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yi Zhang" initials="H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1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36D-4FE9-5240-8DB8-3BC72E42E9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2E34-B387-D64F-8AB1-DB616DCF74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36D-4FE9-5240-8DB8-3BC72E42E9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2E34-B387-D64F-8AB1-DB616DCF74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36D-4FE9-5240-8DB8-3BC72E42E9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2E34-B387-D64F-8AB1-DB616DCF74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36D-4FE9-5240-8DB8-3BC72E42E9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2E34-B387-D64F-8AB1-DB616DCF74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36D-4FE9-5240-8DB8-3BC72E42E9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2E34-B387-D64F-8AB1-DB616DCF74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36D-4FE9-5240-8DB8-3BC72E42E9A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2E34-B387-D64F-8AB1-DB616DCF74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36D-4FE9-5240-8DB8-3BC72E42E9A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2E34-B387-D64F-8AB1-DB616DCF74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36D-4FE9-5240-8DB8-3BC72E42E9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2E34-B387-D64F-8AB1-DB616DCF74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36D-4FE9-5240-8DB8-3BC72E42E9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2E34-B387-D64F-8AB1-DB616DCF74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36D-4FE9-5240-8DB8-3BC72E42E9A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2E34-B387-D64F-8AB1-DB616DCF74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D36D-4FE9-5240-8DB8-3BC72E42E9A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2E34-B387-D64F-8AB1-DB616DCF74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D36D-4FE9-5240-8DB8-3BC72E42E9A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2E34-B387-D64F-8AB1-DB616DCF74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en-US" dirty="0"/>
          </a:p>
        </p:txBody>
      </p:sp>
      <p:pic>
        <p:nvPicPr>
          <p:cNvPr id="5" name="Content Placeholder 4" descr="A picture containing bird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5374" y="1690688"/>
            <a:ext cx="9709107" cy="396716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2612"/>
            <a:ext cx="10515600" cy="5246687"/>
          </a:xfrm>
        </p:spPr>
        <p:txBody>
          <a:bodyPr/>
          <a:lstStyle/>
          <a:p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students</a:t>
            </a:r>
            <a:endParaRPr lang="en-US" altLang="zh-CN" dirty="0"/>
          </a:p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template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https://docs.google.com/document/d/11x4VsiucaZ8_hQAcITvHLfSF3DZUrXozzGD3yGUjsWM/edit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6216"/>
            <a:ext cx="10515600" cy="5453949"/>
          </a:xfrm>
        </p:spPr>
        <p:txBody>
          <a:bodyPr>
            <a:normAutofit/>
          </a:bodyPr>
          <a:lstStyle/>
          <a:p>
            <a:r>
              <a:rPr lang="en-US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website</a:t>
            </a:r>
            <a:r>
              <a:rPr lang="zh-CN" altLang="en-US" dirty="0"/>
              <a:t> </a:t>
            </a:r>
            <a:r>
              <a:rPr lang="en-US" altLang="zh-CN" dirty="0"/>
              <a:t>below: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https://</a:t>
            </a:r>
            <a:r>
              <a:rPr lang="en-US" dirty="0" err="1"/>
              <a:t>alltransistors.com</a:t>
            </a:r>
            <a:r>
              <a:rPr lang="en-US" dirty="0"/>
              <a:t>/</a:t>
            </a:r>
            <a:r>
              <a:rPr lang="en-US" dirty="0" err="1"/>
              <a:t>pdfview.php?doc</a:t>
            </a:r>
            <a:r>
              <a:rPr lang="en-US" dirty="0"/>
              <a:t>=irfz44n.pdf&amp;dire=_update</a:t>
            </a:r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complete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template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4.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38200" y="661988"/>
            <a:ext cx="10515600" cy="5407025"/>
          </a:xfrm>
        </p:spPr>
        <p:txBody>
          <a:bodyPr>
            <a:normAutofit/>
          </a:bodyPr>
          <a:lstStyle/>
          <a:p>
            <a:r>
              <a:rPr lang="en-US" dirty="0"/>
              <a:t>Create a circuit using a motor, a battery pack and a power transistor. </a:t>
            </a:r>
            <a:endParaRPr lang="en-US" dirty="0"/>
          </a:p>
          <a:p>
            <a:r>
              <a:rPr lang="en-US" altLang="zh-CN" dirty="0"/>
              <a:t>(a)</a:t>
            </a:r>
            <a:r>
              <a:rPr lang="zh-CN" altLang="en-US" dirty="0"/>
              <a:t> </a:t>
            </a:r>
            <a:r>
              <a:rPr lang="en-US" dirty="0"/>
              <a:t>Identify which pins on your MOSFET are ground, source, drain.</a:t>
            </a:r>
            <a:endParaRPr lang="en-US" dirty="0"/>
          </a:p>
          <a:p>
            <a:r>
              <a:rPr lang="en-US" altLang="zh-CN" dirty="0"/>
              <a:t>(b)</a:t>
            </a:r>
            <a:r>
              <a:rPr lang="zh-CN" altLang="en-US" dirty="0"/>
              <a:t> </a:t>
            </a:r>
            <a:r>
              <a:rPr lang="en-US" dirty="0"/>
              <a:t>Turn the power transistor on by connecting a wire from gate to VCC. The motor should start turning.</a:t>
            </a:r>
            <a:endParaRPr lang="en-US" dirty="0"/>
          </a:p>
          <a:p>
            <a:r>
              <a:rPr lang="en-US" altLang="zh-CN" dirty="0"/>
              <a:t>(c)</a:t>
            </a:r>
            <a:r>
              <a:rPr lang="zh-CN" altLang="en-US" dirty="0"/>
              <a:t> </a:t>
            </a:r>
            <a:r>
              <a:rPr lang="en-US" dirty="0"/>
              <a:t>Pull out the wire, the motor may continue to turn or stop. Why?</a:t>
            </a:r>
            <a:endParaRPr lang="en-US" dirty="0"/>
          </a:p>
          <a:p>
            <a:pPr marL="0" indent="0">
              <a:buNone/>
            </a:pP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reason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template.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schematic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page.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Feel the power transistor with your finger. If it gets warm unplug immediately and debug</a:t>
            </a:r>
            <a:r>
              <a:rPr lang="zh-CN" altLang="en-US" dirty="0"/>
              <a:t> </a:t>
            </a:r>
            <a:r>
              <a:rPr lang="en-US" dirty="0"/>
              <a:t>or ask the TA for help.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5838" y="529814"/>
            <a:ext cx="5330825" cy="3835126"/>
          </a:xfrm>
        </p:spPr>
      </p:pic>
      <p:sp>
        <p:nvSpPr>
          <p:cNvPr id="6" name="TextBox 5"/>
          <p:cNvSpPr txBox="1"/>
          <p:nvPr/>
        </p:nvSpPr>
        <p:spPr>
          <a:xfrm>
            <a:off x="1157288" y="4557713"/>
            <a:ext cx="96440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(d)</a:t>
            </a:r>
            <a:r>
              <a:rPr lang="zh-CN" altLang="en-US" sz="2800" dirty="0"/>
              <a:t> </a:t>
            </a:r>
            <a:r>
              <a:rPr lang="en-US" sz="2800" dirty="0"/>
              <a:t>Connect the wire to ground. The motor should turn off. Check again for power transistor temperature and SHUT OFF IMMEDIATELY if it’s too warm.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1513"/>
            <a:ext cx="10515600" cy="5505450"/>
          </a:xfrm>
        </p:spPr>
        <p:txBody>
          <a:bodyPr/>
          <a:lstStyle/>
          <a:p>
            <a:r>
              <a:rPr lang="en-US" altLang="zh-CN" dirty="0"/>
              <a:t>That’s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prepa</a:t>
            </a:r>
            <a:r>
              <a:rPr lang="en-US" altLang="zh-CN" dirty="0"/>
              <a:t>r</a:t>
            </a:r>
            <a:r>
              <a:rPr lang="en-US" dirty="0"/>
              <a:t>ation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task: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 function on the </a:t>
            </a:r>
            <a:r>
              <a:rPr lang="en-US" dirty="0" err="1"/>
              <a:t>arduino</a:t>
            </a:r>
            <a:r>
              <a:rPr lang="en-US" dirty="0"/>
              <a:t> to set the power to the motor that takes the following parameters: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power(int pin, int percent</a:t>
            </a:r>
            <a:r>
              <a:rPr lang="en-US" altLang="zh-CN" dirty="0"/>
              <a:t>),</a:t>
            </a:r>
            <a:r>
              <a:rPr lang="zh-CN" altLang="en-US" dirty="0"/>
              <a:t> </a:t>
            </a:r>
            <a:r>
              <a:rPr lang="en-US" dirty="0"/>
              <a:t>where the pin selects which pin to pulse, percent represents a percentage from 0 (off) to 100 (full power)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/>
          <a:lstStyle/>
          <a:p>
            <a:r>
              <a:rPr lang="en-US" dirty="0"/>
              <a:t>void setup() {</a:t>
            </a:r>
            <a:br>
              <a:rPr lang="en-US" dirty="0"/>
            </a:br>
            <a:r>
              <a:rPr lang="en-US" dirty="0"/>
              <a:t>  power(11, 100); // turn pin 11 to 100% power</a:t>
            </a:r>
            <a:br>
              <a:rPr lang="en-US" dirty="0"/>
            </a:br>
            <a:r>
              <a:rPr lang="en-US" dirty="0"/>
              <a:t>  power(11, 50); // turn pin 11 to 50% power</a:t>
            </a:r>
            <a:br>
              <a:rPr lang="en-US" dirty="0"/>
            </a:br>
            <a:r>
              <a:rPr lang="en-US" dirty="0"/>
              <a:t>  power(11, 20); // turn pin 11 to 20% power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the duty cycle percentage for your motor at which the motor stops working.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Duty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11299"/>
            <a:ext cx="9520238" cy="490887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schematic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Arduino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2986" y="1690687"/>
            <a:ext cx="6616701" cy="458822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1554</Words>
  <Application>WPS Presentation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Helvetica Neue</vt:lpstr>
      <vt:lpstr>微软雅黑</vt:lpstr>
      <vt:lpstr>HYQiHeiKW</vt:lpstr>
      <vt:lpstr>Arial Unicode MS</vt:lpstr>
      <vt:lpstr>Calibri</vt:lpstr>
      <vt:lpstr>等线</vt:lpstr>
      <vt:lpstr>HYZhongDengXianKW</vt:lpstr>
      <vt:lpstr>Office Theme</vt:lpstr>
      <vt:lpstr>LAB 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Duty cycle</vt:lpstr>
      <vt:lpstr>Sample schematic of Arduino</vt:lpstr>
      <vt:lpstr>Sample code of power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</dc:title>
  <dc:creator>Hanyi Zhang</dc:creator>
  <cp:lastModifiedBy>zhanghanyi</cp:lastModifiedBy>
  <cp:revision>7</cp:revision>
  <dcterms:created xsi:type="dcterms:W3CDTF">2020-02-13T12:55:19Z</dcterms:created>
  <dcterms:modified xsi:type="dcterms:W3CDTF">2020-02-13T12:55:19Z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1033-1.7.0.2619</vt:lpwstr>
  </property>
</Properties>
</file>