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75B5-A7A6-E1D9-ED85-6C9F0C1E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7F488-4EEB-7E0D-2F7E-2C324B661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35CE-3335-41D2-8D13-B57F9BED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165B-A5F2-7E0D-46EB-1B951342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02CE-FAFE-E6FD-C440-A3486F7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8072-E854-B82E-0F96-807620D9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29D7-02CA-CF40-2F78-14BBA45D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CA92-4AFC-A31D-03E7-FD760954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FD95-E27D-E758-4CEA-B3A47BBD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806-1760-09D1-D403-8CE8877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29D7C-A97F-1012-73E1-5C9B3EA88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6D29-0BFB-8A23-4DD2-6079024E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E335-335D-D314-5910-BCBF0FD4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082E-0D27-3A19-E2DF-F8B2F348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BE73-3816-455A-4C86-073E1B9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D79-9FF8-02F3-16FC-9AC7530F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FC0B-1A22-1847-733E-D6E6EE91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5DCA-84DD-B17F-C190-20FB2B15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91E8-A09B-1F9A-2454-DF660B5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A3A9-D978-83AE-724F-AE9833A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3B43-0A2D-E502-C1D6-8CC391CE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B1BD4-F5E1-12E2-80E3-B24122AF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56B1-AFFB-AF72-25F9-FCD8BB9D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AD0E-2244-231B-F0E1-D59D4A17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F253-877D-3239-262F-363CE48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652-9995-318C-28E0-3EA6D89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EB81-ED13-2828-ADB5-1AFE8F3E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C544-2106-2F42-DB94-43F9DCA7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C368-65E9-00EB-2009-7608792A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55D-0E87-A49F-5E5F-FDE91AAA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44EC3-CAF8-821C-7954-D3C9F6F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FC27-97B0-9F13-1412-BDAEBB4B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2B80-E8E3-AD14-309B-EF1854B9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F21FA-D3FA-6E0F-E42E-F47AC5DC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30167-4847-531E-D489-EBF28A8A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DF36-C20F-9E9F-EBB1-AE5DBB92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42391-D8A1-79D8-2952-EC415F4A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CF953-0B89-C051-246D-9E2EE6C5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55D0B-881F-1E8C-C0FC-AA922D25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83F5-D90A-30A0-CE34-CBF59880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A9E2E-D83B-18C2-9F1E-57D8EC72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EF50-C039-0B05-9597-01F2284A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F83BC-5594-1859-522F-94BFA151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E615D-EEBD-016E-C130-4E490778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CD35-9C59-104B-5AB8-FE131B8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6ADA-34DC-8726-7B2B-2678CF24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A04C-794A-C58A-B2EF-7BE96961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95CC-A916-A469-F0AC-7367645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ABE1-E43B-99DC-2FD7-E3F1272E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73610-12CB-D51B-AD8C-45D139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72D9-FA3E-AE09-3CFE-4FD1B456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62DC-C365-DB44-4A7F-489716DB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8764-6222-7D75-F093-90A7EC2D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D5D60-C3B3-32C8-D8C0-5E0BAD49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274F-45B6-77D2-882F-515A023C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318DD-DCB1-D5D0-E58A-9349E87A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84F-0F74-0768-CDD6-2C8C65B8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77D65-AA0B-78F9-989E-FB97FA5E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1046D-5B17-150F-8463-4CAFAE0B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BEFEF-1DB4-E51E-9C8E-05757953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F182-DE93-3241-4F8C-B1A009BCB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2C08-068C-433F-B30A-F0A9FFDF2272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FBE4-FE38-5A5E-49FB-E9EE65412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B2C7-C849-90ED-233E-4D810579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5590-7FAB-41EB-ACB0-2A693B865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ười que – Wikipedia tiếng Việt">
            <a:extLst>
              <a:ext uri="{FF2B5EF4-FFF2-40B4-BE49-F238E27FC236}">
                <a16:creationId xmlns:a16="http://schemas.microsoft.com/office/drawing/2014/main" id="{F3B8C7F7-8F3D-CC6D-608C-14221310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5" y="3929373"/>
            <a:ext cx="1571625" cy="1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gười que – Wikipedia tiếng Việt">
            <a:extLst>
              <a:ext uri="{FF2B5EF4-FFF2-40B4-BE49-F238E27FC236}">
                <a16:creationId xmlns:a16="http://schemas.microsoft.com/office/drawing/2014/main" id="{B8959BF7-FE19-6EF9-E3C5-169A9F7E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5" y="738912"/>
            <a:ext cx="1571625" cy="15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3066F7-EF37-9E5D-79C8-A72A8124A18A}"/>
              </a:ext>
            </a:extLst>
          </p:cNvPr>
          <p:cNvSpPr/>
          <p:nvPr/>
        </p:nvSpPr>
        <p:spPr>
          <a:xfrm>
            <a:off x="7684593" y="76738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B2DBD-592D-ADCF-A5FF-2A3DE2287A1C}"/>
              </a:ext>
            </a:extLst>
          </p:cNvPr>
          <p:cNvSpPr/>
          <p:nvPr/>
        </p:nvSpPr>
        <p:spPr>
          <a:xfrm>
            <a:off x="7710701" y="591818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1A9D38-750E-986F-8A92-9A0D41AB0494}"/>
              </a:ext>
            </a:extLst>
          </p:cNvPr>
          <p:cNvSpPr/>
          <p:nvPr/>
        </p:nvSpPr>
        <p:spPr>
          <a:xfrm>
            <a:off x="7684594" y="3019037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F553F-9B73-5CA7-AD72-9CC3C3AC4C5B}"/>
              </a:ext>
            </a:extLst>
          </p:cNvPr>
          <p:cNvSpPr/>
          <p:nvPr/>
        </p:nvSpPr>
        <p:spPr>
          <a:xfrm>
            <a:off x="7634731" y="2119130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6382E-706D-E175-AD17-0A51FCA4DB2D}"/>
              </a:ext>
            </a:extLst>
          </p:cNvPr>
          <p:cNvSpPr/>
          <p:nvPr/>
        </p:nvSpPr>
        <p:spPr>
          <a:xfrm>
            <a:off x="7624411" y="7664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E317-558F-6DB1-1887-C72264D01085}"/>
              </a:ext>
            </a:extLst>
          </p:cNvPr>
          <p:cNvSpPr txBox="1"/>
          <p:nvPr/>
        </p:nvSpPr>
        <p:spPr>
          <a:xfrm>
            <a:off x="1135924" y="543639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Khách hàng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770AF-FF7E-C923-7492-15F5E732C207}"/>
              </a:ext>
            </a:extLst>
          </p:cNvPr>
          <p:cNvSpPr txBox="1"/>
          <p:nvPr/>
        </p:nvSpPr>
        <p:spPr>
          <a:xfrm>
            <a:off x="1232452" y="220831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57F48-A493-D926-1EE3-D0924652E76F}"/>
              </a:ext>
            </a:extLst>
          </p:cNvPr>
          <p:cNvSpPr txBox="1"/>
          <p:nvPr/>
        </p:nvSpPr>
        <p:spPr>
          <a:xfrm>
            <a:off x="8385397" y="135254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9368A-3E70-35B1-DA2D-5D7558129A09}"/>
              </a:ext>
            </a:extLst>
          </p:cNvPr>
          <p:cNvSpPr txBox="1"/>
          <p:nvPr/>
        </p:nvSpPr>
        <p:spPr>
          <a:xfrm>
            <a:off x="8474368" y="85941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chung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A0876-7D1B-12B9-B1DD-361AD207736E}"/>
              </a:ext>
            </a:extLst>
          </p:cNvPr>
          <p:cNvSpPr txBox="1"/>
          <p:nvPr/>
        </p:nvSpPr>
        <p:spPr>
          <a:xfrm>
            <a:off x="8514994" y="223930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Mua hàng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B4C23-8D30-4547-5079-1B94E8E1B093}"/>
              </a:ext>
            </a:extLst>
          </p:cNvPr>
          <p:cNvSpPr txBox="1"/>
          <p:nvPr/>
        </p:nvSpPr>
        <p:spPr>
          <a:xfrm>
            <a:off x="8550201" y="403175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ký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8BBF7-4B20-5910-9BC7-81A35B6AE16E}"/>
              </a:ext>
            </a:extLst>
          </p:cNvPr>
          <p:cNvSpPr txBox="1"/>
          <p:nvPr/>
        </p:nvSpPr>
        <p:spPr>
          <a:xfrm>
            <a:off x="8501538" y="314993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CD00BA-FD6D-0739-B7C6-889FCFEFDDAA}"/>
              </a:ext>
            </a:extLst>
          </p:cNvPr>
          <p:cNvSpPr/>
          <p:nvPr/>
        </p:nvSpPr>
        <p:spPr>
          <a:xfrm>
            <a:off x="7643538" y="3957358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CCCC-DEBD-A565-F2E1-72A30D63A576}"/>
              </a:ext>
            </a:extLst>
          </p:cNvPr>
          <p:cNvSpPr txBox="1"/>
          <p:nvPr/>
        </p:nvSpPr>
        <p:spPr>
          <a:xfrm>
            <a:off x="8636823" y="608503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9FB2C7-BC33-5FEC-2DF1-5FF7A74C8F5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504586"/>
            <a:ext cx="5036852" cy="419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9E3F69-0822-64B5-7D76-448C25639964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2558290" y="344735"/>
            <a:ext cx="5066121" cy="116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42A20-C506-A5EA-83C7-A2C65FA4831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558290" y="1035475"/>
            <a:ext cx="5126303" cy="47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3B482-5E25-0175-58D5-61FF2D6C9C15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2463800"/>
            <a:ext cx="4971307" cy="22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B188DDCF-76AD-D971-7AE7-4BF56FFE76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58290" y="1507331"/>
            <a:ext cx="5076441" cy="164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BDA89754-7BF1-23F8-C94E-98DE0D64E6C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3349592"/>
            <a:ext cx="5036852" cy="134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599B3928-5F61-687D-28C1-7CE57A3E860A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558290" y="4299954"/>
            <a:ext cx="4971307" cy="39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E26482F-716A-64BB-5885-25ACFAC1EBC3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58290" y="4697792"/>
            <a:ext cx="5060759" cy="5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Oval 1033">
            <a:extLst>
              <a:ext uri="{FF2B5EF4-FFF2-40B4-BE49-F238E27FC236}">
                <a16:creationId xmlns:a16="http://schemas.microsoft.com/office/drawing/2014/main" id="{16A7DECF-ECA8-CD5A-B0E7-0327B2A1984C}"/>
              </a:ext>
            </a:extLst>
          </p:cNvPr>
          <p:cNvSpPr/>
          <p:nvPr/>
        </p:nvSpPr>
        <p:spPr>
          <a:xfrm>
            <a:off x="7712093" y="4941006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D3C7C6C-89D2-69A1-C0EB-1F44780A42EA}"/>
              </a:ext>
            </a:extLst>
          </p:cNvPr>
          <p:cNvSpPr txBox="1"/>
          <p:nvPr/>
        </p:nvSpPr>
        <p:spPr>
          <a:xfrm>
            <a:off x="8544315" y="5000549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74D0E400-47DD-427F-10F2-65FD7981B03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558290" y="4697792"/>
            <a:ext cx="5085248" cy="155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Oval 1046">
            <a:extLst>
              <a:ext uri="{FF2B5EF4-FFF2-40B4-BE49-F238E27FC236}">
                <a16:creationId xmlns:a16="http://schemas.microsoft.com/office/drawing/2014/main" id="{8398A74B-1755-100A-FDF4-03853E22B5F7}"/>
              </a:ext>
            </a:extLst>
          </p:cNvPr>
          <p:cNvSpPr/>
          <p:nvPr/>
        </p:nvSpPr>
        <p:spPr>
          <a:xfrm>
            <a:off x="7684593" y="1401040"/>
            <a:ext cx="763667" cy="5361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208DB90-4343-81C2-5D52-835C9CA49BAB}"/>
              </a:ext>
            </a:extLst>
          </p:cNvPr>
          <p:cNvSpPr txBox="1"/>
          <p:nvPr/>
        </p:nvSpPr>
        <p:spPr>
          <a:xfrm>
            <a:off x="8474368" y="1493064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CEDC03F-C115-6508-7083-03AF92B4758E}"/>
              </a:ext>
            </a:extLst>
          </p:cNvPr>
          <p:cNvCxnSpPr>
            <a:cxnSpLocks/>
            <a:stCxn id="4" idx="3"/>
            <a:endCxn id="1047" idx="2"/>
          </p:cNvCxnSpPr>
          <p:nvPr/>
        </p:nvCxnSpPr>
        <p:spPr>
          <a:xfrm>
            <a:off x="2558290" y="1507331"/>
            <a:ext cx="5126303" cy="16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6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6B3E95-E471-05A8-7C11-E54EC887E0F1}"/>
              </a:ext>
            </a:extLst>
          </p:cNvPr>
          <p:cNvSpPr/>
          <p:nvPr/>
        </p:nvSpPr>
        <p:spPr>
          <a:xfrm>
            <a:off x="8598994" y="74403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7373E-5FBA-BD1B-EFB7-A09420B2EF73}"/>
              </a:ext>
            </a:extLst>
          </p:cNvPr>
          <p:cNvSpPr txBox="1"/>
          <p:nvPr/>
        </p:nvSpPr>
        <p:spPr>
          <a:xfrm>
            <a:off x="8093904" y="1644079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qua website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C29959-577B-44BD-619F-64ABF5E0E06A}"/>
              </a:ext>
            </a:extLst>
          </p:cNvPr>
          <p:cNvSpPr/>
          <p:nvPr/>
        </p:nvSpPr>
        <p:spPr>
          <a:xfrm>
            <a:off x="1376316" y="3296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2B9E-35ED-D8AC-3DA2-6EABFD054F5F}"/>
              </a:ext>
            </a:extLst>
          </p:cNvPr>
          <p:cNvSpPr txBox="1"/>
          <p:nvPr/>
        </p:nvSpPr>
        <p:spPr>
          <a:xfrm>
            <a:off x="680700" y="4194135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hàng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046789-4292-F3FB-A274-64C49271FB38}"/>
              </a:ext>
            </a:extLst>
          </p:cNvPr>
          <p:cNvSpPr/>
          <p:nvPr/>
        </p:nvSpPr>
        <p:spPr>
          <a:xfrm>
            <a:off x="7398417" y="35021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58349-4DE2-4394-38C0-1DD7AC090495}"/>
              </a:ext>
            </a:extLst>
          </p:cNvPr>
          <p:cNvSpPr txBox="1"/>
          <p:nvPr/>
        </p:nvSpPr>
        <p:spPr>
          <a:xfrm>
            <a:off x="7255933" y="43822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DC45B-4FDB-3816-DB9D-B797F6B2B62D}"/>
              </a:ext>
            </a:extLst>
          </p:cNvPr>
          <p:cNvSpPr/>
          <p:nvPr/>
        </p:nvSpPr>
        <p:spPr>
          <a:xfrm>
            <a:off x="4200789" y="475158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56577-9A2A-B764-659B-34A69BC924B0}"/>
              </a:ext>
            </a:extLst>
          </p:cNvPr>
          <p:cNvSpPr txBox="1"/>
          <p:nvPr/>
        </p:nvSpPr>
        <p:spPr>
          <a:xfrm>
            <a:off x="3505173" y="5648952"/>
            <a:ext cx="26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hóa đơn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03D60C-D399-8A99-26C8-98B9DB0B352D}"/>
              </a:ext>
            </a:extLst>
          </p:cNvPr>
          <p:cNvSpPr/>
          <p:nvPr/>
        </p:nvSpPr>
        <p:spPr>
          <a:xfrm>
            <a:off x="4200789" y="74403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2CBB7-7C85-2853-C905-FD22A0740436}"/>
              </a:ext>
            </a:extLst>
          </p:cNvPr>
          <p:cNvSpPr txBox="1"/>
          <p:nvPr/>
        </p:nvSpPr>
        <p:spPr>
          <a:xfrm>
            <a:off x="3572129" y="1515232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 cứu thông tin hàng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253D53-CE09-94BA-A480-78057CFFFC1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01734" y="1131656"/>
            <a:ext cx="33972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E4A99-DF0D-4449-E924-4AD85EB5E72F}"/>
              </a:ext>
            </a:extLst>
          </p:cNvPr>
          <p:cNvCxnSpPr>
            <a:cxnSpLocks/>
          </p:cNvCxnSpPr>
          <p:nvPr/>
        </p:nvCxnSpPr>
        <p:spPr>
          <a:xfrm flipH="1">
            <a:off x="2204534" y="1949450"/>
            <a:ext cx="1611816" cy="1392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E820E6-63E7-50E1-2480-13B7660782AA}"/>
              </a:ext>
            </a:extLst>
          </p:cNvPr>
          <p:cNvCxnSpPr>
            <a:cxnSpLocks/>
          </p:cNvCxnSpPr>
          <p:nvPr/>
        </p:nvCxnSpPr>
        <p:spPr>
          <a:xfrm flipV="1">
            <a:off x="5151120" y="4089268"/>
            <a:ext cx="2104813" cy="884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BA6936-7857-D00D-574A-FFB3C1DC557A}"/>
              </a:ext>
            </a:extLst>
          </p:cNvPr>
          <p:cNvCxnSpPr>
            <a:cxnSpLocks/>
          </p:cNvCxnSpPr>
          <p:nvPr/>
        </p:nvCxnSpPr>
        <p:spPr>
          <a:xfrm flipH="1" flipV="1">
            <a:off x="2393639" y="3910686"/>
            <a:ext cx="1807150" cy="1062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10605D-8135-5888-9021-C1AE64F3F3BA}"/>
              </a:ext>
            </a:extLst>
          </p:cNvPr>
          <p:cNvSpPr txBox="1"/>
          <p:nvPr/>
        </p:nvSpPr>
        <p:spPr>
          <a:xfrm>
            <a:off x="5241747" y="40927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85AD5-D6FF-9861-CC9C-0C5DD7894072}"/>
              </a:ext>
            </a:extLst>
          </p:cNvPr>
          <p:cNvSpPr txBox="1"/>
          <p:nvPr/>
        </p:nvSpPr>
        <p:spPr>
          <a:xfrm>
            <a:off x="2204534" y="201534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94B773-DBB1-A038-8EB3-4E16F618D4F1}"/>
              </a:ext>
            </a:extLst>
          </p:cNvPr>
          <p:cNvSpPr txBox="1"/>
          <p:nvPr/>
        </p:nvSpPr>
        <p:spPr>
          <a:xfrm>
            <a:off x="6203526" y="744030"/>
            <a:ext cx="148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69A5CE-669B-C785-9079-B7E36C47E4E5}"/>
              </a:ext>
            </a:extLst>
          </p:cNvPr>
          <p:cNvSpPr txBox="1"/>
          <p:nvPr/>
        </p:nvSpPr>
        <p:spPr>
          <a:xfrm>
            <a:off x="2311388" y="4659891"/>
            <a:ext cx="138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0693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732B1F-45F9-8CED-FFBB-0D3C0461E59C}"/>
              </a:ext>
            </a:extLst>
          </p:cNvPr>
          <p:cNvSpPr/>
          <p:nvPr/>
        </p:nvSpPr>
        <p:spPr>
          <a:xfrm>
            <a:off x="5177849" y="486455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ACB6-8F6A-33F6-D95F-197EE4BEE241}"/>
              </a:ext>
            </a:extLst>
          </p:cNvPr>
          <p:cNvSpPr txBox="1"/>
          <p:nvPr/>
        </p:nvSpPr>
        <p:spPr>
          <a:xfrm>
            <a:off x="4482233" y="576192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khách hàng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559E19-728D-92B7-79E8-5CFA808B5092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C2E8C-AA3A-C410-F770-02D89F65E37A}"/>
              </a:ext>
            </a:extLst>
          </p:cNvPr>
          <p:cNvSpPr txBox="1"/>
          <p:nvPr/>
        </p:nvSpPr>
        <p:spPr>
          <a:xfrm>
            <a:off x="675885" y="409963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chung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1FD24-0A18-12E6-5226-8117BCD98E08}"/>
              </a:ext>
            </a:extLst>
          </p:cNvPr>
          <p:cNvSpPr/>
          <p:nvPr/>
        </p:nvSpPr>
        <p:spPr>
          <a:xfrm>
            <a:off x="10194076" y="203038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7C1BB-0BF8-8685-862C-C5AC426B653B}"/>
              </a:ext>
            </a:extLst>
          </p:cNvPr>
          <p:cNvSpPr txBox="1"/>
          <p:nvPr/>
        </p:nvSpPr>
        <p:spPr>
          <a:xfrm>
            <a:off x="10051592" y="291050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1DC0C5-6BD3-60B9-F49D-901A79ECF083}"/>
              </a:ext>
            </a:extLst>
          </p:cNvPr>
          <p:cNvSpPr/>
          <p:nvPr/>
        </p:nvSpPr>
        <p:spPr>
          <a:xfrm>
            <a:off x="6251011" y="1594772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2F70-912E-D0CB-FB70-E9543A81628B}"/>
              </a:ext>
            </a:extLst>
          </p:cNvPr>
          <p:cNvSpPr txBox="1"/>
          <p:nvPr/>
        </p:nvSpPr>
        <p:spPr>
          <a:xfrm>
            <a:off x="6011818" y="2370024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 hàng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299921-C407-986B-FF42-4549AFE902CE}"/>
              </a:ext>
            </a:extLst>
          </p:cNvPr>
          <p:cNvSpPr/>
          <p:nvPr/>
        </p:nvSpPr>
        <p:spPr>
          <a:xfrm>
            <a:off x="3669291" y="234251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BFD5D-A46F-CB86-5299-25765E366238}"/>
              </a:ext>
            </a:extLst>
          </p:cNvPr>
          <p:cNvSpPr txBox="1"/>
          <p:nvPr/>
        </p:nvSpPr>
        <p:spPr>
          <a:xfrm>
            <a:off x="2761374" y="97025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cửa hàng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9CE7CE-DB04-FE7B-DD19-98942D23F8EA}"/>
              </a:ext>
            </a:extLst>
          </p:cNvPr>
          <p:cNvSpPr/>
          <p:nvPr/>
        </p:nvSpPr>
        <p:spPr>
          <a:xfrm>
            <a:off x="5110893" y="31449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7D81A-2922-4554-FF87-DC2AFD70C2A3}"/>
              </a:ext>
            </a:extLst>
          </p:cNvPr>
          <p:cNvSpPr txBox="1"/>
          <p:nvPr/>
        </p:nvSpPr>
        <p:spPr>
          <a:xfrm>
            <a:off x="4482233" y="3916127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Quản lý thông tin hàng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A4204-FC77-1A40-ED48-8F10EC63F625}"/>
              </a:ext>
            </a:extLst>
          </p:cNvPr>
          <p:cNvSpPr/>
          <p:nvPr/>
        </p:nvSpPr>
        <p:spPr>
          <a:xfrm>
            <a:off x="3874553" y="1603223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00E3E-0230-EFFB-9D9E-B0104A2D153D}"/>
              </a:ext>
            </a:extLst>
          </p:cNvPr>
          <p:cNvSpPr txBox="1"/>
          <p:nvPr/>
        </p:nvSpPr>
        <p:spPr>
          <a:xfrm>
            <a:off x="3562407" y="2369381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hàng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916550-FCAE-EA9A-1B7B-285F645BDD51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721530" y="1360966"/>
            <a:ext cx="1963645" cy="20324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30CCA2-5FCD-175B-13D0-9BF38181CE3F}"/>
              </a:ext>
            </a:extLst>
          </p:cNvPr>
          <p:cNvSpPr txBox="1"/>
          <p:nvPr/>
        </p:nvSpPr>
        <p:spPr>
          <a:xfrm>
            <a:off x="1644364" y="1872925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F61BB-4EED-C814-7DAD-79CB6B404FDF}"/>
              </a:ext>
            </a:extLst>
          </p:cNvPr>
          <p:cNvCxnSpPr>
            <a:cxnSpLocks/>
            <a:stCxn id="4" idx="2"/>
            <a:endCxn id="6" idx="5"/>
          </p:cNvCxnSpPr>
          <p:nvPr/>
        </p:nvCxnSpPr>
        <p:spPr>
          <a:xfrm flipH="1" flipV="1">
            <a:off x="1721530" y="3941553"/>
            <a:ext cx="3456319" cy="1310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C14A68-4A49-CE24-798D-F962175B1E15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1855441" y="3532551"/>
            <a:ext cx="3255452" cy="134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A642F-597E-A42C-7223-DDFD61CEC1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6025293" y="2418009"/>
            <a:ext cx="4168783" cy="11145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A97F43-9779-D90B-32D2-6AED750F00D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6092249" y="2692102"/>
            <a:ext cx="4235738" cy="2560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7E8228-23B2-79CE-32CE-047FB839D74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4331753" y="2738713"/>
            <a:ext cx="913051" cy="5197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B8F62-C329-4F2D-1A7F-49FDEE892C10}"/>
              </a:ext>
            </a:extLst>
          </p:cNvPr>
          <p:cNvCxnSpPr>
            <a:cxnSpLocks/>
            <a:stCxn id="11" idx="2"/>
            <a:endCxn id="14" idx="7"/>
          </p:cNvCxnSpPr>
          <p:nvPr/>
        </p:nvCxnSpPr>
        <p:spPr>
          <a:xfrm flipH="1">
            <a:off x="5891382" y="2739356"/>
            <a:ext cx="896739" cy="5191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9FCFC5-314C-07D5-3100-510D68F222EB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 flipV="1">
            <a:off x="4583691" y="621877"/>
            <a:ext cx="5744296" cy="15220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9DE9FF1-F32F-EC77-CAD9-9989E31CAAA1}"/>
              </a:ext>
            </a:extLst>
          </p:cNvPr>
          <p:cNvSpPr txBox="1"/>
          <p:nvPr/>
        </p:nvSpPr>
        <p:spPr>
          <a:xfrm>
            <a:off x="7690344" y="1090520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83AB45-FE16-849C-C77C-FC2537F3932B}"/>
              </a:ext>
            </a:extLst>
          </p:cNvPr>
          <p:cNvSpPr txBox="1"/>
          <p:nvPr/>
        </p:nvSpPr>
        <p:spPr>
          <a:xfrm>
            <a:off x="7967364" y="4055086"/>
            <a:ext cx="155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33B835-7CBD-82D7-D480-5C127D992F40}"/>
              </a:ext>
            </a:extLst>
          </p:cNvPr>
          <p:cNvSpPr txBox="1"/>
          <p:nvPr/>
        </p:nvSpPr>
        <p:spPr>
          <a:xfrm>
            <a:off x="7755776" y="2420695"/>
            <a:ext cx="155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7918B9-CB6D-B027-A740-9E606085C0ED}"/>
              </a:ext>
            </a:extLst>
          </p:cNvPr>
          <p:cNvCxnSpPr>
            <a:cxnSpLocks/>
          </p:cNvCxnSpPr>
          <p:nvPr/>
        </p:nvCxnSpPr>
        <p:spPr>
          <a:xfrm flipV="1">
            <a:off x="2990564" y="5317070"/>
            <a:ext cx="2187285" cy="288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A1C14F1-2DD2-E057-AF8D-E75AD8FE725D}"/>
              </a:ext>
            </a:extLst>
          </p:cNvPr>
          <p:cNvSpPr/>
          <p:nvPr/>
        </p:nvSpPr>
        <p:spPr>
          <a:xfrm>
            <a:off x="2076164" y="5356000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464AE1-4F67-7C4F-6E2C-A47026CB3F57}"/>
              </a:ext>
            </a:extLst>
          </p:cNvPr>
          <p:cNvSpPr txBox="1"/>
          <p:nvPr/>
        </p:nvSpPr>
        <p:spPr>
          <a:xfrm>
            <a:off x="1079395" y="6253367"/>
            <a:ext cx="305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thông tin khách hàng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07EBB8-2BF4-8B58-839C-301F024DFB15}"/>
              </a:ext>
            </a:extLst>
          </p:cNvPr>
          <p:cNvSpPr txBox="1"/>
          <p:nvPr/>
        </p:nvSpPr>
        <p:spPr>
          <a:xfrm>
            <a:off x="3026641" y="5084637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03FD0B-79EB-9567-7B60-1D82355B8F26}"/>
              </a:ext>
            </a:extLst>
          </p:cNvPr>
          <p:cNvSpPr txBox="1"/>
          <p:nvPr/>
        </p:nvSpPr>
        <p:spPr>
          <a:xfrm>
            <a:off x="2555500" y="3982101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E91635-43C2-0912-1A0D-91C8D4CD0C9F}"/>
              </a:ext>
            </a:extLst>
          </p:cNvPr>
          <p:cNvSpPr txBox="1"/>
          <p:nvPr/>
        </p:nvSpPr>
        <p:spPr>
          <a:xfrm>
            <a:off x="2555500" y="3148369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9CA0AE-95A5-F78B-7912-AAFAC40ECAFC}"/>
              </a:ext>
            </a:extLst>
          </p:cNvPr>
          <p:cNvSpPr txBox="1"/>
          <p:nvPr/>
        </p:nvSpPr>
        <p:spPr>
          <a:xfrm>
            <a:off x="3388255" y="2736906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D9F328-419F-F602-8987-B9DF7C79D9B9}"/>
              </a:ext>
            </a:extLst>
          </p:cNvPr>
          <p:cNvSpPr txBox="1"/>
          <p:nvPr/>
        </p:nvSpPr>
        <p:spPr>
          <a:xfrm>
            <a:off x="5226021" y="271105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5996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6E71A4-89CB-59F7-2ECF-2F85DE3BDD49}"/>
              </a:ext>
            </a:extLst>
          </p:cNvPr>
          <p:cNvSpPr/>
          <p:nvPr/>
        </p:nvSpPr>
        <p:spPr>
          <a:xfrm>
            <a:off x="10107448" y="314087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5C0C7-DA43-AAF2-E271-6E7A53948A1C}"/>
              </a:ext>
            </a:extLst>
          </p:cNvPr>
          <p:cNvSpPr txBox="1"/>
          <p:nvPr/>
        </p:nvSpPr>
        <p:spPr>
          <a:xfrm>
            <a:off x="9897587" y="392527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7F5A0C-3747-704B-867A-7EEF7A2381B1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A2263-D929-DD66-93EB-B52CA0B6572A}"/>
              </a:ext>
            </a:extLst>
          </p:cNvPr>
          <p:cNvSpPr txBox="1"/>
          <p:nvPr/>
        </p:nvSpPr>
        <p:spPr>
          <a:xfrm>
            <a:off x="880022" y="4129075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kê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6E352-6B10-83A4-47BC-BC750C2EC57B}"/>
              </a:ext>
            </a:extLst>
          </p:cNvPr>
          <p:cNvSpPr/>
          <p:nvPr/>
        </p:nvSpPr>
        <p:spPr>
          <a:xfrm>
            <a:off x="5190207" y="473593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0B90B-8FD4-D986-E065-2C62B76AF214}"/>
              </a:ext>
            </a:extLst>
          </p:cNvPr>
          <p:cNvSpPr txBox="1"/>
          <p:nvPr/>
        </p:nvSpPr>
        <p:spPr>
          <a:xfrm>
            <a:off x="4662115" y="5549362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doanh thu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501599-41B0-9715-C05F-119B9AB8C429}"/>
              </a:ext>
            </a:extLst>
          </p:cNvPr>
          <p:cNvSpPr/>
          <p:nvPr/>
        </p:nvSpPr>
        <p:spPr>
          <a:xfrm>
            <a:off x="5129374" y="90039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962C4-26AF-0146-A207-3EC4AF14D97C}"/>
              </a:ext>
            </a:extLst>
          </p:cNvPr>
          <p:cNvSpPr txBox="1"/>
          <p:nvPr/>
        </p:nvSpPr>
        <p:spPr>
          <a:xfrm>
            <a:off x="4331775" y="1721358"/>
            <a:ext cx="23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hàng tồn kho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3C4569-4AAE-157E-C502-0AA8324CA401}"/>
              </a:ext>
            </a:extLst>
          </p:cNvPr>
          <p:cNvSpPr/>
          <p:nvPr/>
        </p:nvSpPr>
        <p:spPr>
          <a:xfrm>
            <a:off x="5181600" y="2753249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93315-93A9-A5F1-6B22-0024EB585B4A}"/>
              </a:ext>
            </a:extLst>
          </p:cNvPr>
          <p:cNvSpPr txBox="1"/>
          <p:nvPr/>
        </p:nvSpPr>
        <p:spPr>
          <a:xfrm>
            <a:off x="4511109" y="3685754"/>
            <a:ext cx="25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Thống kế hàng bán được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6A0567-E8D1-7F04-F91C-390902B1B0C4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6043774" y="1288025"/>
            <a:ext cx="4197585" cy="1966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F92ADF-68C4-03D6-B479-7EB60768E3A2}"/>
              </a:ext>
            </a:extLst>
          </p:cNvPr>
          <p:cNvSpPr txBox="1"/>
          <p:nvPr/>
        </p:nvSpPr>
        <p:spPr>
          <a:xfrm>
            <a:off x="8142566" y="1906024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139FF-71A2-E326-D260-FFA117205CCA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>
            <a:off x="6096000" y="3140875"/>
            <a:ext cx="4011448" cy="387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944B5-A6F6-EF34-8A2C-D8778CD3EF74}"/>
              </a:ext>
            </a:extLst>
          </p:cNvPr>
          <p:cNvSpPr txBox="1"/>
          <p:nvPr/>
        </p:nvSpPr>
        <p:spPr>
          <a:xfrm>
            <a:off x="7393566" y="2885076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3033E8-A285-57A8-BD27-A6B9A6A5B35F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 flipV="1">
            <a:off x="6104607" y="3802594"/>
            <a:ext cx="4136752" cy="13209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0F4E9A-F33E-5EB3-C77B-88ADC065D553}"/>
              </a:ext>
            </a:extLst>
          </p:cNvPr>
          <p:cNvSpPr txBox="1"/>
          <p:nvPr/>
        </p:nvSpPr>
        <p:spPr>
          <a:xfrm>
            <a:off x="7698105" y="4551273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B36DCF-705F-2654-25F5-DDE3E43C0C93}"/>
              </a:ext>
            </a:extLst>
          </p:cNvPr>
          <p:cNvCxnSpPr>
            <a:cxnSpLocks/>
          </p:cNvCxnSpPr>
          <p:nvPr/>
        </p:nvCxnSpPr>
        <p:spPr>
          <a:xfrm flipH="1">
            <a:off x="1721530" y="1288025"/>
            <a:ext cx="3331733" cy="21053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3A082E-C79A-ED9A-F118-28785F8D54FB}"/>
              </a:ext>
            </a:extLst>
          </p:cNvPr>
          <p:cNvSpPr txBox="1"/>
          <p:nvPr/>
        </p:nvSpPr>
        <p:spPr>
          <a:xfrm>
            <a:off x="2041196" y="209069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4D0674-D775-14A4-F4AA-9D25014B256E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1855441" y="3140875"/>
            <a:ext cx="3326159" cy="5265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D3BD5A-ABB6-4A6F-71A4-67364D46659A}"/>
              </a:ext>
            </a:extLst>
          </p:cNvPr>
          <p:cNvSpPr txBox="1"/>
          <p:nvPr/>
        </p:nvSpPr>
        <p:spPr>
          <a:xfrm>
            <a:off x="2845420" y="3033182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B7A136-90B0-FE7C-42A3-66EF99CE7D01}"/>
              </a:ext>
            </a:extLst>
          </p:cNvPr>
          <p:cNvCxnSpPr>
            <a:cxnSpLocks/>
            <a:stCxn id="10" idx="2"/>
            <a:endCxn id="6" idx="5"/>
          </p:cNvCxnSpPr>
          <p:nvPr/>
        </p:nvCxnSpPr>
        <p:spPr>
          <a:xfrm flipH="1" flipV="1">
            <a:off x="1721530" y="3941553"/>
            <a:ext cx="3468677" cy="11820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FB0484-289C-F6A1-84FC-68DF1C42AC78}"/>
              </a:ext>
            </a:extLst>
          </p:cNvPr>
          <p:cNvSpPr txBox="1"/>
          <p:nvPr/>
        </p:nvSpPr>
        <p:spPr>
          <a:xfrm>
            <a:off x="2906439" y="4054807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9867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E77EDA-504B-16EF-8F83-59E190A84C07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3956F-2F6A-4F92-3527-03895CAB8C0F}"/>
              </a:ext>
            </a:extLst>
          </p:cNvPr>
          <p:cNvSpPr txBox="1"/>
          <p:nvPr/>
        </p:nvSpPr>
        <p:spPr>
          <a:xfrm>
            <a:off x="770825" y="4176832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EF601-75FA-5A37-9C6B-78088C7E600C}"/>
              </a:ext>
            </a:extLst>
          </p:cNvPr>
          <p:cNvSpPr/>
          <p:nvPr/>
        </p:nvSpPr>
        <p:spPr>
          <a:xfrm>
            <a:off x="3049719" y="659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D48F6-5F73-D3F0-FAC8-19439A9D9F7E}"/>
              </a:ext>
            </a:extLst>
          </p:cNvPr>
          <p:cNvSpPr txBox="1"/>
          <p:nvPr/>
        </p:nvSpPr>
        <p:spPr>
          <a:xfrm>
            <a:off x="2907236" y="153847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ABFA0-A063-D8BC-72F9-C011D93C8427}"/>
              </a:ext>
            </a:extLst>
          </p:cNvPr>
          <p:cNvSpPr txBox="1"/>
          <p:nvPr/>
        </p:nvSpPr>
        <p:spPr>
          <a:xfrm>
            <a:off x="3148536" y="294788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E6AC09-2A4B-1655-9A0A-20DFD50A6CCB}"/>
              </a:ext>
            </a:extLst>
          </p:cNvPr>
          <p:cNvSpPr/>
          <p:nvPr/>
        </p:nvSpPr>
        <p:spPr>
          <a:xfrm>
            <a:off x="6118459" y="456256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699EF-AD0C-3AE8-B43D-3115364A31C9}"/>
              </a:ext>
            </a:extLst>
          </p:cNvPr>
          <p:cNvSpPr txBox="1"/>
          <p:nvPr/>
        </p:nvSpPr>
        <p:spPr>
          <a:xfrm>
            <a:off x="5630487" y="5414818"/>
            <a:ext cx="21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 bằng thẻ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ACA3A8-F431-D0D3-DF44-66A9877D8219}"/>
              </a:ext>
            </a:extLst>
          </p:cNvPr>
          <p:cNvSpPr/>
          <p:nvPr/>
        </p:nvSpPr>
        <p:spPr>
          <a:xfrm>
            <a:off x="6096000" y="265374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8E3B6-097D-8D84-6E12-04988D9CE2EB}"/>
              </a:ext>
            </a:extLst>
          </p:cNvPr>
          <p:cNvSpPr txBox="1"/>
          <p:nvPr/>
        </p:nvSpPr>
        <p:spPr>
          <a:xfrm>
            <a:off x="5251893" y="3515149"/>
            <a:ext cx="263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Thanh toán khi nhận hàng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B2F569-1B47-F9CF-D684-B89E035F438C}"/>
              </a:ext>
            </a:extLst>
          </p:cNvPr>
          <p:cNvSpPr/>
          <p:nvPr/>
        </p:nvSpPr>
        <p:spPr>
          <a:xfrm>
            <a:off x="6087360" y="6357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822C2-315C-9717-A065-6586644AE7C4}"/>
              </a:ext>
            </a:extLst>
          </p:cNvPr>
          <p:cNvSpPr txBox="1"/>
          <p:nvPr/>
        </p:nvSpPr>
        <p:spPr>
          <a:xfrm>
            <a:off x="5599388" y="14879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 khách hàng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7442A-66DA-FD09-17EB-B2BE5088667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98241" y="1907810"/>
            <a:ext cx="1508995" cy="137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8F2507-022D-5FEE-1763-95185F025C25}"/>
              </a:ext>
            </a:extLst>
          </p:cNvPr>
          <p:cNvCxnSpPr>
            <a:cxnSpLocks/>
            <a:stCxn id="4" idx="7"/>
            <a:endCxn id="15" idx="1"/>
          </p:cNvCxnSpPr>
          <p:nvPr/>
        </p:nvCxnSpPr>
        <p:spPr>
          <a:xfrm flipV="1">
            <a:off x="1721530" y="1672645"/>
            <a:ext cx="3877858" cy="1720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3DFD13-034A-19A7-46C7-71769C816A3F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>
            <a:off x="1855441" y="3041374"/>
            <a:ext cx="4240559" cy="62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62DB8-2961-57A7-DCBE-85F6B734F0F6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flipH="1" flipV="1">
            <a:off x="1721530" y="3941553"/>
            <a:ext cx="4396929" cy="1008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24D44A8-51CE-C4D2-2513-63C1C2697638}"/>
              </a:ext>
            </a:extLst>
          </p:cNvPr>
          <p:cNvSpPr txBox="1"/>
          <p:nvPr/>
        </p:nvSpPr>
        <p:spPr>
          <a:xfrm>
            <a:off x="3148536" y="396566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&lt;&lt;extend&gt;&gt;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7E0F3A-E8F8-FD43-D348-5CD22787ADA2}"/>
              </a:ext>
            </a:extLst>
          </p:cNvPr>
          <p:cNvSpPr txBox="1"/>
          <p:nvPr/>
        </p:nvSpPr>
        <p:spPr>
          <a:xfrm>
            <a:off x="1156941" y="2080011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185EC-A619-2395-0CC2-92FAFBA4D4A4}"/>
              </a:ext>
            </a:extLst>
          </p:cNvPr>
          <p:cNvSpPr txBox="1"/>
          <p:nvPr/>
        </p:nvSpPr>
        <p:spPr>
          <a:xfrm>
            <a:off x="2836996" y="2098897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4748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6A1399-5E81-C2BB-C848-38A7FCF9E613}"/>
              </a:ext>
            </a:extLst>
          </p:cNvPr>
          <p:cNvSpPr/>
          <p:nvPr/>
        </p:nvSpPr>
        <p:spPr>
          <a:xfrm>
            <a:off x="941041" y="327983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AC3CE-8FAE-A875-60A2-27633F6E8928}"/>
              </a:ext>
            </a:extLst>
          </p:cNvPr>
          <p:cNvSpPr txBox="1"/>
          <p:nvPr/>
        </p:nvSpPr>
        <p:spPr>
          <a:xfrm>
            <a:off x="770825" y="417683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61B2F-BD3B-4A50-6249-279D39657D48}"/>
              </a:ext>
            </a:extLst>
          </p:cNvPr>
          <p:cNvSpPr/>
          <p:nvPr/>
        </p:nvSpPr>
        <p:spPr>
          <a:xfrm>
            <a:off x="3049719" y="65976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3CF4-FFB6-1795-AB8D-F7101286A2B0}"/>
              </a:ext>
            </a:extLst>
          </p:cNvPr>
          <p:cNvSpPr txBox="1"/>
          <p:nvPr/>
        </p:nvSpPr>
        <p:spPr>
          <a:xfrm>
            <a:off x="2907236" y="153847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90ECD-DDD4-E793-483A-A6823CC5BD7C}"/>
              </a:ext>
            </a:extLst>
          </p:cNvPr>
          <p:cNvSpPr txBox="1"/>
          <p:nvPr/>
        </p:nvSpPr>
        <p:spPr>
          <a:xfrm>
            <a:off x="3148536" y="2947880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4C4C73-13D9-BE2A-8D0F-1FF7DDCAB52E}"/>
              </a:ext>
            </a:extLst>
          </p:cNvPr>
          <p:cNvSpPr/>
          <p:nvPr/>
        </p:nvSpPr>
        <p:spPr>
          <a:xfrm>
            <a:off x="6118459" y="4562564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AE4F2-F9F8-F08A-2E90-E31CC772380F}"/>
              </a:ext>
            </a:extLst>
          </p:cNvPr>
          <p:cNvSpPr txBox="1"/>
          <p:nvPr/>
        </p:nvSpPr>
        <p:spPr>
          <a:xfrm>
            <a:off x="5630487" y="5414818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Dánh giá bằng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A54F50-37FA-642D-7AB2-62CEC2C77241}"/>
              </a:ext>
            </a:extLst>
          </p:cNvPr>
          <p:cNvSpPr/>
          <p:nvPr/>
        </p:nvSpPr>
        <p:spPr>
          <a:xfrm>
            <a:off x="6096000" y="2653748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061C6-5577-1CCE-9284-9D1FF5BB12BC}"/>
              </a:ext>
            </a:extLst>
          </p:cNvPr>
          <p:cNvSpPr txBox="1"/>
          <p:nvPr/>
        </p:nvSpPr>
        <p:spPr>
          <a:xfrm>
            <a:off x="5630487" y="346656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Đánh giá bằng sao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A8B2B4-EFD0-660A-1AC6-17FF37F34344}"/>
              </a:ext>
            </a:extLst>
          </p:cNvPr>
          <p:cNvSpPr/>
          <p:nvPr/>
        </p:nvSpPr>
        <p:spPr>
          <a:xfrm>
            <a:off x="6087360" y="635725"/>
            <a:ext cx="914400" cy="7752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2DAF7-FAAA-71B2-0BFD-744D2F982B03}"/>
              </a:ext>
            </a:extLst>
          </p:cNvPr>
          <p:cNvSpPr txBox="1"/>
          <p:nvPr/>
        </p:nvSpPr>
        <p:spPr>
          <a:xfrm>
            <a:off x="5599388" y="14879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 khách hàng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FC24C-1F1D-366D-ACC3-8C3739B4059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98241" y="1907810"/>
            <a:ext cx="1508995" cy="1372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155287-742D-B890-DF07-94A7E7548658}"/>
              </a:ext>
            </a:extLst>
          </p:cNvPr>
          <p:cNvCxnSpPr>
            <a:cxnSpLocks/>
            <a:stCxn id="4" idx="7"/>
            <a:endCxn id="14" idx="1"/>
          </p:cNvCxnSpPr>
          <p:nvPr/>
        </p:nvCxnSpPr>
        <p:spPr>
          <a:xfrm flipV="1">
            <a:off x="1721530" y="1672645"/>
            <a:ext cx="3877858" cy="1720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39F9B-D6F3-5546-EA1E-410C4E6F6242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>
            <a:off x="1855441" y="3041374"/>
            <a:ext cx="4240559" cy="626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FCF99-5426-C87F-4315-1B97BDE2FAB6}"/>
              </a:ext>
            </a:extLst>
          </p:cNvPr>
          <p:cNvCxnSpPr>
            <a:cxnSpLocks/>
            <a:stCxn id="9" idx="2"/>
            <a:endCxn id="4" idx="5"/>
          </p:cNvCxnSpPr>
          <p:nvPr/>
        </p:nvCxnSpPr>
        <p:spPr>
          <a:xfrm flipH="1" flipV="1">
            <a:off x="1721530" y="3941553"/>
            <a:ext cx="4396929" cy="1008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6A2767-B97B-EDAB-330E-84AA97B60294}"/>
              </a:ext>
            </a:extLst>
          </p:cNvPr>
          <p:cNvSpPr txBox="1"/>
          <p:nvPr/>
        </p:nvSpPr>
        <p:spPr>
          <a:xfrm>
            <a:off x="3148536" y="3965663"/>
            <a:ext cx="134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48335-299B-F5DA-1142-B9352ED0D443}"/>
              </a:ext>
            </a:extLst>
          </p:cNvPr>
          <p:cNvSpPr txBox="1"/>
          <p:nvPr/>
        </p:nvSpPr>
        <p:spPr>
          <a:xfrm>
            <a:off x="1156941" y="2080011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076AD-870E-CDC5-C0C3-FAACB631B4AF}"/>
              </a:ext>
            </a:extLst>
          </p:cNvPr>
          <p:cNvSpPr txBox="1"/>
          <p:nvPr/>
        </p:nvSpPr>
        <p:spPr>
          <a:xfrm>
            <a:off x="2836996" y="2098897"/>
            <a:ext cx="1416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873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211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6</cp:revision>
  <dcterms:created xsi:type="dcterms:W3CDTF">2024-12-02T04:15:39Z</dcterms:created>
  <dcterms:modified xsi:type="dcterms:W3CDTF">2024-12-23T12:25:16Z</dcterms:modified>
</cp:coreProperties>
</file>