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7508-AB6A-2300-A157-9C927068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49C47-3149-3250-273B-C36EAC35A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EA25-0CD3-9B37-DC2D-BCDE3266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2C6B-089F-B342-9C87-63EA6428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9E3B-2D58-C826-8873-D42195C3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9F57-8C9F-DC03-C38F-84B7DE94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6CF4-350C-DDCA-2181-7CA67DD65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0C1A-9BAD-92DD-5610-0310EA30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AA26-C77E-733E-AF07-75338F78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43E0B-7B22-3D9D-DFC5-A406482E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5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BD2E0-0981-1758-ACFB-98FF71A01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84FBB-0B90-CD54-F4EA-70277F67C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AC29-056D-D56F-C666-B4414859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2DB2-A847-DC40-5A1A-EA9E1E64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77A09-9DDB-BB6A-1690-A139A283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C0EB-BB45-864D-C544-1B05A2EE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7020-3480-C6A4-1F62-500B7A7E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FD222-2708-81D9-8209-5DB05B1D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F265-12AF-D24D-26CA-B91265A5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805D-A156-DCF5-7819-F6DF3D62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2140-D2B2-A0CC-2362-5AB79987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0F4D-A2D9-3CF8-BB82-CC260FB6D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4305-406B-CE54-15A0-ED6A1BD8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45E1-8007-52B1-8D6F-E6E0D85C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8483E-681F-AB76-EDC6-01D3512C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85A8-0115-E458-EC3A-FAAF1090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81F1-AD9D-9811-EB7B-5706A67D3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4D103-5E51-F248-920C-A12471C91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4C777-2623-B05B-B582-4DB7D21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1D72-BCFB-4574-1340-6916F4D9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A420C-ABAD-CBE9-1289-877340CD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E52E-5201-2BCF-513A-488B3EB7F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09B95-BDA6-EE48-C5D1-12FCF91A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D5E2-AA27-DDC0-D944-B1606A60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136F7-1B47-F580-C3EC-6906BB2FB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3C205-1AA1-E2DA-C8CA-5457D1CB8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52182-C5D6-56CE-01B8-5658FE92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D7967-B42A-5EF3-3C1F-27EB15DE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BE212-0525-F446-2041-BB4716DC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9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A73D-A86D-1530-7C1E-92346CD2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A9D65-C3EA-3D52-28AD-3AB78C57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7EE13-394A-3C47-50A0-0A71D0A2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F4101-D4B1-94D0-3914-52E55B65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39649-8293-3E94-8F4C-45610014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18E61-CB2A-8A7B-D1BE-455C4515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C4C3A-B848-C57C-42A1-C049E791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B144-A4DA-2058-0E20-D13E18D3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D119-9FAA-49F6-4ABB-54484330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5028-9DD7-C35B-D399-E9DE3801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8ED9E-62B8-AA7E-3980-91548EF8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08DA-64DC-192F-9639-9F08E126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0241-2C09-85A3-533A-8D1BAD96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0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CA7C-4FF1-35D5-CBEB-A56B16C8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238CC-E33A-26F7-BFD4-54ECC56C1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6512-DBA5-0745-E7A8-7641C4E07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E0234-FCF8-B99D-49CE-2AE6FE9A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E4C4E-D81B-61A0-3453-FDC33E21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F5C44-CD0B-59A4-9BF7-853488A1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AFECF-B3C4-B878-C202-6FC130EA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3C52-3F5A-C731-677C-4BDFFFB4F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159F-AF15-DABB-9675-F1C83D958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932-489F-420E-B01D-8F552D063CB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5DA1-28D6-3A53-9153-07FB11AF3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7313C-E993-5E15-8FF5-6FF5BCD9F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E2CF-2BF8-45A7-9F42-A56DDC9DD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DAE726B-7EA4-E158-5187-D4D12B2E71A4}"/>
              </a:ext>
            </a:extLst>
          </p:cNvPr>
          <p:cNvSpPr/>
          <p:nvPr/>
        </p:nvSpPr>
        <p:spPr>
          <a:xfrm>
            <a:off x="377687" y="377687"/>
            <a:ext cx="1154927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6920C7-9135-B762-8DFF-37E7354D7D48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7E65FE-4E14-845D-331D-C9C517875B76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0891A3-126A-57B3-3073-10CE491531C3}"/>
              </a:ext>
            </a:extLst>
          </p:cNvPr>
          <p:cNvSpPr/>
          <p:nvPr/>
        </p:nvSpPr>
        <p:spPr>
          <a:xfrm>
            <a:off x="1272208" y="2057398"/>
            <a:ext cx="5802359" cy="1699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Hãng giày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2CD22F-FEF8-5A96-1E92-ABFAC62B9227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DB4055-69D3-AC1E-15D0-6DB93D5959BC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D42112-49A3-AE30-C3F8-A9ECE655AFD2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DE464-FCA0-5277-073F-6215D6FB2E5A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62C1CB-D39B-A93D-2C16-CF56695BBD48}"/>
              </a:ext>
            </a:extLst>
          </p:cNvPr>
          <p:cNvSpPr/>
          <p:nvPr/>
        </p:nvSpPr>
        <p:spPr>
          <a:xfrm>
            <a:off x="10300252" y="5565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Đăng nhập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7BE275-DAA5-FCC0-917E-795A65A0909A}"/>
              </a:ext>
            </a:extLst>
          </p:cNvPr>
          <p:cNvSpPr/>
          <p:nvPr/>
        </p:nvSpPr>
        <p:spPr>
          <a:xfrm>
            <a:off x="7632835" y="2057398"/>
            <a:ext cx="3368128" cy="753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 nổi bật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38CC00-D63A-04A3-E4D7-728D529A4F9E}"/>
              </a:ext>
            </a:extLst>
          </p:cNvPr>
          <p:cNvSpPr/>
          <p:nvPr/>
        </p:nvSpPr>
        <p:spPr>
          <a:xfrm>
            <a:off x="7632836" y="2978964"/>
            <a:ext cx="3391318" cy="753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 mới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E2BDB4-D666-29C7-AD73-A63B0DE02A6E}"/>
              </a:ext>
            </a:extLst>
          </p:cNvPr>
          <p:cNvSpPr/>
          <p:nvPr/>
        </p:nvSpPr>
        <p:spPr>
          <a:xfrm>
            <a:off x="8816027" y="3896140"/>
            <a:ext cx="2184935" cy="158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270E41-B758-8567-140A-7CE62C0144E7}"/>
              </a:ext>
            </a:extLst>
          </p:cNvPr>
          <p:cNvSpPr/>
          <p:nvPr/>
        </p:nvSpPr>
        <p:spPr>
          <a:xfrm>
            <a:off x="5003532" y="3957972"/>
            <a:ext cx="2184935" cy="158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A420B-CE61-5789-3269-95E450826BF0}"/>
              </a:ext>
            </a:extLst>
          </p:cNvPr>
          <p:cNvSpPr/>
          <p:nvPr/>
        </p:nvSpPr>
        <p:spPr>
          <a:xfrm>
            <a:off x="1347537" y="4032985"/>
            <a:ext cx="2184935" cy="158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pic>
        <p:nvPicPr>
          <p:cNvPr id="36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CE6CF8D9-E0ED-1604-F69D-6F5D6FA3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B7891FA5-D555-CD11-4AB7-28918640F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1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26D25-99B0-887D-6B27-00BB8FEF712E}"/>
              </a:ext>
            </a:extLst>
          </p:cNvPr>
          <p:cNvSpPr/>
          <p:nvPr/>
        </p:nvSpPr>
        <p:spPr>
          <a:xfrm>
            <a:off x="5984107" y="-2005642"/>
            <a:ext cx="3988970" cy="265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E7D00-8BDD-C10B-7369-B52184D306B9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139D7-E02E-B493-EEE0-0C0FFDCE5750}"/>
              </a:ext>
            </a:extLst>
          </p:cNvPr>
          <p:cNvSpPr/>
          <p:nvPr/>
        </p:nvSpPr>
        <p:spPr>
          <a:xfrm>
            <a:off x="377687" y="270428"/>
            <a:ext cx="11549270" cy="147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D492E-364A-F3DC-12A2-97FD1F7211AA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A7397-549D-6366-5DEE-441E8DC693DF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E7547-4344-FA59-3D8C-966A2D9FB7FA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A3B1D-BAED-CF31-E5EB-F4E4497EF53B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CAA13-BCAB-85AF-A7EB-E88E0AEADCA5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pic>
        <p:nvPicPr>
          <p:cNvPr id="12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A5F539D8-14B5-300C-3360-CAA21BE6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A8D86C1B-3004-B524-2EB4-7EBCE6F9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ree User SVG, PNG Icon, Symbol. Download Image.">
            <a:extLst>
              <a:ext uri="{FF2B5EF4-FFF2-40B4-BE49-F238E27FC236}">
                <a16:creationId xmlns:a16="http://schemas.microsoft.com/office/drawing/2014/main" id="{EF62B895-083A-CFC6-AC96-376A90F9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858" y="337800"/>
            <a:ext cx="67283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18F002-6AC5-3D25-711B-E973F78D87A3}"/>
              </a:ext>
            </a:extLst>
          </p:cNvPr>
          <p:cNvSpPr/>
          <p:nvPr/>
        </p:nvSpPr>
        <p:spPr>
          <a:xfrm>
            <a:off x="4247949" y="2035450"/>
            <a:ext cx="3696101" cy="2631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Cập nhật thông tin người dung</a:t>
            </a:r>
          </a:p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00DFA-FE8A-F7B9-4FC8-AA7DFC505342}"/>
              </a:ext>
            </a:extLst>
          </p:cNvPr>
          <p:cNvSpPr/>
          <p:nvPr/>
        </p:nvSpPr>
        <p:spPr>
          <a:xfrm>
            <a:off x="4478502" y="4989337"/>
            <a:ext cx="1280160" cy="45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Quay lại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47137-D0D2-2160-3B2B-7F5F30376EA6}"/>
              </a:ext>
            </a:extLst>
          </p:cNvPr>
          <p:cNvSpPr/>
          <p:nvPr/>
        </p:nvSpPr>
        <p:spPr>
          <a:xfrm>
            <a:off x="6354452" y="4952763"/>
            <a:ext cx="1280160" cy="45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Cập nhật</a:t>
            </a:r>
          </a:p>
        </p:txBody>
      </p:sp>
    </p:spTree>
    <p:extLst>
      <p:ext uri="{BB962C8B-B14F-4D97-AF65-F5344CB8AC3E}">
        <p14:creationId xmlns:p14="http://schemas.microsoft.com/office/powerpoint/2010/main" val="60279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3F153D-E345-A541-6EE7-9F9E5D3BA262}"/>
              </a:ext>
            </a:extLst>
          </p:cNvPr>
          <p:cNvSpPr/>
          <p:nvPr/>
        </p:nvSpPr>
        <p:spPr>
          <a:xfrm>
            <a:off x="406563" y="290634"/>
            <a:ext cx="11549270" cy="1538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E7147-50EA-0A8F-2A6E-240075F2A748}"/>
              </a:ext>
            </a:extLst>
          </p:cNvPr>
          <p:cNvSpPr/>
          <p:nvPr/>
        </p:nvSpPr>
        <p:spPr>
          <a:xfrm>
            <a:off x="611623" y="354358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142C9-D986-537D-62D8-DC4EF12368C0}"/>
              </a:ext>
            </a:extLst>
          </p:cNvPr>
          <p:cNvSpPr/>
          <p:nvPr/>
        </p:nvSpPr>
        <p:spPr>
          <a:xfrm>
            <a:off x="474056" y="2165102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8006A-978A-8BA7-71D6-259C8FDC02EB}"/>
              </a:ext>
            </a:extLst>
          </p:cNvPr>
          <p:cNvSpPr/>
          <p:nvPr/>
        </p:nvSpPr>
        <p:spPr>
          <a:xfrm>
            <a:off x="474056" y="2817625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pic>
        <p:nvPicPr>
          <p:cNvPr id="14" name="Picture 2" descr="Free User SVG, PNG Icon, Symbol. Download Image.">
            <a:extLst>
              <a:ext uri="{FF2B5EF4-FFF2-40B4-BE49-F238E27FC236}">
                <a16:creationId xmlns:a16="http://schemas.microsoft.com/office/drawing/2014/main" id="{A7BFC7D1-AED8-8460-52B7-FDB2C7B7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7" y="974034"/>
            <a:ext cx="67283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D0512E7-4EB3-7485-6F96-8DEB7E1B26F5}"/>
              </a:ext>
            </a:extLst>
          </p:cNvPr>
          <p:cNvSpPr/>
          <p:nvPr/>
        </p:nvSpPr>
        <p:spPr>
          <a:xfrm>
            <a:off x="474056" y="3459722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Giỏ hàng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8541EF-B07A-EE1F-7358-A876A3ACAC52}"/>
              </a:ext>
            </a:extLst>
          </p:cNvPr>
          <p:cNvSpPr/>
          <p:nvPr/>
        </p:nvSpPr>
        <p:spPr>
          <a:xfrm>
            <a:off x="474056" y="4054891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Đánh giá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1BEAFD-4F03-DD45-F3B8-45FBE5FD133E}"/>
              </a:ext>
            </a:extLst>
          </p:cNvPr>
          <p:cNvSpPr/>
          <p:nvPr/>
        </p:nvSpPr>
        <p:spPr>
          <a:xfrm>
            <a:off x="474056" y="6158906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Đăng xuất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93FF5D-2E9C-C2AC-C92C-D7CF7CF3D616}"/>
              </a:ext>
            </a:extLst>
          </p:cNvPr>
          <p:cNvSpPr/>
          <p:nvPr/>
        </p:nvSpPr>
        <p:spPr>
          <a:xfrm>
            <a:off x="474056" y="4644266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Đặt hàng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1CDA86-A0D1-2FBE-E917-62F137D3D626}"/>
              </a:ext>
            </a:extLst>
          </p:cNvPr>
          <p:cNvSpPr/>
          <p:nvPr/>
        </p:nvSpPr>
        <p:spPr>
          <a:xfrm>
            <a:off x="2271562" y="2165102"/>
            <a:ext cx="9513875" cy="4411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A787B0-729A-C408-F3CD-0C2F3FCE6204}"/>
              </a:ext>
            </a:extLst>
          </p:cNvPr>
          <p:cNvSpPr/>
          <p:nvPr/>
        </p:nvSpPr>
        <p:spPr>
          <a:xfrm>
            <a:off x="474056" y="529910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Tài khoản</a:t>
            </a:r>
          </a:p>
        </p:txBody>
      </p:sp>
    </p:spTree>
    <p:extLst>
      <p:ext uri="{BB962C8B-B14F-4D97-AF65-F5344CB8AC3E}">
        <p14:creationId xmlns:p14="http://schemas.microsoft.com/office/powerpoint/2010/main" val="3225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CA51F-8F9F-D884-051D-2E146AE253B4}"/>
              </a:ext>
            </a:extLst>
          </p:cNvPr>
          <p:cNvSpPr/>
          <p:nvPr/>
        </p:nvSpPr>
        <p:spPr>
          <a:xfrm>
            <a:off x="377687" y="377687"/>
            <a:ext cx="1154927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3D421-2B07-25DD-E9EA-31F97BE239A4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89FB8-CB0A-E9BA-FF68-2EBB4232F6A0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1A780-3F93-6095-EC6F-19240F482BCB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40BD-D36B-5B66-1726-F2C2F654F872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365B5-DB27-0CE5-6C2E-54D6288100E2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D1D6DD-572C-1FC6-9EBD-4C5EAB50614B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F7817-F9E9-11D1-AA0C-1A94517BC820}"/>
              </a:ext>
            </a:extLst>
          </p:cNvPr>
          <p:cNvSpPr/>
          <p:nvPr/>
        </p:nvSpPr>
        <p:spPr>
          <a:xfrm>
            <a:off x="10300252" y="5565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Đăng nhập</a:t>
            </a:r>
          </a:p>
        </p:txBody>
      </p:sp>
      <p:pic>
        <p:nvPicPr>
          <p:cNvPr id="1026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6C0E7161-76EF-E170-8769-A7770C698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B1BC18BC-AF33-CFCA-C8E6-E13B3E40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86AC6B-6255-0969-F0D6-C845A03D7484}"/>
              </a:ext>
            </a:extLst>
          </p:cNvPr>
          <p:cNvSpPr/>
          <p:nvPr/>
        </p:nvSpPr>
        <p:spPr>
          <a:xfrm>
            <a:off x="4104948" y="4771830"/>
            <a:ext cx="3829321" cy="336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0AD77-EBE2-C922-0410-1F5DA3E32B1F}"/>
              </a:ext>
            </a:extLst>
          </p:cNvPr>
          <p:cNvSpPr txBox="1"/>
          <p:nvPr/>
        </p:nvSpPr>
        <p:spPr>
          <a:xfrm>
            <a:off x="5553777" y="207905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ký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6FD28D-6637-7ACC-ACCE-5A23CF85036E}"/>
              </a:ext>
            </a:extLst>
          </p:cNvPr>
          <p:cNvSpPr/>
          <p:nvPr/>
        </p:nvSpPr>
        <p:spPr>
          <a:xfrm>
            <a:off x="4104947" y="4072728"/>
            <a:ext cx="3829321" cy="336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7B425C-316A-5502-ADEA-BAF0044C3DA5}"/>
              </a:ext>
            </a:extLst>
          </p:cNvPr>
          <p:cNvSpPr/>
          <p:nvPr/>
        </p:nvSpPr>
        <p:spPr>
          <a:xfrm>
            <a:off x="4104947" y="3365688"/>
            <a:ext cx="3829321" cy="336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E9C0B1-53E2-1EA4-914F-D5B702FD85DC}"/>
              </a:ext>
            </a:extLst>
          </p:cNvPr>
          <p:cNvSpPr/>
          <p:nvPr/>
        </p:nvSpPr>
        <p:spPr>
          <a:xfrm>
            <a:off x="4104947" y="2738596"/>
            <a:ext cx="3829321" cy="336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CF9D2-45BC-9053-7BDC-07442CA14820}"/>
              </a:ext>
            </a:extLst>
          </p:cNvPr>
          <p:cNvSpPr txBox="1"/>
          <p:nvPr/>
        </p:nvSpPr>
        <p:spPr>
          <a:xfrm>
            <a:off x="5575329" y="534326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Xác nhận</a:t>
            </a:r>
          </a:p>
        </p:txBody>
      </p:sp>
    </p:spTree>
    <p:extLst>
      <p:ext uri="{BB962C8B-B14F-4D97-AF65-F5344CB8AC3E}">
        <p14:creationId xmlns:p14="http://schemas.microsoft.com/office/powerpoint/2010/main" val="161257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401C9A-196A-AA48-1098-370E718A5DE5}"/>
              </a:ext>
            </a:extLst>
          </p:cNvPr>
          <p:cNvSpPr/>
          <p:nvPr/>
        </p:nvSpPr>
        <p:spPr>
          <a:xfrm>
            <a:off x="377687" y="377687"/>
            <a:ext cx="11549270" cy="1371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E6FAE-803F-B1BC-6CDB-7836B7D37F1A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A2830-F571-9524-622B-4AA74BFD5491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C1441-7C7D-E32D-2084-F9483FCF56F1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E7BF1-E9E7-39C2-3CFC-55007731C519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7F0FD-6B4B-C4E9-3DA3-CFFE378D0CC5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4F997-1CFE-4BB7-8C36-06D9C9B4B5E7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8A5A-53C0-8758-CD1C-4E4B84B12A55}"/>
              </a:ext>
            </a:extLst>
          </p:cNvPr>
          <p:cNvSpPr/>
          <p:nvPr/>
        </p:nvSpPr>
        <p:spPr>
          <a:xfrm>
            <a:off x="10300252" y="5565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Đăng nhập</a:t>
            </a:r>
          </a:p>
        </p:txBody>
      </p:sp>
      <p:pic>
        <p:nvPicPr>
          <p:cNvPr id="12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401E334F-DF57-E87E-8350-1741311FA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516BD0A3-AF7E-EF55-8AEB-A1D33398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7C99D9-0159-1B52-C576-44F63906AF6B}"/>
              </a:ext>
            </a:extLst>
          </p:cNvPr>
          <p:cNvSpPr txBox="1"/>
          <p:nvPr/>
        </p:nvSpPr>
        <p:spPr>
          <a:xfrm>
            <a:off x="5553777" y="207905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Đăng nhập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51B20D-184D-1374-92F3-B923EDED9CF7}"/>
              </a:ext>
            </a:extLst>
          </p:cNvPr>
          <p:cNvSpPr/>
          <p:nvPr/>
        </p:nvSpPr>
        <p:spPr>
          <a:xfrm>
            <a:off x="4104947" y="3802397"/>
            <a:ext cx="3829321" cy="336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06D777-5D35-3338-1BAE-83C9204D02EF}"/>
              </a:ext>
            </a:extLst>
          </p:cNvPr>
          <p:cNvSpPr/>
          <p:nvPr/>
        </p:nvSpPr>
        <p:spPr>
          <a:xfrm>
            <a:off x="4181338" y="2920116"/>
            <a:ext cx="3829321" cy="336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B627B-6060-0247-12A7-7C399FDA67EB}"/>
              </a:ext>
            </a:extLst>
          </p:cNvPr>
          <p:cNvSpPr txBox="1"/>
          <p:nvPr/>
        </p:nvSpPr>
        <p:spPr>
          <a:xfrm>
            <a:off x="5574863" y="465223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Xác nhận</a:t>
            </a:r>
          </a:p>
        </p:txBody>
      </p:sp>
    </p:spTree>
    <p:extLst>
      <p:ext uri="{BB962C8B-B14F-4D97-AF65-F5344CB8AC3E}">
        <p14:creationId xmlns:p14="http://schemas.microsoft.com/office/powerpoint/2010/main" val="18800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032DD-976F-AD22-3382-08F786D4B1B8}"/>
              </a:ext>
            </a:extLst>
          </p:cNvPr>
          <p:cNvSpPr/>
          <p:nvPr/>
        </p:nvSpPr>
        <p:spPr>
          <a:xfrm>
            <a:off x="5984107" y="-2005642"/>
            <a:ext cx="3988970" cy="265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517E8-B2F3-5186-ED07-4961B7702A5C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46E93F-4F4B-8E91-82FF-98B48BCE6452}"/>
              </a:ext>
            </a:extLst>
          </p:cNvPr>
          <p:cNvSpPr/>
          <p:nvPr/>
        </p:nvSpPr>
        <p:spPr>
          <a:xfrm>
            <a:off x="9441669" y="2238395"/>
            <a:ext cx="2184935" cy="158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773FF7-C26C-AFD2-650C-EF1BF3EACE4C}"/>
              </a:ext>
            </a:extLst>
          </p:cNvPr>
          <p:cNvSpPr/>
          <p:nvPr/>
        </p:nvSpPr>
        <p:spPr>
          <a:xfrm>
            <a:off x="6553199" y="2212036"/>
            <a:ext cx="2184935" cy="158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EC6B8E-8D5A-7029-E1A6-C75A67A762F9}"/>
              </a:ext>
            </a:extLst>
          </p:cNvPr>
          <p:cNvSpPr/>
          <p:nvPr/>
        </p:nvSpPr>
        <p:spPr>
          <a:xfrm>
            <a:off x="3664729" y="2212036"/>
            <a:ext cx="2184935" cy="15881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C6430A-09AA-F066-3515-01091A0570AB}"/>
              </a:ext>
            </a:extLst>
          </p:cNvPr>
          <p:cNvSpPr/>
          <p:nvPr/>
        </p:nvSpPr>
        <p:spPr>
          <a:xfrm>
            <a:off x="577516" y="2238395"/>
            <a:ext cx="2550695" cy="2939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 sản phẩm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D3A5FB-A6AA-4EC3-2917-3699F74B2609}"/>
              </a:ext>
            </a:extLst>
          </p:cNvPr>
          <p:cNvSpPr/>
          <p:nvPr/>
        </p:nvSpPr>
        <p:spPr>
          <a:xfrm>
            <a:off x="6918958" y="4398745"/>
            <a:ext cx="606392" cy="5267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4F006F3-CB54-1214-1551-3583CB58A64D}"/>
              </a:ext>
            </a:extLst>
          </p:cNvPr>
          <p:cNvSpPr/>
          <p:nvPr/>
        </p:nvSpPr>
        <p:spPr>
          <a:xfrm>
            <a:off x="6067925" y="4398745"/>
            <a:ext cx="606392" cy="5267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DDFC2F-C52A-718E-98E5-5E18E49CCC65}"/>
              </a:ext>
            </a:extLst>
          </p:cNvPr>
          <p:cNvSpPr/>
          <p:nvPr/>
        </p:nvSpPr>
        <p:spPr>
          <a:xfrm>
            <a:off x="5127457" y="4398745"/>
            <a:ext cx="606392" cy="5267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D7B68C0-BB36-4B6F-112F-A15F76672E1D}"/>
              </a:ext>
            </a:extLst>
          </p:cNvPr>
          <p:cNvSpPr/>
          <p:nvPr/>
        </p:nvSpPr>
        <p:spPr>
          <a:xfrm flipH="1">
            <a:off x="4504623" y="4525759"/>
            <a:ext cx="415089" cy="2844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D917869-C51F-553F-0ED8-2A0D58A57007}"/>
              </a:ext>
            </a:extLst>
          </p:cNvPr>
          <p:cNvSpPr/>
          <p:nvPr/>
        </p:nvSpPr>
        <p:spPr>
          <a:xfrm>
            <a:off x="7733095" y="4475747"/>
            <a:ext cx="395387" cy="3027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0BD2E5-0482-8841-8D32-2F4CA41B0784}"/>
              </a:ext>
            </a:extLst>
          </p:cNvPr>
          <p:cNvSpPr/>
          <p:nvPr/>
        </p:nvSpPr>
        <p:spPr>
          <a:xfrm>
            <a:off x="377687" y="270428"/>
            <a:ext cx="11549270" cy="147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A319E0-268B-BB64-8DBA-6CEB5C4B87E6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28F5DF-8F3D-85A3-C804-5B5D0D4460F6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F865C6A5-A5EA-C89B-2DBB-21DEE6A413EF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19F593D8-E4B7-8ED1-5EB0-E28390B86886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ADCEF9C9-5429-14DB-7A5E-2BF1FA8454B9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pic>
        <p:nvPicPr>
          <p:cNvPr id="2052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58E39205-C28E-74D5-9A33-097429D9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1AEE661B-BD8C-A9EA-B246-2A81DF643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2" descr="Free User SVG, PNG Icon, Symbol. Download Image.">
            <a:extLst>
              <a:ext uri="{FF2B5EF4-FFF2-40B4-BE49-F238E27FC236}">
                <a16:creationId xmlns:a16="http://schemas.microsoft.com/office/drawing/2014/main" id="{C58B8AC5-2E77-535E-F916-F143C61F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858" y="337800"/>
            <a:ext cx="67283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8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5BF027-D4F5-01A2-95EE-5CFA3E347786}"/>
              </a:ext>
            </a:extLst>
          </p:cNvPr>
          <p:cNvSpPr/>
          <p:nvPr/>
        </p:nvSpPr>
        <p:spPr>
          <a:xfrm>
            <a:off x="5984107" y="-2005642"/>
            <a:ext cx="3988970" cy="265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6A31C-C4F9-6A19-DC27-F072732134EA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22687-A72F-04C5-3D4D-EBEE815448EF}"/>
              </a:ext>
            </a:extLst>
          </p:cNvPr>
          <p:cNvSpPr/>
          <p:nvPr/>
        </p:nvSpPr>
        <p:spPr>
          <a:xfrm>
            <a:off x="1020278" y="2149047"/>
            <a:ext cx="1626669" cy="11924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Hình ảnh sản phẩm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FDBF57F-5373-BC7A-683A-15A7E1262DD0}"/>
              </a:ext>
            </a:extLst>
          </p:cNvPr>
          <p:cNvSpPr/>
          <p:nvPr/>
        </p:nvSpPr>
        <p:spPr>
          <a:xfrm>
            <a:off x="7733095" y="4475747"/>
            <a:ext cx="395387" cy="3027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D21435-B002-536A-4AA2-AB8059AA7484}"/>
              </a:ext>
            </a:extLst>
          </p:cNvPr>
          <p:cNvSpPr/>
          <p:nvPr/>
        </p:nvSpPr>
        <p:spPr>
          <a:xfrm>
            <a:off x="3493971" y="2123730"/>
            <a:ext cx="3696101" cy="1217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sản phẩm</a:t>
            </a:r>
            <a:br>
              <a:rPr lang="en-US"/>
            </a:br>
            <a:r>
              <a:rPr lang="en-US"/>
              <a:t>Giá sản phẩm</a:t>
            </a:r>
            <a:br>
              <a:rPr lang="en-US"/>
            </a:br>
            <a:r>
              <a:rPr lang="en-US"/>
              <a:t>Kích thước sản phẩm</a:t>
            </a:r>
            <a:br>
              <a:rPr lang="en-US"/>
            </a:br>
            <a:r>
              <a:rPr lang="en-US"/>
              <a:t>Sô lượng sản phẩm và giỏ hàng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B9681D-3E15-A305-0827-AFF076FF1BA7}"/>
              </a:ext>
            </a:extLst>
          </p:cNvPr>
          <p:cNvSpPr/>
          <p:nvPr/>
        </p:nvSpPr>
        <p:spPr>
          <a:xfrm>
            <a:off x="2646947" y="3936732"/>
            <a:ext cx="1331844" cy="374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Đánh giá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1B4B89-C58D-1F0D-F1DA-7465FBD202E9}"/>
              </a:ext>
            </a:extLst>
          </p:cNvPr>
          <p:cNvSpPr/>
          <p:nvPr/>
        </p:nvSpPr>
        <p:spPr>
          <a:xfrm>
            <a:off x="1020278" y="3936732"/>
            <a:ext cx="1331844" cy="374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Mô tả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61025B-2106-12C4-B6CE-CE804F7B1075}"/>
              </a:ext>
            </a:extLst>
          </p:cNvPr>
          <p:cNvSpPr/>
          <p:nvPr/>
        </p:nvSpPr>
        <p:spPr>
          <a:xfrm>
            <a:off x="1020278" y="4614459"/>
            <a:ext cx="10607040" cy="986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Mô tả sản phẩm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13E656-11B9-1A02-26F6-31475678D73B}"/>
              </a:ext>
            </a:extLst>
          </p:cNvPr>
          <p:cNvSpPr/>
          <p:nvPr/>
        </p:nvSpPr>
        <p:spPr>
          <a:xfrm>
            <a:off x="377687" y="270428"/>
            <a:ext cx="11549270" cy="147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8E1DF5-5166-372B-57C8-890FED26D168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BDC57A-016E-0F31-233F-AD861479FEF8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B2B98F-8D15-7C9F-6261-9A8ACCEAA834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57DA86-D28C-72F0-8B5D-78051869E0D7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EC5FFB-83D1-F627-E27E-B68C11829250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pic>
        <p:nvPicPr>
          <p:cNvPr id="39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20823294-2977-848B-EEBB-941B5EF2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058F37B0-CDB3-1F79-8CDC-D8C4F9C7B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ree User SVG, PNG Icon, Symbol. Download Image.">
            <a:extLst>
              <a:ext uri="{FF2B5EF4-FFF2-40B4-BE49-F238E27FC236}">
                <a16:creationId xmlns:a16="http://schemas.microsoft.com/office/drawing/2014/main" id="{46C7B3DB-CECA-3757-C07F-51763087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858" y="337800"/>
            <a:ext cx="67283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0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E5FFE-783F-146A-D320-0AEB8A071C00}"/>
              </a:ext>
            </a:extLst>
          </p:cNvPr>
          <p:cNvSpPr/>
          <p:nvPr/>
        </p:nvSpPr>
        <p:spPr>
          <a:xfrm>
            <a:off x="5984107" y="-2005642"/>
            <a:ext cx="3988970" cy="265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68F42-1742-BCE7-0927-174B364415AE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136E3F-C31A-F1D1-668F-472B6E2F0EB7}"/>
              </a:ext>
            </a:extLst>
          </p:cNvPr>
          <p:cNvSpPr/>
          <p:nvPr/>
        </p:nvSpPr>
        <p:spPr>
          <a:xfrm>
            <a:off x="1020278" y="2149047"/>
            <a:ext cx="1626669" cy="11924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Hình ảnh sản phẩm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425F7A-C34D-2ABF-4C45-6179A045D169}"/>
              </a:ext>
            </a:extLst>
          </p:cNvPr>
          <p:cNvSpPr/>
          <p:nvPr/>
        </p:nvSpPr>
        <p:spPr>
          <a:xfrm>
            <a:off x="7733095" y="4475747"/>
            <a:ext cx="395387" cy="30278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B6DA9-DD5E-F4D1-360B-5B525AF2F0F9}"/>
              </a:ext>
            </a:extLst>
          </p:cNvPr>
          <p:cNvSpPr/>
          <p:nvPr/>
        </p:nvSpPr>
        <p:spPr>
          <a:xfrm>
            <a:off x="3493971" y="2123730"/>
            <a:ext cx="3696101" cy="1217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sản phẩm</a:t>
            </a:r>
            <a:br>
              <a:rPr lang="en-US"/>
            </a:br>
            <a:r>
              <a:rPr lang="en-US"/>
              <a:t>Giá sản phẩm</a:t>
            </a:r>
            <a:br>
              <a:rPr lang="en-US"/>
            </a:br>
            <a:r>
              <a:rPr lang="en-US"/>
              <a:t>Kích thước sản phẩm</a:t>
            </a:r>
            <a:br>
              <a:rPr lang="en-US"/>
            </a:br>
            <a:r>
              <a:rPr lang="en-US"/>
              <a:t>Sô lượng sản phẩm và giỏ hàng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2C081F-E868-82F5-E546-14D8A68E6CBD}"/>
              </a:ext>
            </a:extLst>
          </p:cNvPr>
          <p:cNvSpPr/>
          <p:nvPr/>
        </p:nvSpPr>
        <p:spPr>
          <a:xfrm>
            <a:off x="2646947" y="3936732"/>
            <a:ext cx="1331844" cy="374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Đánh giá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DB2CB9-EBF6-6D30-C0EC-4F0FC5AB32B3}"/>
              </a:ext>
            </a:extLst>
          </p:cNvPr>
          <p:cNvSpPr/>
          <p:nvPr/>
        </p:nvSpPr>
        <p:spPr>
          <a:xfrm>
            <a:off x="1020278" y="3936732"/>
            <a:ext cx="1331844" cy="374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Mô tả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2FA9C-C49A-41D7-75D2-8145327D943B}"/>
              </a:ext>
            </a:extLst>
          </p:cNvPr>
          <p:cNvSpPr/>
          <p:nvPr/>
        </p:nvSpPr>
        <p:spPr>
          <a:xfrm>
            <a:off x="1020278" y="4442111"/>
            <a:ext cx="2958513" cy="119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sách người dung đánh giá sản phẩm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844DF-9FFE-D708-092C-61063677A8CF}"/>
              </a:ext>
            </a:extLst>
          </p:cNvPr>
          <p:cNvSpPr/>
          <p:nvPr/>
        </p:nvSpPr>
        <p:spPr>
          <a:xfrm>
            <a:off x="6095999" y="4442111"/>
            <a:ext cx="5275066" cy="672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Viết dánh giá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286955-F1E6-E28E-D548-458E8A1AC125}"/>
              </a:ext>
            </a:extLst>
          </p:cNvPr>
          <p:cNvSpPr/>
          <p:nvPr/>
        </p:nvSpPr>
        <p:spPr>
          <a:xfrm>
            <a:off x="6095999" y="5308379"/>
            <a:ext cx="1498333" cy="3272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Gửi đánh giá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4C797A-964F-9BEF-903F-36269FDA5F12}"/>
              </a:ext>
            </a:extLst>
          </p:cNvPr>
          <p:cNvSpPr/>
          <p:nvPr/>
        </p:nvSpPr>
        <p:spPr>
          <a:xfrm>
            <a:off x="377687" y="270428"/>
            <a:ext cx="11549270" cy="147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D3E037-508C-43C9-BF17-9C4DCD6AE05A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80F679-4AA1-D751-D987-FF6174DF2811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D1151F-8F58-9A84-6E5D-030A5A6409F3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126455-FA09-8BA9-2692-F9C1742D13EC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F01040-F806-1E5F-9F39-6257014B3EA0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pic>
        <p:nvPicPr>
          <p:cNvPr id="32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E29AAD3E-BEDC-09D5-9B5E-0B59A9FB5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D7D6E537-ADCD-F13D-65C7-91410A1E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ree User SVG, PNG Icon, Symbol. Download Image.">
            <a:extLst>
              <a:ext uri="{FF2B5EF4-FFF2-40B4-BE49-F238E27FC236}">
                <a16:creationId xmlns:a16="http://schemas.microsoft.com/office/drawing/2014/main" id="{1344D21E-2CAB-9C6D-6E37-A18AEBAF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858" y="337800"/>
            <a:ext cx="67283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55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D12E62-3178-0A08-DCF6-D67C3FBD5B43}"/>
              </a:ext>
            </a:extLst>
          </p:cNvPr>
          <p:cNvSpPr/>
          <p:nvPr/>
        </p:nvSpPr>
        <p:spPr>
          <a:xfrm>
            <a:off x="5984107" y="-2005642"/>
            <a:ext cx="3988970" cy="265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20293F-E444-BC85-9596-1533EDE88B3F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BD5CE3-6513-3E74-8C68-D37B2CDD2AE0}"/>
              </a:ext>
            </a:extLst>
          </p:cNvPr>
          <p:cNvSpPr/>
          <p:nvPr/>
        </p:nvSpPr>
        <p:spPr>
          <a:xfrm>
            <a:off x="377687" y="270428"/>
            <a:ext cx="11549270" cy="147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A38349-03B1-F628-CB5A-BC3A406AEB32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15A55F-858E-C983-BDC2-6A6CD7B4FA89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F3F8B4-97FB-402C-2323-6FC4567D087B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1E6E3-0D17-7197-988C-0B683EF6A5B2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9B6030-2ABF-6CA2-9C1D-BAB967BB865C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pic>
        <p:nvPicPr>
          <p:cNvPr id="38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27E89BA8-265B-3D90-6C20-F7D2CC6D3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EF2B79B6-6A7A-3DFE-4FD6-95CC91D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ree User SVG, PNG Icon, Symbol. Download Image.">
            <a:extLst>
              <a:ext uri="{FF2B5EF4-FFF2-40B4-BE49-F238E27FC236}">
                <a16:creationId xmlns:a16="http://schemas.microsoft.com/office/drawing/2014/main" id="{661F8F72-FA64-0655-38E7-6B1D7D10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858" y="337800"/>
            <a:ext cx="67283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95E08C-5BAC-F17A-79CE-A42C2D8BB06D}"/>
              </a:ext>
            </a:extLst>
          </p:cNvPr>
          <p:cNvSpPr/>
          <p:nvPr/>
        </p:nvSpPr>
        <p:spPr>
          <a:xfrm>
            <a:off x="377687" y="3431406"/>
            <a:ext cx="7986667" cy="1058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9D4CF0-DFA1-DE81-B7E4-2A1D5A0D2733}"/>
              </a:ext>
            </a:extLst>
          </p:cNvPr>
          <p:cNvSpPr/>
          <p:nvPr/>
        </p:nvSpPr>
        <p:spPr>
          <a:xfrm>
            <a:off x="2056667" y="3561346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sản phẩm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AD2255-CF86-7481-3CDE-910C298EB214}"/>
              </a:ext>
            </a:extLst>
          </p:cNvPr>
          <p:cNvSpPr/>
          <p:nvPr/>
        </p:nvSpPr>
        <p:spPr>
          <a:xfrm>
            <a:off x="500513" y="3561346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Hình ảnh sản phẩm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A6A3C9-13FF-3978-D2B7-3D529D31BF81}"/>
              </a:ext>
            </a:extLst>
          </p:cNvPr>
          <p:cNvSpPr/>
          <p:nvPr/>
        </p:nvSpPr>
        <p:spPr>
          <a:xfrm>
            <a:off x="3612821" y="3561346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Giá sản phẩm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745135-FB75-466B-51E4-E9D501990338}"/>
              </a:ext>
            </a:extLst>
          </p:cNvPr>
          <p:cNvSpPr/>
          <p:nvPr/>
        </p:nvSpPr>
        <p:spPr>
          <a:xfrm>
            <a:off x="5168975" y="3561345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Số lượng sản phẩm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46BEC9-EC26-738D-6E69-AD8BC0681755}"/>
              </a:ext>
            </a:extLst>
          </p:cNvPr>
          <p:cNvSpPr/>
          <p:nvPr/>
        </p:nvSpPr>
        <p:spPr>
          <a:xfrm>
            <a:off x="6732192" y="3561344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Xóa sản phẩm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80E9B8-DA30-F7E5-FED4-16C3329A41FB}"/>
              </a:ext>
            </a:extLst>
          </p:cNvPr>
          <p:cNvSpPr/>
          <p:nvPr/>
        </p:nvSpPr>
        <p:spPr>
          <a:xfrm>
            <a:off x="8691613" y="2204185"/>
            <a:ext cx="2999874" cy="2774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Giá tiền</a:t>
            </a:r>
          </a:p>
          <a:p>
            <a:pPr algn="ctr"/>
            <a:r>
              <a:rPr lang="en-US"/>
              <a:t>Phí vận chuyển</a:t>
            </a:r>
          </a:p>
          <a:p>
            <a:pPr algn="ctr"/>
            <a:r>
              <a:rPr lang="en-US"/>
              <a:t>Tông tiền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142E78-EA6D-D2C2-A40B-225D38A8F61B}"/>
              </a:ext>
            </a:extLst>
          </p:cNvPr>
          <p:cNvSpPr/>
          <p:nvPr/>
        </p:nvSpPr>
        <p:spPr>
          <a:xfrm>
            <a:off x="8691613" y="5170217"/>
            <a:ext cx="2999874" cy="346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Thanh toán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FE9126-4FA6-A40E-BE2D-7B3A9D9E9E29}"/>
              </a:ext>
            </a:extLst>
          </p:cNvPr>
          <p:cNvSpPr/>
          <p:nvPr/>
        </p:nvSpPr>
        <p:spPr>
          <a:xfrm>
            <a:off x="377687" y="2204185"/>
            <a:ext cx="7986667" cy="10587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D08787-B4F2-1BE4-3CF7-F1DEBDDE0E07}"/>
              </a:ext>
            </a:extLst>
          </p:cNvPr>
          <p:cNvSpPr/>
          <p:nvPr/>
        </p:nvSpPr>
        <p:spPr>
          <a:xfrm>
            <a:off x="2056667" y="2334125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sản phẩm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782973-ECE9-82B2-22DA-CAB4CD526AB5}"/>
              </a:ext>
            </a:extLst>
          </p:cNvPr>
          <p:cNvSpPr/>
          <p:nvPr/>
        </p:nvSpPr>
        <p:spPr>
          <a:xfrm>
            <a:off x="500513" y="2334125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Hình ảnh sản phẩm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1D4FB5-6DC9-BF62-401E-292F53E41E0C}"/>
              </a:ext>
            </a:extLst>
          </p:cNvPr>
          <p:cNvSpPr/>
          <p:nvPr/>
        </p:nvSpPr>
        <p:spPr>
          <a:xfrm>
            <a:off x="3612821" y="2334125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Giá sản phẩm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2D6709-68CA-328E-7A72-97493E272986}"/>
              </a:ext>
            </a:extLst>
          </p:cNvPr>
          <p:cNvSpPr/>
          <p:nvPr/>
        </p:nvSpPr>
        <p:spPr>
          <a:xfrm>
            <a:off x="5168975" y="2334124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Số lượng sản phẩm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E61ADC-0FE2-94C6-6103-4D7394FF182D}"/>
              </a:ext>
            </a:extLst>
          </p:cNvPr>
          <p:cNvSpPr/>
          <p:nvPr/>
        </p:nvSpPr>
        <p:spPr>
          <a:xfrm>
            <a:off x="6732192" y="2334123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Xóa sản phẩm</a:t>
            </a:r>
          </a:p>
        </p:txBody>
      </p:sp>
    </p:spTree>
    <p:extLst>
      <p:ext uri="{BB962C8B-B14F-4D97-AF65-F5344CB8AC3E}">
        <p14:creationId xmlns:p14="http://schemas.microsoft.com/office/powerpoint/2010/main" val="250961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B1A86B-8E0A-DDAA-7490-F97105B1E6BD}"/>
              </a:ext>
            </a:extLst>
          </p:cNvPr>
          <p:cNvSpPr/>
          <p:nvPr/>
        </p:nvSpPr>
        <p:spPr>
          <a:xfrm>
            <a:off x="5984107" y="-2005642"/>
            <a:ext cx="3988970" cy="265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4D45B-D425-008B-064B-077CFCA88C6D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BF17DD-8DD1-4A1F-ECF9-A7C668E8C1B7}"/>
              </a:ext>
            </a:extLst>
          </p:cNvPr>
          <p:cNvSpPr/>
          <p:nvPr/>
        </p:nvSpPr>
        <p:spPr>
          <a:xfrm>
            <a:off x="377687" y="270428"/>
            <a:ext cx="11549270" cy="147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3A84D-132D-E572-28C6-6D7DB38637F5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B658-9899-3F8D-6E08-E4EC6E6C986C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83E99-005C-138A-8D5B-4C9854E3E8EA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55426-4B86-E819-46ED-B6903CA7BDF4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89FE8-931B-20ED-4FCB-9DBE5BE4EA91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pic>
        <p:nvPicPr>
          <p:cNvPr id="12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56DD3369-9D74-6FAA-4170-06911508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9A13CE88-4030-98AF-CF8E-7552746B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ree User SVG, PNG Icon, Symbol. Download Image.">
            <a:extLst>
              <a:ext uri="{FF2B5EF4-FFF2-40B4-BE49-F238E27FC236}">
                <a16:creationId xmlns:a16="http://schemas.microsoft.com/office/drawing/2014/main" id="{6B8D1EAF-5987-7E41-5AB2-0ECB27E0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858" y="337800"/>
            <a:ext cx="67283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007A2C1-93CD-CE52-8BF1-9BBED39756BB}"/>
              </a:ext>
            </a:extLst>
          </p:cNvPr>
          <p:cNvSpPr/>
          <p:nvPr/>
        </p:nvSpPr>
        <p:spPr>
          <a:xfrm>
            <a:off x="8347913" y="2008510"/>
            <a:ext cx="2999874" cy="2774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Giá tiền</a:t>
            </a:r>
          </a:p>
          <a:p>
            <a:pPr algn="ctr"/>
            <a:r>
              <a:rPr lang="en-US"/>
              <a:t>Phí vận chuyển</a:t>
            </a:r>
          </a:p>
          <a:p>
            <a:pPr algn="ctr"/>
            <a:r>
              <a:rPr lang="en-US"/>
              <a:t>Tông tiền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E01CD0-0491-5C76-A567-ECEE92AEE91B}"/>
              </a:ext>
            </a:extLst>
          </p:cNvPr>
          <p:cNvSpPr/>
          <p:nvPr/>
        </p:nvSpPr>
        <p:spPr>
          <a:xfrm>
            <a:off x="8347913" y="5167917"/>
            <a:ext cx="2999874" cy="346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Thanh toán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F3DE29-6F4C-636A-AA68-9E845BFD223F}"/>
              </a:ext>
            </a:extLst>
          </p:cNvPr>
          <p:cNvSpPr/>
          <p:nvPr/>
        </p:nvSpPr>
        <p:spPr>
          <a:xfrm>
            <a:off x="500513" y="3731987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Số diện thoại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0338D6-660B-B17C-D1D4-53F2D1E5DDF2}"/>
              </a:ext>
            </a:extLst>
          </p:cNvPr>
          <p:cNvSpPr/>
          <p:nvPr/>
        </p:nvSpPr>
        <p:spPr>
          <a:xfrm>
            <a:off x="500513" y="2334125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Tên người nhận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7DDE25-53AE-B2F6-5CE9-96EA47E52932}"/>
              </a:ext>
            </a:extLst>
          </p:cNvPr>
          <p:cNvSpPr/>
          <p:nvPr/>
        </p:nvSpPr>
        <p:spPr>
          <a:xfrm>
            <a:off x="3306487" y="2323348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Địa chỉ nhận hàng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D44C18-FA4D-0FB3-1497-C6D0FF8D4354}"/>
              </a:ext>
            </a:extLst>
          </p:cNvPr>
          <p:cNvSpPr/>
          <p:nvPr/>
        </p:nvSpPr>
        <p:spPr>
          <a:xfrm>
            <a:off x="3306487" y="3694280"/>
            <a:ext cx="1433328" cy="798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Đại chỉ Email</a:t>
            </a:r>
          </a:p>
        </p:txBody>
      </p:sp>
    </p:spTree>
    <p:extLst>
      <p:ext uri="{BB962C8B-B14F-4D97-AF65-F5344CB8AC3E}">
        <p14:creationId xmlns:p14="http://schemas.microsoft.com/office/powerpoint/2010/main" val="294872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80584D-0159-DA4F-E8B7-815C7AD5A8F1}"/>
              </a:ext>
            </a:extLst>
          </p:cNvPr>
          <p:cNvSpPr/>
          <p:nvPr/>
        </p:nvSpPr>
        <p:spPr>
          <a:xfrm>
            <a:off x="5984107" y="-2005642"/>
            <a:ext cx="3988970" cy="265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E3ED19-5767-9FC3-58B6-41A5E2819180}"/>
              </a:ext>
            </a:extLst>
          </p:cNvPr>
          <p:cNvSpPr/>
          <p:nvPr/>
        </p:nvSpPr>
        <p:spPr>
          <a:xfrm>
            <a:off x="377687" y="5903843"/>
            <a:ext cx="11549270" cy="526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3B76E-6512-7CCF-B5B2-3013F044F777}"/>
              </a:ext>
            </a:extLst>
          </p:cNvPr>
          <p:cNvSpPr/>
          <p:nvPr/>
        </p:nvSpPr>
        <p:spPr>
          <a:xfrm>
            <a:off x="377687" y="270428"/>
            <a:ext cx="11549270" cy="147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4E39E-C4E1-8306-2449-EEE0109A34DA}"/>
              </a:ext>
            </a:extLst>
          </p:cNvPr>
          <p:cNvSpPr/>
          <p:nvPr/>
        </p:nvSpPr>
        <p:spPr>
          <a:xfrm>
            <a:off x="775252" y="606290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0F115-A571-7F66-71B0-FBA334418097}"/>
              </a:ext>
            </a:extLst>
          </p:cNvPr>
          <p:cNvSpPr/>
          <p:nvPr/>
        </p:nvSpPr>
        <p:spPr>
          <a:xfrm>
            <a:off x="775252" y="1331844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Danh mục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15A18-FC37-8BE8-55A6-A9AB319FADC9}"/>
              </a:ext>
            </a:extLst>
          </p:cNvPr>
          <p:cNvSpPr/>
          <p:nvPr/>
        </p:nvSpPr>
        <p:spPr>
          <a:xfrm>
            <a:off x="2408583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Trang chủ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DA1FD-943B-3A46-2FB3-0DA67F1DDA57}"/>
              </a:ext>
            </a:extLst>
          </p:cNvPr>
          <p:cNvSpPr/>
          <p:nvPr/>
        </p:nvSpPr>
        <p:spPr>
          <a:xfrm>
            <a:off x="3909391" y="1331843"/>
            <a:ext cx="1331844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Sản phẩm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7838E-10C8-EE39-5B01-30702D89B64A}"/>
              </a:ext>
            </a:extLst>
          </p:cNvPr>
          <p:cNvSpPr/>
          <p:nvPr/>
        </p:nvSpPr>
        <p:spPr>
          <a:xfrm>
            <a:off x="3899452" y="556591"/>
            <a:ext cx="2879035" cy="417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Tìm kiếm</a:t>
            </a:r>
          </a:p>
        </p:txBody>
      </p:sp>
      <p:pic>
        <p:nvPicPr>
          <p:cNvPr id="17" name="Picture 2" descr="Giỏ hàng Biểu tượng, thiết kế: Vector có sẵn (miễn phí bản quyền) 570153007  | Shutterstock">
            <a:extLst>
              <a:ext uri="{FF2B5EF4-FFF2-40B4-BE49-F238E27FC236}">
                <a16:creationId xmlns:a16="http://schemas.microsoft.com/office/drawing/2014/main" id="{0F625AD7-08C9-B024-F61E-BC9446024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515" y="1023733"/>
            <a:ext cx="90654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1001 Mẫu Icon Trái Tim Đẹp Chuẩn File Vector, Al, Png, Svg, Eps">
            <a:extLst>
              <a:ext uri="{FF2B5EF4-FFF2-40B4-BE49-F238E27FC236}">
                <a16:creationId xmlns:a16="http://schemas.microsoft.com/office/drawing/2014/main" id="{5B6A2906-26F3-C866-7719-BAFC5209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336" y="1139101"/>
            <a:ext cx="469179" cy="4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ree User SVG, PNG Icon, Symbol. Download Image.">
            <a:extLst>
              <a:ext uri="{FF2B5EF4-FFF2-40B4-BE49-F238E27FC236}">
                <a16:creationId xmlns:a16="http://schemas.microsoft.com/office/drawing/2014/main" id="{EC8A5F46-3CC1-5B43-F148-A72017F0E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858" y="337800"/>
            <a:ext cx="672835" cy="6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C8E5706-85F6-4C93-AD6C-6F9277D45E76}"/>
              </a:ext>
            </a:extLst>
          </p:cNvPr>
          <p:cNvSpPr/>
          <p:nvPr/>
        </p:nvSpPr>
        <p:spPr>
          <a:xfrm>
            <a:off x="1010653" y="2035450"/>
            <a:ext cx="2406316" cy="2009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Hình ảnh người dùng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9E8745-2AFE-EFC1-C139-F8E132E4A900}"/>
              </a:ext>
            </a:extLst>
          </p:cNvPr>
          <p:cNvSpPr/>
          <p:nvPr/>
        </p:nvSpPr>
        <p:spPr>
          <a:xfrm>
            <a:off x="4247949" y="2035450"/>
            <a:ext cx="3696101" cy="2631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Thông tin người dung</a:t>
            </a:r>
          </a:p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213C13-1B77-8B46-723C-35A524A55A90}"/>
              </a:ext>
            </a:extLst>
          </p:cNvPr>
          <p:cNvSpPr/>
          <p:nvPr/>
        </p:nvSpPr>
        <p:spPr>
          <a:xfrm>
            <a:off x="4478502" y="4989337"/>
            <a:ext cx="1280160" cy="45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Quay lại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4BB688-CDDF-779B-6D64-2064CEB045B9}"/>
              </a:ext>
            </a:extLst>
          </p:cNvPr>
          <p:cNvSpPr/>
          <p:nvPr/>
        </p:nvSpPr>
        <p:spPr>
          <a:xfrm>
            <a:off x="6335202" y="4989337"/>
            <a:ext cx="1280160" cy="45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Cập nhật</a:t>
            </a:r>
          </a:p>
        </p:txBody>
      </p:sp>
    </p:spTree>
    <p:extLst>
      <p:ext uri="{BB962C8B-B14F-4D97-AF65-F5344CB8AC3E}">
        <p14:creationId xmlns:p14="http://schemas.microsoft.com/office/powerpoint/2010/main" val="158496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318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Triệu Lâm</dc:creator>
  <cp:lastModifiedBy>Triệu Lâm</cp:lastModifiedBy>
  <cp:revision>7</cp:revision>
  <dcterms:created xsi:type="dcterms:W3CDTF">2024-12-25T04:43:52Z</dcterms:created>
  <dcterms:modified xsi:type="dcterms:W3CDTF">2024-12-25T06:02:47Z</dcterms:modified>
</cp:coreProperties>
</file>