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80" r:id="rId2"/>
    <p:sldId id="256" r:id="rId3"/>
    <p:sldId id="257" r:id="rId4"/>
    <p:sldId id="258" r:id="rId5"/>
    <p:sldId id="291" r:id="rId6"/>
    <p:sldId id="290" r:id="rId7"/>
    <p:sldId id="271" r:id="rId8"/>
    <p:sldId id="272" r:id="rId9"/>
    <p:sldId id="274" r:id="rId10"/>
    <p:sldId id="284" r:id="rId11"/>
    <p:sldId id="281" r:id="rId12"/>
    <p:sldId id="276" r:id="rId13"/>
    <p:sldId id="282" r:id="rId14"/>
    <p:sldId id="275" r:id="rId15"/>
    <p:sldId id="292" r:id="rId16"/>
    <p:sldId id="261" r:id="rId17"/>
    <p:sldId id="263" r:id="rId18"/>
    <p:sldId id="264" r:id="rId19"/>
    <p:sldId id="287" r:id="rId20"/>
    <p:sldId id="265" r:id="rId21"/>
    <p:sldId id="266" r:id="rId22"/>
    <p:sldId id="267" r:id="rId23"/>
    <p:sldId id="269" r:id="rId24"/>
    <p:sldId id="268" r:id="rId25"/>
    <p:sldId id="293" r:id="rId26"/>
    <p:sldId id="260" r:id="rId27"/>
    <p:sldId id="285" r:id="rId28"/>
    <p:sldId id="273" r:id="rId29"/>
    <p:sldId id="270"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7FF1B4-B869-4166-A52E-12EF1A72E5AE}">
          <p14:sldIdLst>
            <p14:sldId id="280"/>
          </p14:sldIdLst>
        </p14:section>
        <p14:section name="データ可視化の位置づけ" id="{B5E91257-CAB3-45C4-A7E7-04E7F57F4F82}">
          <p14:sldIdLst>
            <p14:sldId id="256"/>
            <p14:sldId id="257"/>
            <p14:sldId id="258"/>
            <p14:sldId id="291"/>
            <p14:sldId id="290"/>
            <p14:sldId id="271"/>
            <p14:sldId id="272"/>
            <p14:sldId id="274"/>
          </p14:sldIdLst>
        </p14:section>
        <p14:section name="Web可視化とD3.jsデータ可視化の基本" id="{576CD0EB-40AB-41A1-BF7D-103D687F2C4F}">
          <p14:sldIdLst>
            <p14:sldId id="284"/>
            <p14:sldId id="281"/>
            <p14:sldId id="276"/>
            <p14:sldId id="282"/>
            <p14:sldId id="275"/>
            <p14:sldId id="292"/>
            <p14:sldId id="261"/>
            <p14:sldId id="263"/>
            <p14:sldId id="264"/>
            <p14:sldId id="287"/>
            <p14:sldId id="265"/>
            <p14:sldId id="266"/>
            <p14:sldId id="267"/>
            <p14:sldId id="269"/>
            <p14:sldId id="268"/>
            <p14:sldId id="293"/>
            <p14:sldId id="260"/>
            <p14:sldId id="285"/>
            <p14:sldId id="273"/>
            <p14:sldId id="270"/>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E9CAC-B19A-48D2-9DAB-E4CFB2F16966}" v="260" dt="2025-09-19T11:54:44.80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6" autoAdjust="0"/>
    <p:restoredTop sz="95026" autoAdjust="0"/>
  </p:normalViewPr>
  <p:slideViewPr>
    <p:cSldViewPr snapToGrid="0" snapToObjects="1">
      <p:cViewPr varScale="1">
        <p:scale>
          <a:sx n="82" d="100"/>
          <a:sy n="82" d="100"/>
        </p:scale>
        <p:origin x="1042"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新肖" userId="3483d44f-07c2-4121-830d-c31393cfa5a3" providerId="ADAL" clId="{B52FC0D2-B578-4398-A8AC-C101D2C75B44}"/>
    <pc:docChg chg="undo custSel addSld delSld modSld sldOrd modMainMaster addSection modSection">
      <pc:chgData name="李新肖" userId="3483d44f-07c2-4121-830d-c31393cfa5a3" providerId="ADAL" clId="{B52FC0D2-B578-4398-A8AC-C101D2C75B44}" dt="2025-09-19T11:57:26.812" v="6676" actId="20577"/>
      <pc:docMkLst>
        <pc:docMk/>
      </pc:docMkLst>
      <pc:sldChg chg="addSp delSp modSp mod ord modNotesTx">
        <pc:chgData name="李新肖" userId="3483d44f-07c2-4121-830d-c31393cfa5a3" providerId="ADAL" clId="{B52FC0D2-B578-4398-A8AC-C101D2C75B44}" dt="2025-09-19T10:14:08.156" v="5963" actId="20577"/>
        <pc:sldMkLst>
          <pc:docMk/>
          <pc:sldMk cId="0" sldId="256"/>
        </pc:sldMkLst>
        <pc:spChg chg="add mod">
          <ac:chgData name="李新肖" userId="3483d44f-07c2-4121-830d-c31393cfa5a3" providerId="ADAL" clId="{B52FC0D2-B578-4398-A8AC-C101D2C75B44}" dt="2025-09-19T10:14:08.156" v="5963" actId="20577"/>
          <ac:spMkLst>
            <pc:docMk/>
            <pc:sldMk cId="0" sldId="256"/>
            <ac:spMk id="7" creationId="{4060333C-F198-2108-58E8-121CB672524D}"/>
          </ac:spMkLst>
        </pc:spChg>
      </pc:sldChg>
      <pc:sldChg chg="addSp delSp modSp mod ord setBg delDesignElem modNotesTx">
        <pc:chgData name="李新肖" userId="3483d44f-07c2-4121-830d-c31393cfa5a3" providerId="ADAL" clId="{B52FC0D2-B578-4398-A8AC-C101D2C75B44}" dt="2025-09-14T07:03:40.064" v="5417" actId="20577"/>
        <pc:sldMkLst>
          <pc:docMk/>
          <pc:sldMk cId="0" sldId="257"/>
        </pc:sldMkLst>
        <pc:spChg chg="mod">
          <ac:chgData name="李新肖" userId="3483d44f-07c2-4121-830d-c31393cfa5a3" providerId="ADAL" clId="{B52FC0D2-B578-4398-A8AC-C101D2C75B44}" dt="2025-09-13T03:03:57.466" v="2618"/>
          <ac:spMkLst>
            <pc:docMk/>
            <pc:sldMk cId="0" sldId="257"/>
            <ac:spMk id="2" creationId="{00000000-0000-0000-0000-000000000000}"/>
          </ac:spMkLst>
        </pc:spChg>
        <pc:spChg chg="add mod">
          <ac:chgData name="李新肖" userId="3483d44f-07c2-4121-830d-c31393cfa5a3" providerId="ADAL" clId="{B52FC0D2-B578-4398-A8AC-C101D2C75B44}" dt="2025-09-13T03:03:35.482" v="2617" actId="6549"/>
          <ac:spMkLst>
            <pc:docMk/>
            <pc:sldMk cId="0" sldId="257"/>
            <ac:spMk id="7" creationId="{5E3E265B-C82E-5652-4095-D6CC4E9C2D5E}"/>
          </ac:spMkLst>
        </pc:spChg>
      </pc:sldChg>
      <pc:sldChg chg="addSp delSp modSp mod ord delDesignElem chgLayout modNotes modNotesTx">
        <pc:chgData name="李新肖" userId="3483d44f-07c2-4121-830d-c31393cfa5a3" providerId="ADAL" clId="{B52FC0D2-B578-4398-A8AC-C101D2C75B44}" dt="2025-09-14T07:04:38.553" v="5427" actId="20577"/>
        <pc:sldMkLst>
          <pc:docMk/>
          <pc:sldMk cId="0" sldId="258"/>
        </pc:sldMkLst>
        <pc:spChg chg="mod ord">
          <ac:chgData name="李新肖" userId="3483d44f-07c2-4121-830d-c31393cfa5a3" providerId="ADAL" clId="{B52FC0D2-B578-4398-A8AC-C101D2C75B44}" dt="2025-09-13T03:03:57.466" v="2618"/>
          <ac:spMkLst>
            <pc:docMk/>
            <pc:sldMk cId="0" sldId="258"/>
            <ac:spMk id="2" creationId="{00000000-0000-0000-0000-000000000000}"/>
          </ac:spMkLst>
        </pc:spChg>
        <pc:spChg chg="add mod">
          <ac:chgData name="李新肖" userId="3483d44f-07c2-4121-830d-c31393cfa5a3" providerId="ADAL" clId="{B52FC0D2-B578-4398-A8AC-C101D2C75B44}" dt="2025-09-13T02:25:33.853" v="1885" actId="255"/>
          <ac:spMkLst>
            <pc:docMk/>
            <pc:sldMk cId="0" sldId="258"/>
            <ac:spMk id="7" creationId="{B3A5AF73-0377-65C7-2A9B-3029457E2A79}"/>
          </ac:spMkLst>
        </pc:spChg>
      </pc:sldChg>
      <pc:sldChg chg="addSp delSp modSp del mod">
        <pc:chgData name="李新肖" userId="3483d44f-07c2-4121-830d-c31393cfa5a3" providerId="ADAL" clId="{B52FC0D2-B578-4398-A8AC-C101D2C75B44}" dt="2025-09-13T09:05:51.994" v="3505" actId="47"/>
        <pc:sldMkLst>
          <pc:docMk/>
          <pc:sldMk cId="0" sldId="259"/>
        </pc:sldMkLst>
      </pc:sldChg>
      <pc:sldChg chg="add del">
        <pc:chgData name="李新肖" userId="3483d44f-07c2-4121-830d-c31393cfa5a3" providerId="ADAL" clId="{B52FC0D2-B578-4398-A8AC-C101D2C75B44}" dt="2025-09-12T09:18:54.595" v="1444" actId="2696"/>
        <pc:sldMkLst>
          <pc:docMk/>
          <pc:sldMk cId="0" sldId="260"/>
        </pc:sldMkLst>
      </pc:sldChg>
      <pc:sldChg chg="addSp delSp modSp add del mod">
        <pc:chgData name="李新肖" userId="3483d44f-07c2-4121-830d-c31393cfa5a3" providerId="ADAL" clId="{B52FC0D2-B578-4398-A8AC-C101D2C75B44}" dt="2025-09-13T09:03:31.044" v="3488" actId="2696"/>
        <pc:sldMkLst>
          <pc:docMk/>
          <pc:sldMk cId="1547663292" sldId="260"/>
        </pc:sldMkLst>
      </pc:sldChg>
      <pc:sldChg chg="add del">
        <pc:chgData name="李新肖" userId="3483d44f-07c2-4121-830d-c31393cfa5a3" providerId="ADAL" clId="{B52FC0D2-B578-4398-A8AC-C101D2C75B44}" dt="2025-09-12T09:19:12.489" v="1446"/>
        <pc:sldMkLst>
          <pc:docMk/>
          <pc:sldMk cId="1716809045" sldId="260"/>
        </pc:sldMkLst>
      </pc:sldChg>
      <pc:sldChg chg="add del">
        <pc:chgData name="李新肖" userId="3483d44f-07c2-4121-830d-c31393cfa5a3" providerId="ADAL" clId="{B52FC0D2-B578-4398-A8AC-C101D2C75B44}" dt="2025-09-13T09:05:24.174" v="3503" actId="2696"/>
        <pc:sldMkLst>
          <pc:docMk/>
          <pc:sldMk cId="2125074712" sldId="260"/>
        </pc:sldMkLst>
      </pc:sldChg>
      <pc:sldChg chg="modSp add mod modNotesTx">
        <pc:chgData name="李新肖" userId="3483d44f-07c2-4121-830d-c31393cfa5a3" providerId="ADAL" clId="{B52FC0D2-B578-4398-A8AC-C101D2C75B44}" dt="2025-09-14T07:21:44.508" v="5940" actId="20577"/>
        <pc:sldMkLst>
          <pc:docMk/>
          <pc:sldMk cId="4183970094" sldId="260"/>
        </pc:sldMkLst>
        <pc:graphicFrameChg chg="mod modGraphic">
          <ac:chgData name="李新肖" userId="3483d44f-07c2-4121-830d-c31393cfa5a3" providerId="ADAL" clId="{B52FC0D2-B578-4398-A8AC-C101D2C75B44}" dt="2025-09-13T14:12:35.902" v="4776" actId="207"/>
          <ac:graphicFrameMkLst>
            <pc:docMk/>
            <pc:sldMk cId="4183970094" sldId="260"/>
            <ac:graphicFrameMk id="8" creationId="{8B06355B-C9B8-2694-24CE-AA79083A490C}"/>
          </ac:graphicFrameMkLst>
        </pc:graphicFrameChg>
      </pc:sldChg>
      <pc:sldChg chg="addSp delSp modSp mod modNotesTx">
        <pc:chgData name="李新肖" userId="3483d44f-07c2-4121-830d-c31393cfa5a3" providerId="ADAL" clId="{B52FC0D2-B578-4398-A8AC-C101D2C75B44}" dt="2025-09-19T11:02:59.686" v="6269" actId="1076"/>
        <pc:sldMkLst>
          <pc:docMk/>
          <pc:sldMk cId="0" sldId="261"/>
        </pc:sldMkLst>
        <pc:spChg chg="mod">
          <ac:chgData name="李新肖" userId="3483d44f-07c2-4121-830d-c31393cfa5a3" providerId="ADAL" clId="{B52FC0D2-B578-4398-A8AC-C101D2C75B44}" dt="2025-09-13T03:11:39.064" v="2937" actId="255"/>
          <ac:spMkLst>
            <pc:docMk/>
            <pc:sldMk cId="0" sldId="261"/>
            <ac:spMk id="2" creationId="{00000000-0000-0000-0000-000000000000}"/>
          </ac:spMkLst>
        </pc:spChg>
        <pc:spChg chg="add del mod">
          <ac:chgData name="李新肖" userId="3483d44f-07c2-4121-830d-c31393cfa5a3" providerId="ADAL" clId="{B52FC0D2-B578-4398-A8AC-C101D2C75B44}" dt="2025-09-19T11:02:52.795" v="6267" actId="21"/>
          <ac:spMkLst>
            <pc:docMk/>
            <pc:sldMk cId="0" sldId="261"/>
            <ac:spMk id="5" creationId="{FF91A928-B04F-5277-1FD9-91416DDB62A2}"/>
          </ac:spMkLst>
        </pc:spChg>
        <pc:spChg chg="add mod">
          <ac:chgData name="李新肖" userId="3483d44f-07c2-4121-830d-c31393cfa5a3" providerId="ADAL" clId="{B52FC0D2-B578-4398-A8AC-C101D2C75B44}" dt="2025-09-13T09:34:55.217" v="3598" actId="1076"/>
          <ac:spMkLst>
            <pc:docMk/>
            <pc:sldMk cId="0" sldId="261"/>
            <ac:spMk id="9" creationId="{AC1C43FB-4D35-E6A1-A407-BA308ADD9D26}"/>
          </ac:spMkLst>
        </pc:spChg>
        <pc:spChg chg="add mod">
          <ac:chgData name="李新肖" userId="3483d44f-07c2-4121-830d-c31393cfa5a3" providerId="ADAL" clId="{B52FC0D2-B578-4398-A8AC-C101D2C75B44}" dt="2025-09-19T11:02:59.686" v="6269" actId="1076"/>
          <ac:spMkLst>
            <pc:docMk/>
            <pc:sldMk cId="0" sldId="261"/>
            <ac:spMk id="10" creationId="{B27A7A42-760F-BFEF-A361-807E2B12C416}"/>
          </ac:spMkLst>
        </pc:spChg>
        <pc:spChg chg="add mod">
          <ac:chgData name="李新肖" userId="3483d44f-07c2-4121-830d-c31393cfa5a3" providerId="ADAL" clId="{B52FC0D2-B578-4398-A8AC-C101D2C75B44}" dt="2025-09-13T09:17:18.359" v="3592" actId="14100"/>
          <ac:spMkLst>
            <pc:docMk/>
            <pc:sldMk cId="0" sldId="261"/>
            <ac:spMk id="12" creationId="{966385F7-D970-8B26-FFC5-8E17EBB79864}"/>
          </ac:spMkLst>
        </pc:spChg>
        <pc:picChg chg="add mod ord">
          <ac:chgData name="李新肖" userId="3483d44f-07c2-4121-830d-c31393cfa5a3" providerId="ADAL" clId="{B52FC0D2-B578-4398-A8AC-C101D2C75B44}" dt="2025-09-19T11:02:59.686" v="6269" actId="1076"/>
          <ac:picMkLst>
            <pc:docMk/>
            <pc:sldMk cId="0" sldId="261"/>
            <ac:picMk id="14" creationId="{75452B60-768E-9392-83FA-AC3C2993047B}"/>
          </ac:picMkLst>
        </pc:picChg>
      </pc:sldChg>
      <pc:sldChg chg="modSp del mod">
        <pc:chgData name="李新肖" userId="3483d44f-07c2-4121-830d-c31393cfa5a3" providerId="ADAL" clId="{B52FC0D2-B578-4398-A8AC-C101D2C75B44}" dt="2025-09-13T09:42:49.395" v="3874" actId="47"/>
        <pc:sldMkLst>
          <pc:docMk/>
          <pc:sldMk cId="0" sldId="262"/>
        </pc:sldMkLst>
      </pc:sldChg>
      <pc:sldChg chg="addSp delSp modSp mod modNotesTx">
        <pc:chgData name="李新肖" userId="3483d44f-07c2-4121-830d-c31393cfa5a3" providerId="ADAL" clId="{B52FC0D2-B578-4398-A8AC-C101D2C75B44}" dt="2025-09-14T07:15:34.857" v="5840" actId="20577"/>
        <pc:sldMkLst>
          <pc:docMk/>
          <pc:sldMk cId="0" sldId="263"/>
        </pc:sldMkLst>
        <pc:spChg chg="add mod">
          <ac:chgData name="李新肖" userId="3483d44f-07c2-4121-830d-c31393cfa5a3" providerId="ADAL" clId="{B52FC0D2-B578-4398-A8AC-C101D2C75B44}" dt="2025-09-13T09:46:55.161" v="3900" actId="14100"/>
          <ac:spMkLst>
            <pc:docMk/>
            <pc:sldMk cId="0" sldId="263"/>
            <ac:spMk id="8" creationId="{9F0BAAFA-007E-3760-73CF-31D5FD8FFF80}"/>
          </ac:spMkLst>
        </pc:spChg>
        <pc:spChg chg="add mod">
          <ac:chgData name="李新肖" userId="3483d44f-07c2-4121-830d-c31393cfa5a3" providerId="ADAL" clId="{B52FC0D2-B578-4398-A8AC-C101D2C75B44}" dt="2025-09-13T09:46:02.943" v="3898" actId="1076"/>
          <ac:spMkLst>
            <pc:docMk/>
            <pc:sldMk cId="0" sldId="263"/>
            <ac:spMk id="9" creationId="{2DEF5D32-C235-C6E4-F423-680C0D079CF3}"/>
          </ac:spMkLst>
        </pc:spChg>
        <pc:picChg chg="add mod">
          <ac:chgData name="李新肖" userId="3483d44f-07c2-4121-830d-c31393cfa5a3" providerId="ADAL" clId="{B52FC0D2-B578-4398-A8AC-C101D2C75B44}" dt="2025-09-13T09:43:45.478" v="3879" actId="14100"/>
          <ac:picMkLst>
            <pc:docMk/>
            <pc:sldMk cId="0" sldId="263"/>
            <ac:picMk id="7" creationId="{6C2EB2E6-920A-BDA7-F393-62358D16E657}"/>
          </ac:picMkLst>
        </pc:picChg>
      </pc:sldChg>
      <pc:sldChg chg="addSp modSp mod modNotesTx">
        <pc:chgData name="李新肖" userId="3483d44f-07c2-4121-830d-c31393cfa5a3" providerId="ADAL" clId="{B52FC0D2-B578-4398-A8AC-C101D2C75B44}" dt="2025-09-14T07:16:01.056" v="5843" actId="20577"/>
        <pc:sldMkLst>
          <pc:docMk/>
          <pc:sldMk cId="0" sldId="264"/>
        </pc:sldMkLst>
        <pc:spChg chg="mod">
          <ac:chgData name="李新肖" userId="3483d44f-07c2-4121-830d-c31393cfa5a3" providerId="ADAL" clId="{B52FC0D2-B578-4398-A8AC-C101D2C75B44}" dt="2025-09-13T13:32:27.612" v="3945" actId="6549"/>
          <ac:spMkLst>
            <pc:docMk/>
            <pc:sldMk cId="0" sldId="264"/>
            <ac:spMk id="3" creationId="{00000000-0000-0000-0000-000000000000}"/>
          </ac:spMkLst>
        </pc:spChg>
        <pc:spChg chg="add mod">
          <ac:chgData name="李新肖" userId="3483d44f-07c2-4121-830d-c31393cfa5a3" providerId="ADAL" clId="{B52FC0D2-B578-4398-A8AC-C101D2C75B44}" dt="2025-09-13T09:45:39.378" v="3893" actId="14100"/>
          <ac:spMkLst>
            <pc:docMk/>
            <pc:sldMk cId="0" sldId="264"/>
            <ac:spMk id="6" creationId="{E07B85D2-6C16-4123-7793-1E6C2EF2E8D0}"/>
          </ac:spMkLst>
        </pc:spChg>
        <pc:spChg chg="add mod">
          <ac:chgData name="李新肖" userId="3483d44f-07c2-4121-830d-c31393cfa5a3" providerId="ADAL" clId="{B52FC0D2-B578-4398-A8AC-C101D2C75B44}" dt="2025-09-13T13:29:51.195" v="3927" actId="14100"/>
          <ac:spMkLst>
            <pc:docMk/>
            <pc:sldMk cId="0" sldId="264"/>
            <ac:spMk id="7" creationId="{590FC265-D995-761B-5AEC-DA38FC96D008}"/>
          </ac:spMkLst>
        </pc:spChg>
        <pc:picChg chg="add mod">
          <ac:chgData name="李新肖" userId="3483d44f-07c2-4121-830d-c31393cfa5a3" providerId="ADAL" clId="{B52FC0D2-B578-4398-A8AC-C101D2C75B44}" dt="2025-09-13T09:45:21.666" v="3888" actId="14100"/>
          <ac:picMkLst>
            <pc:docMk/>
            <pc:sldMk cId="0" sldId="264"/>
            <ac:picMk id="5" creationId="{391FEFB3-5A9D-802F-5143-66A3EBA304F4}"/>
          </ac:picMkLst>
        </pc:picChg>
      </pc:sldChg>
      <pc:sldChg chg="addSp modSp mod modNotesTx">
        <pc:chgData name="李新肖" userId="3483d44f-07c2-4121-830d-c31393cfa5a3" providerId="ADAL" clId="{B52FC0D2-B578-4398-A8AC-C101D2C75B44}" dt="2025-09-19T11:06:52.124" v="6296" actId="571"/>
        <pc:sldMkLst>
          <pc:docMk/>
          <pc:sldMk cId="0" sldId="265"/>
        </pc:sldMkLst>
        <pc:spChg chg="mod">
          <ac:chgData name="李新肖" userId="3483d44f-07c2-4121-830d-c31393cfa5a3" providerId="ADAL" clId="{B52FC0D2-B578-4398-A8AC-C101D2C75B44}" dt="2025-09-13T14:03:35.439" v="4322" actId="20577"/>
          <ac:spMkLst>
            <pc:docMk/>
            <pc:sldMk cId="0" sldId="265"/>
            <ac:spMk id="3" creationId="{00000000-0000-0000-0000-000000000000}"/>
          </ac:spMkLst>
        </pc:spChg>
        <pc:spChg chg="add mod">
          <ac:chgData name="李新肖" userId="3483d44f-07c2-4121-830d-c31393cfa5a3" providerId="ADAL" clId="{B52FC0D2-B578-4398-A8AC-C101D2C75B44}" dt="2025-09-19T11:06:29.682" v="6288" actId="14100"/>
          <ac:spMkLst>
            <pc:docMk/>
            <pc:sldMk cId="0" sldId="265"/>
            <ac:spMk id="4" creationId="{8972415B-6643-FE7A-640A-AD45FB97345A}"/>
          </ac:spMkLst>
        </pc:spChg>
        <pc:spChg chg="add mod">
          <ac:chgData name="李新肖" userId="3483d44f-07c2-4121-830d-c31393cfa5a3" providerId="ADAL" clId="{B52FC0D2-B578-4398-A8AC-C101D2C75B44}" dt="2025-09-19T11:06:49.407" v="6295" actId="14100"/>
          <ac:spMkLst>
            <pc:docMk/>
            <pc:sldMk cId="0" sldId="265"/>
            <ac:spMk id="6" creationId="{75C6852E-7D96-9512-0E56-424C686C8F94}"/>
          </ac:spMkLst>
        </pc:spChg>
        <pc:spChg chg="add mod">
          <ac:chgData name="李新肖" userId="3483d44f-07c2-4121-830d-c31393cfa5a3" providerId="ADAL" clId="{B52FC0D2-B578-4398-A8AC-C101D2C75B44}" dt="2025-09-13T13:50:28.797" v="4036" actId="1076"/>
          <ac:spMkLst>
            <pc:docMk/>
            <pc:sldMk cId="0" sldId="265"/>
            <ac:spMk id="8" creationId="{12AC47C3-0F73-9322-0CE3-B92200F40C0C}"/>
          </ac:spMkLst>
        </pc:spChg>
        <pc:spChg chg="add mod">
          <ac:chgData name="李新肖" userId="3483d44f-07c2-4121-830d-c31393cfa5a3" providerId="ADAL" clId="{B52FC0D2-B578-4398-A8AC-C101D2C75B44}" dt="2025-09-19T11:06:52.124" v="6296" actId="571"/>
          <ac:spMkLst>
            <pc:docMk/>
            <pc:sldMk cId="0" sldId="265"/>
            <ac:spMk id="9" creationId="{A8ED4859-7829-001D-0AD1-B27C31493B26}"/>
          </ac:spMkLst>
        </pc:spChg>
        <pc:picChg chg="add mod">
          <ac:chgData name="李新肖" userId="3483d44f-07c2-4121-830d-c31393cfa5a3" providerId="ADAL" clId="{B52FC0D2-B578-4398-A8AC-C101D2C75B44}" dt="2025-09-19T11:06:19.065" v="6286" actId="1076"/>
          <ac:picMkLst>
            <pc:docMk/>
            <pc:sldMk cId="0" sldId="265"/>
            <ac:picMk id="5" creationId="{3C2B47F2-3AAA-4BC4-2034-62C012FBF79F}"/>
          </ac:picMkLst>
        </pc:picChg>
        <pc:picChg chg="add mod">
          <ac:chgData name="李新肖" userId="3483d44f-07c2-4121-830d-c31393cfa5a3" providerId="ADAL" clId="{B52FC0D2-B578-4398-A8AC-C101D2C75B44}" dt="2025-09-13T13:49:43.387" v="3999" actId="1076"/>
          <ac:picMkLst>
            <pc:docMk/>
            <pc:sldMk cId="0" sldId="265"/>
            <ac:picMk id="7" creationId="{B2DEFA75-E4BB-C15D-9B42-52A09892DFB9}"/>
          </ac:picMkLst>
        </pc:picChg>
      </pc:sldChg>
      <pc:sldChg chg="addSp delSp modSp mod modNotesTx">
        <pc:chgData name="李新肖" userId="3483d44f-07c2-4121-830d-c31393cfa5a3" providerId="ADAL" clId="{B52FC0D2-B578-4398-A8AC-C101D2C75B44}" dt="2025-09-14T07:17:56.215" v="5862" actId="20577"/>
        <pc:sldMkLst>
          <pc:docMk/>
          <pc:sldMk cId="0" sldId="266"/>
        </pc:sldMkLst>
        <pc:spChg chg="mod">
          <ac:chgData name="李新肖" userId="3483d44f-07c2-4121-830d-c31393cfa5a3" providerId="ADAL" clId="{B52FC0D2-B578-4398-A8AC-C101D2C75B44}" dt="2025-09-13T13:58:00.167" v="4069" actId="6549"/>
          <ac:spMkLst>
            <pc:docMk/>
            <pc:sldMk cId="0" sldId="266"/>
            <ac:spMk id="2" creationId="{00000000-0000-0000-0000-000000000000}"/>
          </ac:spMkLst>
        </pc:spChg>
        <pc:spChg chg="add mod">
          <ac:chgData name="李新肖" userId="3483d44f-07c2-4121-830d-c31393cfa5a3" providerId="ADAL" clId="{B52FC0D2-B578-4398-A8AC-C101D2C75B44}" dt="2025-09-13T14:03:04.604" v="4306" actId="20577"/>
          <ac:spMkLst>
            <pc:docMk/>
            <pc:sldMk cId="0" sldId="266"/>
            <ac:spMk id="10" creationId="{CF1D3442-5F7E-7582-A400-0235C3BF1D6A}"/>
          </ac:spMkLst>
        </pc:spChg>
        <pc:spChg chg="add mod">
          <ac:chgData name="李新肖" userId="3483d44f-07c2-4121-830d-c31393cfa5a3" providerId="ADAL" clId="{B52FC0D2-B578-4398-A8AC-C101D2C75B44}" dt="2025-09-13T14:00:51.575" v="4109" actId="6549"/>
          <ac:spMkLst>
            <pc:docMk/>
            <pc:sldMk cId="0" sldId="266"/>
            <ac:spMk id="11" creationId="{230B4556-6886-7E83-D3AE-61A1B54334C4}"/>
          </ac:spMkLst>
        </pc:spChg>
        <pc:picChg chg="add mod">
          <ac:chgData name="李新肖" userId="3483d44f-07c2-4121-830d-c31393cfa5a3" providerId="ADAL" clId="{B52FC0D2-B578-4398-A8AC-C101D2C75B44}" dt="2025-09-13T13:59:39.015" v="4077" actId="14100"/>
          <ac:picMkLst>
            <pc:docMk/>
            <pc:sldMk cId="0" sldId="266"/>
            <ac:picMk id="7" creationId="{2AFB2C7C-AA49-C556-2D5E-3E675842D394}"/>
          </ac:picMkLst>
        </pc:picChg>
        <pc:picChg chg="add mod">
          <ac:chgData name="李新肖" userId="3483d44f-07c2-4121-830d-c31393cfa5a3" providerId="ADAL" clId="{B52FC0D2-B578-4398-A8AC-C101D2C75B44}" dt="2025-09-13T14:00:11.343" v="4081" actId="14100"/>
          <ac:picMkLst>
            <pc:docMk/>
            <pc:sldMk cId="0" sldId="266"/>
            <ac:picMk id="9" creationId="{57ABA5F9-209A-2222-A567-97A0B43FCC92}"/>
          </ac:picMkLst>
        </pc:picChg>
      </pc:sldChg>
      <pc:sldChg chg="modSp mod modNotesTx">
        <pc:chgData name="李新肖" userId="3483d44f-07c2-4121-830d-c31393cfa5a3" providerId="ADAL" clId="{B52FC0D2-B578-4398-A8AC-C101D2C75B44}" dt="2025-09-14T07:18:38.638" v="5866" actId="20577"/>
        <pc:sldMkLst>
          <pc:docMk/>
          <pc:sldMk cId="0" sldId="267"/>
        </pc:sldMkLst>
        <pc:spChg chg="mod">
          <ac:chgData name="李新肖" userId="3483d44f-07c2-4121-830d-c31393cfa5a3" providerId="ADAL" clId="{B52FC0D2-B578-4398-A8AC-C101D2C75B44}" dt="2025-09-13T14:05:40.722" v="4380"/>
          <ac:spMkLst>
            <pc:docMk/>
            <pc:sldMk cId="0" sldId="267"/>
            <ac:spMk id="2" creationId="{00000000-0000-0000-0000-000000000000}"/>
          </ac:spMkLst>
        </pc:spChg>
        <pc:spChg chg="mod">
          <ac:chgData name="李新肖" userId="3483d44f-07c2-4121-830d-c31393cfa5a3" providerId="ADAL" clId="{B52FC0D2-B578-4398-A8AC-C101D2C75B44}" dt="2025-09-13T14:05:49.422" v="4382" actId="20577"/>
          <ac:spMkLst>
            <pc:docMk/>
            <pc:sldMk cId="0" sldId="267"/>
            <ac:spMk id="3" creationId="{00000000-0000-0000-0000-000000000000}"/>
          </ac:spMkLst>
        </pc:spChg>
      </pc:sldChg>
      <pc:sldChg chg="modSp del mod">
        <pc:chgData name="李新肖" userId="3483d44f-07c2-4121-830d-c31393cfa5a3" providerId="ADAL" clId="{B52FC0D2-B578-4398-A8AC-C101D2C75B44}" dt="2025-09-13T03:35:37.433" v="3130" actId="2696"/>
        <pc:sldMkLst>
          <pc:docMk/>
          <pc:sldMk cId="0" sldId="268"/>
        </pc:sldMkLst>
      </pc:sldChg>
      <pc:sldChg chg="addSp delSp modSp add mod modNotesTx">
        <pc:chgData name="李新肖" userId="3483d44f-07c2-4121-830d-c31393cfa5a3" providerId="ADAL" clId="{B52FC0D2-B578-4398-A8AC-C101D2C75B44}" dt="2025-09-19T11:52:55.382" v="6297" actId="20577"/>
        <pc:sldMkLst>
          <pc:docMk/>
          <pc:sldMk cId="3657443149" sldId="268"/>
        </pc:sldMkLst>
        <pc:spChg chg="mod">
          <ac:chgData name="李新肖" userId="3483d44f-07c2-4121-830d-c31393cfa5a3" providerId="ADAL" clId="{B52FC0D2-B578-4398-A8AC-C101D2C75B44}" dt="2025-09-13T14:06:42.681" v="4398" actId="6549"/>
          <ac:spMkLst>
            <pc:docMk/>
            <pc:sldMk cId="3657443149" sldId="268"/>
            <ac:spMk id="2" creationId="{00000000-0000-0000-0000-000000000000}"/>
          </ac:spMkLst>
        </pc:spChg>
        <pc:spChg chg="add del mod">
          <ac:chgData name="李新肖" userId="3483d44f-07c2-4121-830d-c31393cfa5a3" providerId="ADAL" clId="{B52FC0D2-B578-4398-A8AC-C101D2C75B44}" dt="2025-09-19T11:52:55.382" v="6297" actId="20577"/>
          <ac:spMkLst>
            <pc:docMk/>
            <pc:sldMk cId="3657443149" sldId="268"/>
            <ac:spMk id="3" creationId="{00000000-0000-0000-0000-000000000000}"/>
          </ac:spMkLst>
        </pc:spChg>
      </pc:sldChg>
      <pc:sldChg chg="modSp mod">
        <pc:chgData name="李新肖" userId="3483d44f-07c2-4121-830d-c31393cfa5a3" providerId="ADAL" clId="{B52FC0D2-B578-4398-A8AC-C101D2C75B44}" dt="2025-09-19T11:56:54.970" v="6602" actId="20577"/>
        <pc:sldMkLst>
          <pc:docMk/>
          <pc:sldMk cId="0" sldId="269"/>
        </pc:sldMkLst>
        <pc:spChg chg="mod">
          <ac:chgData name="李新肖" userId="3483d44f-07c2-4121-830d-c31393cfa5a3" providerId="ADAL" clId="{B52FC0D2-B578-4398-A8AC-C101D2C75B44}" dt="2025-09-19T11:56:54.970" v="6602" actId="20577"/>
          <ac:spMkLst>
            <pc:docMk/>
            <pc:sldMk cId="0" sldId="269"/>
            <ac:spMk id="2" creationId="{00000000-0000-0000-0000-000000000000}"/>
          </ac:spMkLst>
        </pc:spChg>
        <pc:spChg chg="mod">
          <ac:chgData name="李新肖" userId="3483d44f-07c2-4121-830d-c31393cfa5a3" providerId="ADAL" clId="{B52FC0D2-B578-4398-A8AC-C101D2C75B44}" dt="2025-09-19T11:55:18.171" v="6448" actId="20577"/>
          <ac:spMkLst>
            <pc:docMk/>
            <pc:sldMk cId="0" sldId="269"/>
            <ac:spMk id="3" creationId="{00000000-0000-0000-0000-000000000000}"/>
          </ac:spMkLst>
        </pc:spChg>
      </pc:sldChg>
      <pc:sldChg chg="modSp mod modNotesTx">
        <pc:chgData name="李新肖" userId="3483d44f-07c2-4121-830d-c31393cfa5a3" providerId="ADAL" clId="{B52FC0D2-B578-4398-A8AC-C101D2C75B44}" dt="2025-09-14T07:22:19.301" v="5942" actId="20577"/>
        <pc:sldMkLst>
          <pc:docMk/>
          <pc:sldMk cId="0" sldId="270"/>
        </pc:sldMkLst>
        <pc:spChg chg="mod">
          <ac:chgData name="李新肖" userId="3483d44f-07c2-4121-830d-c31393cfa5a3" providerId="ADAL" clId="{B52FC0D2-B578-4398-A8AC-C101D2C75B44}" dt="2025-09-13T14:17:17.813" v="4960" actId="5793"/>
          <ac:spMkLst>
            <pc:docMk/>
            <pc:sldMk cId="0" sldId="270"/>
            <ac:spMk id="3" creationId="{00000000-0000-0000-0000-000000000000}"/>
          </ac:spMkLst>
        </pc:spChg>
      </pc:sldChg>
      <pc:sldChg chg="addSp delSp modSp mod modNotesTx">
        <pc:chgData name="李新肖" userId="3483d44f-07c2-4121-830d-c31393cfa5a3" providerId="ADAL" clId="{B52FC0D2-B578-4398-A8AC-C101D2C75B44}" dt="2025-09-19T10:27:03.142" v="6012" actId="20577"/>
        <pc:sldMkLst>
          <pc:docMk/>
          <pc:sldMk cId="1086718057" sldId="271"/>
        </pc:sldMkLst>
        <pc:spChg chg="mod">
          <ac:chgData name="李新肖" userId="3483d44f-07c2-4121-830d-c31393cfa5a3" providerId="ADAL" clId="{B52FC0D2-B578-4398-A8AC-C101D2C75B44}" dt="2025-09-19T10:27:03.142" v="6012" actId="20577"/>
          <ac:spMkLst>
            <pc:docMk/>
            <pc:sldMk cId="1086718057" sldId="271"/>
            <ac:spMk id="2" creationId="{4F951C1F-37BC-D548-B33C-0DB7B85A691F}"/>
          </ac:spMkLst>
        </pc:spChg>
        <pc:spChg chg="add mod">
          <ac:chgData name="李新肖" userId="3483d44f-07c2-4121-830d-c31393cfa5a3" providerId="ADAL" clId="{B52FC0D2-B578-4398-A8AC-C101D2C75B44}" dt="2025-09-12T09:04:03.512" v="883" actId="207"/>
          <ac:spMkLst>
            <pc:docMk/>
            <pc:sldMk cId="1086718057" sldId="271"/>
            <ac:spMk id="4" creationId="{F598005A-D291-B94B-9EC8-E4F0AA631802}"/>
          </ac:spMkLst>
        </pc:spChg>
        <pc:spChg chg="mod">
          <ac:chgData name="李新肖" userId="3483d44f-07c2-4121-830d-c31393cfa5a3" providerId="ADAL" clId="{B52FC0D2-B578-4398-A8AC-C101D2C75B44}" dt="2025-09-12T09:01:00.767" v="796" actId="1076"/>
          <ac:spMkLst>
            <pc:docMk/>
            <pc:sldMk cId="1086718057" sldId="271"/>
            <ac:spMk id="7" creationId="{D59416C1-921F-6981-D955-86B695A95D65}"/>
          </ac:spMkLst>
        </pc:spChg>
        <pc:picChg chg="mod">
          <ac:chgData name="李新肖" userId="3483d44f-07c2-4121-830d-c31393cfa5a3" providerId="ADAL" clId="{B52FC0D2-B578-4398-A8AC-C101D2C75B44}" dt="2025-09-12T09:01:03.214" v="797" actId="14100"/>
          <ac:picMkLst>
            <pc:docMk/>
            <pc:sldMk cId="1086718057" sldId="271"/>
            <ac:picMk id="5" creationId="{3CCB2F08-C89F-32C2-1AA1-CFF7200F8AA3}"/>
          </ac:picMkLst>
        </pc:picChg>
      </pc:sldChg>
      <pc:sldChg chg="modSp mod modNotesTx">
        <pc:chgData name="李新肖" userId="3483d44f-07c2-4121-830d-c31393cfa5a3" providerId="ADAL" clId="{B52FC0D2-B578-4398-A8AC-C101D2C75B44}" dt="2025-09-19T10:27:12.771" v="6027" actId="20577"/>
        <pc:sldMkLst>
          <pc:docMk/>
          <pc:sldMk cId="4249285336" sldId="272"/>
        </pc:sldMkLst>
        <pc:spChg chg="mod">
          <ac:chgData name="李新肖" userId="3483d44f-07c2-4121-830d-c31393cfa5a3" providerId="ADAL" clId="{B52FC0D2-B578-4398-A8AC-C101D2C75B44}" dt="2025-09-19T10:27:12.771" v="6027" actId="20577"/>
          <ac:spMkLst>
            <pc:docMk/>
            <pc:sldMk cId="4249285336" sldId="272"/>
            <ac:spMk id="2" creationId="{D1F720C3-5E09-9CFA-A691-26D90155C689}"/>
          </ac:spMkLst>
        </pc:spChg>
        <pc:spChg chg="mod">
          <ac:chgData name="李新肖" userId="3483d44f-07c2-4121-830d-c31393cfa5a3" providerId="ADAL" clId="{B52FC0D2-B578-4398-A8AC-C101D2C75B44}" dt="2025-09-12T09:01:34.822" v="806" actId="1076"/>
          <ac:spMkLst>
            <pc:docMk/>
            <pc:sldMk cId="4249285336" sldId="272"/>
            <ac:spMk id="7" creationId="{439D67B0-38A9-1D4D-C007-BE00EEE47E43}"/>
          </ac:spMkLst>
        </pc:spChg>
        <pc:picChg chg="mod">
          <ac:chgData name="李新肖" userId="3483d44f-07c2-4121-830d-c31393cfa5a3" providerId="ADAL" clId="{B52FC0D2-B578-4398-A8AC-C101D2C75B44}" dt="2025-09-12T09:01:31.658" v="805" actId="1076"/>
          <ac:picMkLst>
            <pc:docMk/>
            <pc:sldMk cId="4249285336" sldId="272"/>
            <ac:picMk id="1026" creationId="{FA64F701-AA07-38B1-099C-C2716787A00A}"/>
          </ac:picMkLst>
        </pc:picChg>
      </pc:sldChg>
      <pc:sldChg chg="addSp modSp add del mod modClrScheme chgLayout">
        <pc:chgData name="李新肖" userId="3483d44f-07c2-4121-830d-c31393cfa5a3" providerId="ADAL" clId="{B52FC0D2-B578-4398-A8AC-C101D2C75B44}" dt="2025-09-12T09:18:54.595" v="1444" actId="2696"/>
        <pc:sldMkLst>
          <pc:docMk/>
          <pc:sldMk cId="193593512" sldId="273"/>
        </pc:sldMkLst>
      </pc:sldChg>
      <pc:sldChg chg="modSp add del mod">
        <pc:chgData name="李新肖" userId="3483d44f-07c2-4121-830d-c31393cfa5a3" providerId="ADAL" clId="{B52FC0D2-B578-4398-A8AC-C101D2C75B44}" dt="2025-09-13T09:05:24.174" v="3503" actId="2696"/>
        <pc:sldMkLst>
          <pc:docMk/>
          <pc:sldMk cId="1477847673" sldId="273"/>
        </pc:sldMkLst>
      </pc:sldChg>
      <pc:sldChg chg="add del">
        <pc:chgData name="李新肖" userId="3483d44f-07c2-4121-830d-c31393cfa5a3" providerId="ADAL" clId="{B52FC0D2-B578-4398-A8AC-C101D2C75B44}" dt="2025-09-12T09:19:12.489" v="1446"/>
        <pc:sldMkLst>
          <pc:docMk/>
          <pc:sldMk cId="1942544766" sldId="273"/>
        </pc:sldMkLst>
      </pc:sldChg>
      <pc:sldChg chg="addSp delSp modSp add mod modClrScheme chgLayout">
        <pc:chgData name="李新肖" userId="3483d44f-07c2-4121-830d-c31393cfa5a3" providerId="ADAL" clId="{B52FC0D2-B578-4398-A8AC-C101D2C75B44}" dt="2025-09-13T14:13:42.519" v="4786" actId="1076"/>
        <pc:sldMkLst>
          <pc:docMk/>
          <pc:sldMk cId="2618070105" sldId="273"/>
        </pc:sldMkLst>
        <pc:spChg chg="mod">
          <ac:chgData name="李新肖" userId="3483d44f-07c2-4121-830d-c31393cfa5a3" providerId="ADAL" clId="{B52FC0D2-B578-4398-A8AC-C101D2C75B44}" dt="2025-09-13T14:13:34.799" v="4785" actId="1076"/>
          <ac:spMkLst>
            <pc:docMk/>
            <pc:sldMk cId="2618070105" sldId="273"/>
            <ac:spMk id="4" creationId="{EFE9BAC9-45FF-0379-7761-A93E744D1AB9}"/>
          </ac:spMkLst>
        </pc:spChg>
        <pc:spChg chg="mod">
          <ac:chgData name="李新肖" userId="3483d44f-07c2-4121-830d-c31393cfa5a3" providerId="ADAL" clId="{B52FC0D2-B578-4398-A8AC-C101D2C75B44}" dt="2025-09-13T14:13:42.519" v="4786" actId="1076"/>
          <ac:spMkLst>
            <pc:docMk/>
            <pc:sldMk cId="2618070105" sldId="273"/>
            <ac:spMk id="7" creationId="{FE005F3C-1BDD-4EE8-968C-BCAE11EE2811}"/>
          </ac:spMkLst>
        </pc:spChg>
        <pc:spChg chg="add mod ord">
          <ac:chgData name="李新肖" userId="3483d44f-07c2-4121-830d-c31393cfa5a3" providerId="ADAL" clId="{B52FC0D2-B578-4398-A8AC-C101D2C75B44}" dt="2025-09-13T14:13:23.442" v="4783" actId="700"/>
          <ac:spMkLst>
            <pc:docMk/>
            <pc:sldMk cId="2618070105" sldId="273"/>
            <ac:spMk id="9" creationId="{79FE382E-7B9D-EF2C-119D-58A30C8E9412}"/>
          </ac:spMkLst>
        </pc:spChg>
      </pc:sldChg>
      <pc:sldChg chg="addSp modSp add del mod">
        <pc:chgData name="李新肖" userId="3483d44f-07c2-4121-830d-c31393cfa5a3" providerId="ADAL" clId="{B52FC0D2-B578-4398-A8AC-C101D2C75B44}" dt="2025-09-13T09:03:31.044" v="3488" actId="2696"/>
        <pc:sldMkLst>
          <pc:docMk/>
          <pc:sldMk cId="2996659891" sldId="273"/>
        </pc:sldMkLst>
      </pc:sldChg>
      <pc:sldChg chg="addSp delSp modSp new mod modClrScheme chgLayout modNotesTx">
        <pc:chgData name="李新肖" userId="3483d44f-07c2-4121-830d-c31393cfa5a3" providerId="ADAL" clId="{B52FC0D2-B578-4398-A8AC-C101D2C75B44}" dt="2025-09-19T10:27:19.028" v="6034" actId="20577"/>
        <pc:sldMkLst>
          <pc:docMk/>
          <pc:sldMk cId="103101973" sldId="274"/>
        </pc:sldMkLst>
        <pc:spChg chg="add mod ord">
          <ac:chgData name="李新肖" userId="3483d44f-07c2-4121-830d-c31393cfa5a3" providerId="ADAL" clId="{B52FC0D2-B578-4398-A8AC-C101D2C75B44}" dt="2025-09-19T10:27:19.028" v="6034" actId="20577"/>
          <ac:spMkLst>
            <pc:docMk/>
            <pc:sldMk cId="103101973" sldId="274"/>
            <ac:spMk id="2" creationId="{F1270117-9CE9-9378-6C04-64097C5A5249}"/>
          </ac:spMkLst>
        </pc:spChg>
        <pc:spChg chg="add mod">
          <ac:chgData name="李新肖" userId="3483d44f-07c2-4121-830d-c31393cfa5a3" providerId="ADAL" clId="{B52FC0D2-B578-4398-A8AC-C101D2C75B44}" dt="2025-09-12T09:02:20.037" v="810" actId="1076"/>
          <ac:spMkLst>
            <pc:docMk/>
            <pc:sldMk cId="103101973" sldId="274"/>
            <ac:spMk id="3" creationId="{672513B1-7FDA-34B7-3B03-7BC1EACCABD6}"/>
          </ac:spMkLst>
        </pc:spChg>
        <pc:picChg chg="add mod">
          <ac:chgData name="李新肖" userId="3483d44f-07c2-4121-830d-c31393cfa5a3" providerId="ADAL" clId="{B52FC0D2-B578-4398-A8AC-C101D2C75B44}" dt="2025-09-12T09:02:14.177" v="808" actId="14100"/>
          <ac:picMkLst>
            <pc:docMk/>
            <pc:sldMk cId="103101973" sldId="274"/>
            <ac:picMk id="1026" creationId="{774FFE2D-4361-F522-66C7-4402922BBB7A}"/>
          </ac:picMkLst>
        </pc:picChg>
      </pc:sldChg>
      <pc:sldChg chg="modSp add del mod">
        <pc:chgData name="李新肖" userId="3483d44f-07c2-4121-830d-c31393cfa5a3" providerId="ADAL" clId="{B52FC0D2-B578-4398-A8AC-C101D2C75B44}" dt="2025-09-09T08:30:15.063" v="218" actId="2696"/>
        <pc:sldMkLst>
          <pc:docMk/>
          <pc:sldMk cId="0" sldId="275"/>
        </pc:sldMkLst>
      </pc:sldChg>
      <pc:sldChg chg="addSp modSp add mod ord">
        <pc:chgData name="李新肖" userId="3483d44f-07c2-4121-830d-c31393cfa5a3" providerId="ADAL" clId="{B52FC0D2-B578-4398-A8AC-C101D2C75B44}" dt="2025-09-19T11:03:24.773" v="6283" actId="14100"/>
        <pc:sldMkLst>
          <pc:docMk/>
          <pc:sldMk cId="1276858833" sldId="275"/>
        </pc:sldMkLst>
        <pc:spChg chg="mod">
          <ac:chgData name="李新肖" userId="3483d44f-07c2-4121-830d-c31393cfa5a3" providerId="ADAL" clId="{B52FC0D2-B578-4398-A8AC-C101D2C75B44}" dt="2025-09-13T03:09:51.707" v="2906" actId="255"/>
          <ac:spMkLst>
            <pc:docMk/>
            <pc:sldMk cId="1276858833" sldId="275"/>
            <ac:spMk id="2" creationId="{00000000-0000-0000-0000-000000000000}"/>
          </ac:spMkLst>
        </pc:spChg>
        <pc:spChg chg="mod">
          <ac:chgData name="李新肖" userId="3483d44f-07c2-4121-830d-c31393cfa5a3" providerId="ADAL" clId="{B52FC0D2-B578-4398-A8AC-C101D2C75B44}" dt="2025-09-13T08:58:14.759" v="3465" actId="115"/>
          <ac:spMkLst>
            <pc:docMk/>
            <pc:sldMk cId="1276858833" sldId="275"/>
            <ac:spMk id="3" creationId="{00000000-0000-0000-0000-000000000000}"/>
          </ac:spMkLst>
        </pc:spChg>
        <pc:spChg chg="add mod">
          <ac:chgData name="李新肖" userId="3483d44f-07c2-4121-830d-c31393cfa5a3" providerId="ADAL" clId="{B52FC0D2-B578-4398-A8AC-C101D2C75B44}" dt="2025-09-19T11:03:24.773" v="6283" actId="14100"/>
          <ac:spMkLst>
            <pc:docMk/>
            <pc:sldMk cId="1276858833" sldId="275"/>
            <ac:spMk id="4" creationId="{FF91A928-B04F-5277-1FD9-91416DDB62A2}"/>
          </ac:spMkLst>
        </pc:spChg>
        <pc:spChg chg="add mod">
          <ac:chgData name="李新肖" userId="3483d44f-07c2-4121-830d-c31393cfa5a3" providerId="ADAL" clId="{B52FC0D2-B578-4398-A8AC-C101D2C75B44}" dt="2025-09-09T08:32:42.751" v="296" actId="14100"/>
          <ac:spMkLst>
            <pc:docMk/>
            <pc:sldMk cId="1276858833" sldId="275"/>
            <ac:spMk id="5" creationId="{D83B192C-65B2-5B07-9298-65534CD592A6}"/>
          </ac:spMkLst>
        </pc:spChg>
      </pc:sldChg>
      <pc:sldChg chg="addSp modSp add mod modNotesTx">
        <pc:chgData name="李新肖" userId="3483d44f-07c2-4121-830d-c31393cfa5a3" providerId="ADAL" clId="{B52FC0D2-B578-4398-A8AC-C101D2C75B44}" dt="2025-09-19T10:17:16.801" v="5986" actId="12"/>
        <pc:sldMkLst>
          <pc:docMk/>
          <pc:sldMk cId="0" sldId="276"/>
        </pc:sldMkLst>
        <pc:spChg chg="mod">
          <ac:chgData name="李新肖" userId="3483d44f-07c2-4121-830d-c31393cfa5a3" providerId="ADAL" clId="{B52FC0D2-B578-4398-A8AC-C101D2C75B44}" dt="2025-09-13T03:03:57.466" v="2618"/>
          <ac:spMkLst>
            <pc:docMk/>
            <pc:sldMk cId="0" sldId="276"/>
            <ac:spMk id="2" creationId="{00000000-0000-0000-0000-000000000000}"/>
          </ac:spMkLst>
        </pc:spChg>
        <pc:spChg chg="mod">
          <ac:chgData name="李新肖" userId="3483d44f-07c2-4121-830d-c31393cfa5a3" providerId="ADAL" clId="{B52FC0D2-B578-4398-A8AC-C101D2C75B44}" dt="2025-09-19T10:17:16.801" v="5986" actId="12"/>
          <ac:spMkLst>
            <pc:docMk/>
            <pc:sldMk cId="0" sldId="276"/>
            <ac:spMk id="3" creationId="{00000000-0000-0000-0000-000000000000}"/>
          </ac:spMkLst>
        </pc:spChg>
        <pc:spChg chg="add mod">
          <ac:chgData name="李新肖" userId="3483d44f-07c2-4121-830d-c31393cfa5a3" providerId="ADAL" clId="{B52FC0D2-B578-4398-A8AC-C101D2C75B44}" dt="2025-09-19T10:17:10.611" v="5985" actId="108"/>
          <ac:spMkLst>
            <pc:docMk/>
            <pc:sldMk cId="0" sldId="276"/>
            <ac:spMk id="4" creationId="{00000000-0000-0000-0000-000000000000}"/>
          </ac:spMkLst>
        </pc:spChg>
      </pc:sldChg>
      <pc:sldChg chg="addSp delSp modSp add del mod">
        <pc:chgData name="李新肖" userId="3483d44f-07c2-4121-830d-c31393cfa5a3" providerId="ADAL" clId="{B52FC0D2-B578-4398-A8AC-C101D2C75B44}" dt="2025-09-13T02:41:51.314" v="2348" actId="47"/>
        <pc:sldMkLst>
          <pc:docMk/>
          <pc:sldMk cId="0" sldId="277"/>
        </pc:sldMkLst>
      </pc:sldChg>
      <pc:sldChg chg="modSp add del mod">
        <pc:chgData name="李新肖" userId="3483d44f-07c2-4121-830d-c31393cfa5a3" providerId="ADAL" clId="{B52FC0D2-B578-4398-A8AC-C101D2C75B44}" dt="2025-09-13T02:41:53.468" v="2349" actId="47"/>
        <pc:sldMkLst>
          <pc:docMk/>
          <pc:sldMk cId="0" sldId="278"/>
        </pc:sldMkLst>
      </pc:sldChg>
      <pc:sldChg chg="modSp add del mod">
        <pc:chgData name="李新肖" userId="3483d44f-07c2-4121-830d-c31393cfa5a3" providerId="ADAL" clId="{B52FC0D2-B578-4398-A8AC-C101D2C75B44}" dt="2025-09-12T09:25:50.859" v="1653" actId="47"/>
        <pc:sldMkLst>
          <pc:docMk/>
          <pc:sldMk cId="0" sldId="279"/>
        </pc:sldMkLst>
      </pc:sldChg>
      <pc:sldChg chg="addSp delSp modSp new mod ord setBg modClrScheme addAnim delAnim chgLayout modNotesTx">
        <pc:chgData name="李新肖" userId="3483d44f-07c2-4121-830d-c31393cfa5a3" providerId="ADAL" clId="{B52FC0D2-B578-4398-A8AC-C101D2C75B44}" dt="2025-09-14T07:02:33.838" v="5411" actId="20577"/>
        <pc:sldMkLst>
          <pc:docMk/>
          <pc:sldMk cId="2894790714" sldId="280"/>
        </pc:sldMkLst>
        <pc:spChg chg="add mod ord">
          <ac:chgData name="李新肖" userId="3483d44f-07c2-4121-830d-c31393cfa5a3" providerId="ADAL" clId="{B52FC0D2-B578-4398-A8AC-C101D2C75B44}" dt="2025-09-13T14:35:49.047" v="5409" actId="26606"/>
          <ac:spMkLst>
            <pc:docMk/>
            <pc:sldMk cId="2894790714" sldId="280"/>
            <ac:spMk id="4" creationId="{E852F631-C00E-94B6-6476-84A461234FAA}"/>
          </ac:spMkLst>
        </pc:spChg>
        <pc:spChg chg="add mod ord">
          <ac:chgData name="李新肖" userId="3483d44f-07c2-4121-830d-c31393cfa5a3" providerId="ADAL" clId="{B52FC0D2-B578-4398-A8AC-C101D2C75B44}" dt="2025-09-13T14:35:49.047" v="5409" actId="26606"/>
          <ac:spMkLst>
            <pc:docMk/>
            <pc:sldMk cId="2894790714" sldId="280"/>
            <ac:spMk id="5" creationId="{4FD27F2A-8CCA-2CD0-769B-0E6934B94AAD}"/>
          </ac:spMkLst>
        </pc:spChg>
        <pc:spChg chg="add">
          <ac:chgData name="李新肖" userId="3483d44f-07c2-4121-830d-c31393cfa5a3" providerId="ADAL" clId="{B52FC0D2-B578-4398-A8AC-C101D2C75B44}" dt="2025-09-13T14:36:01.187" v="5410" actId="26606"/>
          <ac:spMkLst>
            <pc:docMk/>
            <pc:sldMk cId="2894790714" sldId="280"/>
            <ac:spMk id="54" creationId="{489B7BFD-8F45-4093-AD9C-91B15B0503D9}"/>
          </ac:spMkLst>
        </pc:spChg>
        <pc:spChg chg="add">
          <ac:chgData name="李新肖" userId="3483d44f-07c2-4121-830d-c31393cfa5a3" providerId="ADAL" clId="{B52FC0D2-B578-4398-A8AC-C101D2C75B44}" dt="2025-09-13T14:36:01.187" v="5410" actId="26606"/>
          <ac:spMkLst>
            <pc:docMk/>
            <pc:sldMk cId="2894790714" sldId="280"/>
            <ac:spMk id="60" creationId="{498F8FF6-43B4-494A-AF8F-123A4983EDF7}"/>
          </ac:spMkLst>
        </pc:spChg>
        <pc:spChg chg="add">
          <ac:chgData name="李新肖" userId="3483d44f-07c2-4121-830d-c31393cfa5a3" providerId="ADAL" clId="{B52FC0D2-B578-4398-A8AC-C101D2C75B44}" dt="2025-09-13T14:36:01.187" v="5410" actId="26606"/>
          <ac:spMkLst>
            <pc:docMk/>
            <pc:sldMk cId="2894790714" sldId="280"/>
            <ac:spMk id="62" creationId="{2B06059C-C357-4011-82B9-9C0106301384}"/>
          </ac:spMkLst>
        </pc:spChg>
        <pc:spChg chg="add">
          <ac:chgData name="李新肖" userId="3483d44f-07c2-4121-830d-c31393cfa5a3" providerId="ADAL" clId="{B52FC0D2-B578-4398-A8AC-C101D2C75B44}" dt="2025-09-13T14:36:01.187" v="5410" actId="26606"/>
          <ac:spMkLst>
            <pc:docMk/>
            <pc:sldMk cId="2894790714" sldId="280"/>
            <ac:spMk id="64" creationId="{5AFEC601-A132-47EE-B0C2-B38ACD9FCE6F}"/>
          </ac:spMkLst>
        </pc:spChg>
        <pc:spChg chg="add">
          <ac:chgData name="李新肖" userId="3483d44f-07c2-4121-830d-c31393cfa5a3" providerId="ADAL" clId="{B52FC0D2-B578-4398-A8AC-C101D2C75B44}" dt="2025-09-13T14:36:01.187" v="5410" actId="26606"/>
          <ac:spMkLst>
            <pc:docMk/>
            <pc:sldMk cId="2894790714" sldId="280"/>
            <ac:spMk id="66" creationId="{279CAF82-0ECF-42BE-8F37-F71941E5D410}"/>
          </ac:spMkLst>
        </pc:spChg>
        <pc:spChg chg="add">
          <ac:chgData name="李新肖" userId="3483d44f-07c2-4121-830d-c31393cfa5a3" providerId="ADAL" clId="{B52FC0D2-B578-4398-A8AC-C101D2C75B44}" dt="2025-09-13T14:36:01.187" v="5410" actId="26606"/>
          <ac:spMkLst>
            <pc:docMk/>
            <pc:sldMk cId="2894790714" sldId="280"/>
            <ac:spMk id="77" creationId="{033BC44A-0661-43B4-9C14-FD5963C226AE}"/>
          </ac:spMkLst>
        </pc:spChg>
        <pc:spChg chg="add">
          <ac:chgData name="李新肖" userId="3483d44f-07c2-4121-830d-c31393cfa5a3" providerId="ADAL" clId="{B52FC0D2-B578-4398-A8AC-C101D2C75B44}" dt="2025-09-13T14:36:01.187" v="5410" actId="26606"/>
          <ac:spMkLst>
            <pc:docMk/>
            <pc:sldMk cId="2894790714" sldId="280"/>
            <ac:spMk id="79" creationId="{BE8CB2F0-2F5A-4EBD-B214-E0309C31F578}"/>
          </ac:spMkLst>
        </pc:spChg>
        <pc:spChg chg="add">
          <ac:chgData name="李新肖" userId="3483d44f-07c2-4121-830d-c31393cfa5a3" providerId="ADAL" clId="{B52FC0D2-B578-4398-A8AC-C101D2C75B44}" dt="2025-09-13T14:36:01.187" v="5410" actId="26606"/>
          <ac:spMkLst>
            <pc:docMk/>
            <pc:sldMk cId="2894790714" sldId="280"/>
            <ac:spMk id="83" creationId="{97224C31-855E-4593-8A58-5B2B0CC4F537}"/>
          </ac:spMkLst>
        </pc:spChg>
      </pc:sldChg>
      <pc:sldChg chg="addSp delSp modSp new mod modClrScheme chgLayout modNotesTx">
        <pc:chgData name="李新肖" userId="3483d44f-07c2-4121-830d-c31393cfa5a3" providerId="ADAL" clId="{B52FC0D2-B578-4398-A8AC-C101D2C75B44}" dt="2025-09-19T10:16:35.102" v="5970" actId="20577"/>
        <pc:sldMkLst>
          <pc:docMk/>
          <pc:sldMk cId="3336579202" sldId="281"/>
        </pc:sldMkLst>
        <pc:spChg chg="add mod ord">
          <ac:chgData name="李新肖" userId="3483d44f-07c2-4121-830d-c31393cfa5a3" providerId="ADAL" clId="{B52FC0D2-B578-4398-A8AC-C101D2C75B44}" dt="2025-09-13T03:03:57.466" v="2618"/>
          <ac:spMkLst>
            <pc:docMk/>
            <pc:sldMk cId="3336579202" sldId="281"/>
            <ac:spMk id="4" creationId="{E7F99E58-B3C2-C6EA-1306-AA2298C86871}"/>
          </ac:spMkLst>
        </pc:spChg>
        <pc:spChg chg="add mod ord">
          <ac:chgData name="李新肖" userId="3483d44f-07c2-4121-830d-c31393cfa5a3" providerId="ADAL" clId="{B52FC0D2-B578-4398-A8AC-C101D2C75B44}" dt="2025-09-19T10:16:35.102" v="5970" actId="20577"/>
          <ac:spMkLst>
            <pc:docMk/>
            <pc:sldMk cId="3336579202" sldId="281"/>
            <ac:spMk id="5" creationId="{3BCD6616-8A52-48AF-6575-6E2F80A5CF33}"/>
          </ac:spMkLst>
        </pc:spChg>
      </pc:sldChg>
      <pc:sldChg chg="modSp new mod modNotesTx">
        <pc:chgData name="李新肖" userId="3483d44f-07c2-4121-830d-c31393cfa5a3" providerId="ADAL" clId="{B52FC0D2-B578-4398-A8AC-C101D2C75B44}" dt="2025-09-19T10:17:58.672" v="5991" actId="20577"/>
        <pc:sldMkLst>
          <pc:docMk/>
          <pc:sldMk cId="2233491130" sldId="282"/>
        </pc:sldMkLst>
        <pc:spChg chg="mod">
          <ac:chgData name="李新肖" userId="3483d44f-07c2-4121-830d-c31393cfa5a3" providerId="ADAL" clId="{B52FC0D2-B578-4398-A8AC-C101D2C75B44}" dt="2025-09-13T03:03:57.466" v="2618"/>
          <ac:spMkLst>
            <pc:docMk/>
            <pc:sldMk cId="2233491130" sldId="282"/>
            <ac:spMk id="2" creationId="{44E7E762-0194-93E1-5A3F-B0812E0F539A}"/>
          </ac:spMkLst>
        </pc:spChg>
        <pc:spChg chg="mod">
          <ac:chgData name="李新肖" userId="3483d44f-07c2-4121-830d-c31393cfa5a3" providerId="ADAL" clId="{B52FC0D2-B578-4398-A8AC-C101D2C75B44}" dt="2025-09-19T10:17:58.672" v="5991" actId="20577"/>
          <ac:spMkLst>
            <pc:docMk/>
            <pc:sldMk cId="2233491130" sldId="282"/>
            <ac:spMk id="3" creationId="{B8CAF8EF-7ED1-4A3F-F052-C7D23C11B06A}"/>
          </ac:spMkLst>
        </pc:spChg>
      </pc:sldChg>
      <pc:sldChg chg="modSp new del mod">
        <pc:chgData name="李新肖" userId="3483d44f-07c2-4121-830d-c31393cfa5a3" providerId="ADAL" clId="{B52FC0D2-B578-4398-A8AC-C101D2C75B44}" dt="2025-09-13T03:37:51.503" v="3336" actId="47"/>
        <pc:sldMkLst>
          <pc:docMk/>
          <pc:sldMk cId="3254566553" sldId="283"/>
        </pc:sldMkLst>
      </pc:sldChg>
      <pc:sldChg chg="modSp add mod modNotesTx">
        <pc:chgData name="李新肖" userId="3483d44f-07c2-4121-830d-c31393cfa5a3" providerId="ADAL" clId="{B52FC0D2-B578-4398-A8AC-C101D2C75B44}" dt="2025-09-14T07:08:21.041" v="5651" actId="20577"/>
        <pc:sldMkLst>
          <pc:docMk/>
          <pc:sldMk cId="874381003" sldId="284"/>
        </pc:sldMkLst>
        <pc:spChg chg="mod">
          <ac:chgData name="李新肖" userId="3483d44f-07c2-4121-830d-c31393cfa5a3" providerId="ADAL" clId="{B52FC0D2-B578-4398-A8AC-C101D2C75B44}" dt="2025-09-13T03:04:30.390" v="2651" actId="20577"/>
          <ac:spMkLst>
            <pc:docMk/>
            <pc:sldMk cId="874381003" sldId="284"/>
            <ac:spMk id="4" creationId="{D4B26012-B5CD-2433-81D6-337AA611F0A4}"/>
          </ac:spMkLst>
        </pc:spChg>
        <pc:spChg chg="mod">
          <ac:chgData name="李新肖" userId="3483d44f-07c2-4121-830d-c31393cfa5a3" providerId="ADAL" clId="{B52FC0D2-B578-4398-A8AC-C101D2C75B44}" dt="2025-09-13T02:34:15.206" v="2043" actId="27636"/>
          <ac:spMkLst>
            <pc:docMk/>
            <pc:sldMk cId="874381003" sldId="284"/>
            <ac:spMk id="5" creationId="{97206CBA-0C34-9DB2-F539-B6A340CBDE9E}"/>
          </ac:spMkLst>
        </pc:spChg>
      </pc:sldChg>
      <pc:sldChg chg="add">
        <pc:chgData name="李新肖" userId="3483d44f-07c2-4121-830d-c31393cfa5a3" providerId="ADAL" clId="{B52FC0D2-B578-4398-A8AC-C101D2C75B44}" dt="2025-09-13T09:05:30.249" v="3504"/>
        <pc:sldMkLst>
          <pc:docMk/>
          <pc:sldMk cId="1990218115" sldId="285"/>
        </pc:sldMkLst>
      </pc:sldChg>
      <pc:sldChg chg="modSp add del mod">
        <pc:chgData name="李新肖" userId="3483d44f-07c2-4121-830d-c31393cfa5a3" providerId="ADAL" clId="{B52FC0D2-B578-4398-A8AC-C101D2C75B44}" dt="2025-09-13T09:05:24.174" v="3503" actId="2696"/>
        <pc:sldMkLst>
          <pc:docMk/>
          <pc:sldMk cId="2714969708" sldId="285"/>
        </pc:sldMkLst>
      </pc:sldChg>
      <pc:sldChg chg="addSp delSp modSp new del mod ord">
        <pc:chgData name="李新肖" userId="3483d44f-07c2-4121-830d-c31393cfa5a3" providerId="ADAL" clId="{B52FC0D2-B578-4398-A8AC-C101D2C75B44}" dt="2025-09-13T09:03:31.044" v="3488" actId="2696"/>
        <pc:sldMkLst>
          <pc:docMk/>
          <pc:sldMk cId="3196673920" sldId="285"/>
        </pc:sldMkLst>
      </pc:sldChg>
      <pc:sldChg chg="modSp new del mod">
        <pc:chgData name="李新肖" userId="3483d44f-07c2-4121-830d-c31393cfa5a3" providerId="ADAL" clId="{B52FC0D2-B578-4398-A8AC-C101D2C75B44}" dt="2025-09-13T14:06:35.618" v="4383" actId="47"/>
        <pc:sldMkLst>
          <pc:docMk/>
          <pc:sldMk cId="3532623229" sldId="286"/>
        </pc:sldMkLst>
      </pc:sldChg>
      <pc:sldChg chg="addSp delSp modSp new del mod">
        <pc:chgData name="李新肖" userId="3483d44f-07c2-4121-830d-c31393cfa5a3" providerId="ADAL" clId="{B52FC0D2-B578-4398-A8AC-C101D2C75B44}" dt="2025-09-13T09:46:12.045" v="3899" actId="47"/>
        <pc:sldMkLst>
          <pc:docMk/>
          <pc:sldMk cId="189296348" sldId="287"/>
        </pc:sldMkLst>
      </pc:sldChg>
      <pc:sldChg chg="addSp delSp modSp new mod modClrScheme chgLayout modNotesTx">
        <pc:chgData name="李新肖" userId="3483d44f-07c2-4121-830d-c31393cfa5a3" providerId="ADAL" clId="{B52FC0D2-B578-4398-A8AC-C101D2C75B44}" dt="2025-09-14T07:17:02.920" v="5859" actId="20577"/>
        <pc:sldMkLst>
          <pc:docMk/>
          <pc:sldMk cId="4212563581" sldId="287"/>
        </pc:sldMkLst>
        <pc:spChg chg="mod ord">
          <ac:chgData name="李新肖" userId="3483d44f-07c2-4121-830d-c31393cfa5a3" providerId="ADAL" clId="{B52FC0D2-B578-4398-A8AC-C101D2C75B44}" dt="2025-09-13T13:38:04.857" v="3965" actId="26606"/>
          <ac:spMkLst>
            <pc:docMk/>
            <pc:sldMk cId="4212563581" sldId="287"/>
            <ac:spMk id="2" creationId="{1BE999BF-757E-D2DF-BF0C-782D5F8C96D7}"/>
          </ac:spMkLst>
        </pc:spChg>
        <pc:graphicFrameChg chg="add mod modGraphic">
          <ac:chgData name="李新肖" userId="3483d44f-07c2-4121-830d-c31393cfa5a3" providerId="ADAL" clId="{B52FC0D2-B578-4398-A8AC-C101D2C75B44}" dt="2025-09-13T14:04:19.907" v="4325" actId="207"/>
          <ac:graphicFrameMkLst>
            <pc:docMk/>
            <pc:sldMk cId="4212563581" sldId="287"/>
            <ac:graphicFrameMk id="4" creationId="{66A0F3A5-8C61-E9F8-BACA-8F3536AC9322}"/>
          </ac:graphicFrameMkLst>
        </pc:graphicFrameChg>
      </pc:sldChg>
      <pc:sldChg chg="modSp new del mod">
        <pc:chgData name="李新肖" userId="3483d44f-07c2-4121-830d-c31393cfa5a3" providerId="ADAL" clId="{B52FC0D2-B578-4398-A8AC-C101D2C75B44}" dt="2025-09-13T14:29:38.514" v="5345" actId="47"/>
        <pc:sldMkLst>
          <pc:docMk/>
          <pc:sldMk cId="80341682" sldId="288"/>
        </pc:sldMkLst>
      </pc:sldChg>
      <pc:sldChg chg="modSp add mod modNotesTx">
        <pc:chgData name="李新肖" userId="3483d44f-07c2-4121-830d-c31393cfa5a3" providerId="ADAL" clId="{B52FC0D2-B578-4398-A8AC-C101D2C75B44}" dt="2025-09-14T07:23:23.075" v="5947" actId="113"/>
        <pc:sldMkLst>
          <pc:docMk/>
          <pc:sldMk cId="0" sldId="289"/>
        </pc:sldMkLst>
        <pc:spChg chg="mod">
          <ac:chgData name="李新肖" userId="3483d44f-07c2-4121-830d-c31393cfa5a3" providerId="ADAL" clId="{B52FC0D2-B578-4398-A8AC-C101D2C75B44}" dt="2025-09-13T14:29:35.897" v="5344" actId="20577"/>
          <ac:spMkLst>
            <pc:docMk/>
            <pc:sldMk cId="0" sldId="289"/>
            <ac:spMk id="2" creationId="{00000000-0000-0000-0000-000000000000}"/>
          </ac:spMkLst>
        </pc:spChg>
        <pc:spChg chg="mod">
          <ac:chgData name="李新肖" userId="3483d44f-07c2-4121-830d-c31393cfa5a3" providerId="ADAL" clId="{B52FC0D2-B578-4398-A8AC-C101D2C75B44}" dt="2025-09-13T14:29:44.770" v="5346" actId="14100"/>
          <ac:spMkLst>
            <pc:docMk/>
            <pc:sldMk cId="0" sldId="289"/>
            <ac:spMk id="3" creationId="{00000000-0000-0000-0000-000000000000}"/>
          </ac:spMkLst>
        </pc:spChg>
        <pc:spChg chg="mod">
          <ac:chgData name="李新肖" userId="3483d44f-07c2-4121-830d-c31393cfa5a3" providerId="ADAL" clId="{B52FC0D2-B578-4398-A8AC-C101D2C75B44}" dt="2025-09-13T14:29:25.089" v="5337" actId="1076"/>
          <ac:spMkLst>
            <pc:docMk/>
            <pc:sldMk cId="0" sldId="289"/>
            <ac:spMk id="6" creationId="{E8EEF548-09CA-5A39-233C-BFF8405809B6}"/>
          </ac:spMkLst>
        </pc:spChg>
        <pc:picChg chg="mod">
          <ac:chgData name="李新肖" userId="3483d44f-07c2-4121-830d-c31393cfa5a3" providerId="ADAL" clId="{B52FC0D2-B578-4398-A8AC-C101D2C75B44}" dt="2025-09-13T14:29:25.089" v="5337" actId="1076"/>
          <ac:picMkLst>
            <pc:docMk/>
            <pc:sldMk cId="0" sldId="289"/>
            <ac:picMk id="4" creationId="{3A3949A9-57F1-F5D5-2DC2-F408FB764FEC}"/>
          </ac:picMkLst>
        </pc:picChg>
      </pc:sldChg>
      <pc:sldChg chg="add del">
        <pc:chgData name="李新肖" userId="3483d44f-07c2-4121-830d-c31393cfa5a3" providerId="ADAL" clId="{B52FC0D2-B578-4398-A8AC-C101D2C75B44}" dt="2025-09-19T10:26:08.202" v="6004" actId="2696"/>
        <pc:sldMkLst>
          <pc:docMk/>
          <pc:sldMk cId="787105822" sldId="290"/>
        </pc:sldMkLst>
      </pc:sldChg>
      <pc:sldChg chg="add">
        <pc:chgData name="李新肖" userId="3483d44f-07c2-4121-830d-c31393cfa5a3" providerId="ADAL" clId="{B52FC0D2-B578-4398-A8AC-C101D2C75B44}" dt="2025-09-19T10:26:21.999" v="6005"/>
        <pc:sldMkLst>
          <pc:docMk/>
          <pc:sldMk cId="2516641820" sldId="290"/>
        </pc:sldMkLst>
      </pc:sldChg>
      <pc:sldChg chg="addSp delSp modSp add del mod">
        <pc:chgData name="李新肖" userId="3483d44f-07c2-4121-830d-c31393cfa5a3" providerId="ADAL" clId="{B52FC0D2-B578-4398-A8AC-C101D2C75B44}" dt="2025-09-19T10:24:50.253" v="6001" actId="2696"/>
        <pc:sldMkLst>
          <pc:docMk/>
          <pc:sldMk cId="2687671191" sldId="290"/>
        </pc:sldMkLst>
        <pc:spChg chg="mod">
          <ac:chgData name="李新肖" userId="3483d44f-07c2-4121-830d-c31393cfa5a3" providerId="ADAL" clId="{B52FC0D2-B578-4398-A8AC-C101D2C75B44}" dt="2025-09-19T10:24:26.381" v="6000" actId="1076"/>
          <ac:spMkLst>
            <pc:docMk/>
            <pc:sldMk cId="2687671191" sldId="290"/>
            <ac:spMk id="2" creationId="{70C6FD82-64E7-CB63-94D3-7E3DBC32E4B6}"/>
          </ac:spMkLst>
        </pc:spChg>
        <pc:spChg chg="add del">
          <ac:chgData name="李新肖" userId="3483d44f-07c2-4121-830d-c31393cfa5a3" providerId="ADAL" clId="{B52FC0D2-B578-4398-A8AC-C101D2C75B44}" dt="2025-09-19T10:24:17.216" v="5999" actId="22"/>
          <ac:spMkLst>
            <pc:docMk/>
            <pc:sldMk cId="2687671191" sldId="290"/>
            <ac:spMk id="6" creationId="{A97D44B8-4121-625D-F01D-E729D9B6D428}"/>
          </ac:spMkLst>
        </pc:spChg>
      </pc:sldChg>
      <pc:sldChg chg="add del">
        <pc:chgData name="李新肖" userId="3483d44f-07c2-4121-830d-c31393cfa5a3" providerId="ADAL" clId="{B52FC0D2-B578-4398-A8AC-C101D2C75B44}" dt="2025-09-19T10:26:08.202" v="6004" actId="2696"/>
        <pc:sldMkLst>
          <pc:docMk/>
          <pc:sldMk cId="0" sldId="291"/>
        </pc:sldMkLst>
      </pc:sldChg>
      <pc:sldChg chg="add">
        <pc:chgData name="李新肖" userId="3483d44f-07c2-4121-830d-c31393cfa5a3" providerId="ADAL" clId="{B52FC0D2-B578-4398-A8AC-C101D2C75B44}" dt="2025-09-19T10:26:21.999" v="6005"/>
        <pc:sldMkLst>
          <pc:docMk/>
          <pc:sldMk cId="3729285715" sldId="291"/>
        </pc:sldMkLst>
      </pc:sldChg>
      <pc:sldChg chg="addSp delSp modSp new mod modNotesTx">
        <pc:chgData name="李新肖" userId="3483d44f-07c2-4121-830d-c31393cfa5a3" providerId="ADAL" clId="{B52FC0D2-B578-4398-A8AC-C101D2C75B44}" dt="2025-09-19T11:02:09.401" v="6266" actId="20577"/>
        <pc:sldMkLst>
          <pc:docMk/>
          <pc:sldMk cId="3659226541" sldId="292"/>
        </pc:sldMkLst>
        <pc:spChg chg="del">
          <ac:chgData name="李新肖" userId="3483d44f-07c2-4121-830d-c31393cfa5a3" providerId="ADAL" clId="{B52FC0D2-B578-4398-A8AC-C101D2C75B44}" dt="2025-09-19T10:50:04.672" v="6038" actId="478"/>
          <ac:spMkLst>
            <pc:docMk/>
            <pc:sldMk cId="3659226541" sldId="292"/>
            <ac:spMk id="2" creationId="{4EA750E4-CAA2-2E9A-1C78-7B5CC0EA7A00}"/>
          </ac:spMkLst>
        </pc:spChg>
        <pc:spChg chg="mod">
          <ac:chgData name="李新肖" userId="3483d44f-07c2-4121-830d-c31393cfa5a3" providerId="ADAL" clId="{B52FC0D2-B578-4398-A8AC-C101D2C75B44}" dt="2025-09-19T10:59:22.206" v="6209" actId="6549"/>
          <ac:spMkLst>
            <pc:docMk/>
            <pc:sldMk cId="3659226541" sldId="292"/>
            <ac:spMk id="3" creationId="{699AB26F-B401-4790-AD2D-01BC229B9F0E}"/>
          </ac:spMkLst>
        </pc:spChg>
        <pc:spChg chg="add mod">
          <ac:chgData name="李新肖" userId="3483d44f-07c2-4121-830d-c31393cfa5a3" providerId="ADAL" clId="{B52FC0D2-B578-4398-A8AC-C101D2C75B44}" dt="2025-09-19T10:54:48.823" v="6103" actId="1076"/>
          <ac:spMkLst>
            <pc:docMk/>
            <pc:sldMk cId="3659226541" sldId="292"/>
            <ac:spMk id="4" creationId="{B561E700-7DDF-D9FE-CBF0-80451A733581}"/>
          </ac:spMkLst>
        </pc:spChg>
        <pc:spChg chg="add">
          <ac:chgData name="李新肖" userId="3483d44f-07c2-4121-830d-c31393cfa5a3" providerId="ADAL" clId="{B52FC0D2-B578-4398-A8AC-C101D2C75B44}" dt="2025-09-19T10:51:31.445" v="6055"/>
          <ac:spMkLst>
            <pc:docMk/>
            <pc:sldMk cId="3659226541" sldId="292"/>
            <ac:spMk id="5" creationId="{C6313436-CFA4-6798-7679-4D3B8AA3792C}"/>
          </ac:spMkLst>
        </pc:spChg>
        <pc:spChg chg="add">
          <ac:chgData name="李新肖" userId="3483d44f-07c2-4121-830d-c31393cfa5a3" providerId="ADAL" clId="{B52FC0D2-B578-4398-A8AC-C101D2C75B44}" dt="2025-09-19T10:51:39.815" v="6056"/>
          <ac:spMkLst>
            <pc:docMk/>
            <pc:sldMk cId="3659226541" sldId="292"/>
            <ac:spMk id="6" creationId="{77FFCA5A-3C6A-E98D-1B4C-B66372A0CD78}"/>
          </ac:spMkLst>
        </pc:spChg>
        <pc:spChg chg="add">
          <ac:chgData name="李新肖" userId="3483d44f-07c2-4121-830d-c31393cfa5a3" providerId="ADAL" clId="{B52FC0D2-B578-4398-A8AC-C101D2C75B44}" dt="2025-09-19T10:52:19.730" v="6065"/>
          <ac:spMkLst>
            <pc:docMk/>
            <pc:sldMk cId="3659226541" sldId="292"/>
            <ac:spMk id="7" creationId="{7ED09AB7-70E7-D127-6F0A-6ACE677F79C3}"/>
          </ac:spMkLst>
        </pc:spChg>
        <pc:spChg chg="add mod">
          <ac:chgData name="李新肖" userId="3483d44f-07c2-4121-830d-c31393cfa5a3" providerId="ADAL" clId="{B52FC0D2-B578-4398-A8AC-C101D2C75B44}" dt="2025-09-19T11:01:04.344" v="6224" actId="1076"/>
          <ac:spMkLst>
            <pc:docMk/>
            <pc:sldMk cId="3659226541" sldId="292"/>
            <ac:spMk id="9" creationId="{3A8F10D0-8D7C-4F1E-6ECD-BB077AB2BE9A}"/>
          </ac:spMkLst>
        </pc:spChg>
        <pc:spChg chg="add mod">
          <ac:chgData name="李新肖" userId="3483d44f-07c2-4121-830d-c31393cfa5a3" providerId="ADAL" clId="{B52FC0D2-B578-4398-A8AC-C101D2C75B44}" dt="2025-09-19T11:01:14.836" v="6228" actId="1037"/>
          <ac:spMkLst>
            <pc:docMk/>
            <pc:sldMk cId="3659226541" sldId="292"/>
            <ac:spMk id="11" creationId="{C2390541-11BB-53B4-806C-841E82AC7030}"/>
          </ac:spMkLst>
        </pc:spChg>
        <pc:spChg chg="add mod">
          <ac:chgData name="李新肖" userId="3483d44f-07c2-4121-830d-c31393cfa5a3" providerId="ADAL" clId="{B52FC0D2-B578-4398-A8AC-C101D2C75B44}" dt="2025-09-19T11:00:31.984" v="6221" actId="14100"/>
          <ac:spMkLst>
            <pc:docMk/>
            <pc:sldMk cId="3659226541" sldId="292"/>
            <ac:spMk id="13" creationId="{A170E840-F4DA-3743-B7A9-0518C6E5DC3C}"/>
          </ac:spMkLst>
        </pc:spChg>
      </pc:sldChg>
      <pc:sldChg chg="modSp add mod">
        <pc:chgData name="李新肖" userId="3483d44f-07c2-4121-830d-c31393cfa5a3" providerId="ADAL" clId="{B52FC0D2-B578-4398-A8AC-C101D2C75B44}" dt="2025-09-19T11:57:26.812" v="6676" actId="20577"/>
        <pc:sldMkLst>
          <pc:docMk/>
          <pc:sldMk cId="4205431507" sldId="293"/>
        </pc:sldMkLst>
        <pc:spChg chg="mod">
          <ac:chgData name="李新肖" userId="3483d44f-07c2-4121-830d-c31393cfa5a3" providerId="ADAL" clId="{B52FC0D2-B578-4398-A8AC-C101D2C75B44}" dt="2025-09-19T11:56:49.315" v="6596" actId="20577"/>
          <ac:spMkLst>
            <pc:docMk/>
            <pc:sldMk cId="4205431507" sldId="293"/>
            <ac:spMk id="2" creationId="{2E7B576B-F55D-6856-A7D8-4ACB15E0FEEA}"/>
          </ac:spMkLst>
        </pc:spChg>
        <pc:spChg chg="mod">
          <ac:chgData name="李新肖" userId="3483d44f-07c2-4121-830d-c31393cfa5a3" providerId="ADAL" clId="{B52FC0D2-B578-4398-A8AC-C101D2C75B44}" dt="2025-09-19T11:57:26.812" v="6676" actId="20577"/>
          <ac:spMkLst>
            <pc:docMk/>
            <pc:sldMk cId="4205431507" sldId="293"/>
            <ac:spMk id="3" creationId="{DAFE37B6-DB3F-B7AE-6923-6F1C6D1F3823}"/>
          </ac:spMkLst>
        </pc:spChg>
      </pc:sldChg>
      <pc:sldMasterChg chg="modSldLayout">
        <pc:chgData name="李新肖" userId="3483d44f-07c2-4121-830d-c31393cfa5a3" providerId="ADAL" clId="{B52FC0D2-B578-4398-A8AC-C101D2C75B44}" dt="2025-09-12T09:00:12.098" v="787" actId="14100"/>
        <pc:sldMasterMkLst>
          <pc:docMk/>
          <pc:sldMasterMk cId="2209977519" sldId="2147483648"/>
        </pc:sldMasterMkLst>
        <pc:sldLayoutChg chg="addSp modSp mod">
          <pc:chgData name="李新肖" userId="3483d44f-07c2-4121-830d-c31393cfa5a3" providerId="ADAL" clId="{B52FC0D2-B578-4398-A8AC-C101D2C75B44}" dt="2025-09-12T09:00:12.098" v="787" actId="14100"/>
          <pc:sldLayoutMkLst>
            <pc:docMk/>
            <pc:sldMasterMk cId="2209977519" sldId="2147483648"/>
            <pc:sldLayoutMk cId="2614314258" sldId="2147483650"/>
          </pc:sldLayoutMkLst>
          <pc:spChg chg="mod">
            <ac:chgData name="李新肖" userId="3483d44f-07c2-4121-830d-c31393cfa5a3" providerId="ADAL" clId="{B52FC0D2-B578-4398-A8AC-C101D2C75B44}" dt="2025-09-12T08:59:21.387" v="784" actId="207"/>
            <ac:spMkLst>
              <pc:docMk/>
              <pc:sldMasterMk cId="2209977519" sldId="2147483648"/>
              <pc:sldLayoutMk cId="2614314258" sldId="2147483650"/>
              <ac:spMk id="2" creationId="{00000000-0000-0000-0000-000000000000}"/>
            </ac:spMkLst>
          </pc:spChg>
          <pc:spChg chg="add mod ord">
            <ac:chgData name="李新肖" userId="3483d44f-07c2-4121-830d-c31393cfa5a3" providerId="ADAL" clId="{B52FC0D2-B578-4398-A8AC-C101D2C75B44}" dt="2025-09-12T09:00:12.098" v="787" actId="14100"/>
            <ac:spMkLst>
              <pc:docMk/>
              <pc:sldMasterMk cId="2209977519" sldId="2147483648"/>
              <pc:sldLayoutMk cId="2614314258" sldId="2147483650"/>
              <ac:spMk id="7" creationId="{CC01F841-21D7-5D40-7E03-99BEC9FEAB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売上高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売上高</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91-44EC-995E-1DD8971799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91-44EC-995E-1DD8971799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91-44EC-995E-1DD8971799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91-44EC-995E-1DD8971799B0}"/>
              </c:ext>
            </c:extLst>
          </c:dPt>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10A-4210-80F3-9497A1C7FEA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調査結果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A-4036-BD6F-B54F18DE32F5}"/>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A-4036-BD6F-B54F18DE32F5}"/>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A-4036-BD6F-B54F18DE32F5}"/>
            </c:ext>
          </c:extLst>
        </c:ser>
        <c:dLbls>
          <c:showLegendKey val="0"/>
          <c:showVal val="0"/>
          <c:showCatName val="0"/>
          <c:showSerName val="0"/>
          <c:showPercent val="0"/>
          <c:showBubbleSize val="0"/>
        </c:dLbls>
        <c:gapWidth val="219"/>
        <c:overlap val="-27"/>
        <c:axId val="1556600320"/>
        <c:axId val="1556597440"/>
      </c:barChart>
      <c:catAx>
        <c:axId val="1556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597440"/>
        <c:crosses val="autoZero"/>
        <c:auto val="1"/>
        <c:lblAlgn val="ctr"/>
        <c:lblOffset val="100"/>
        <c:noMultiLvlLbl val="0"/>
      </c:catAx>
      <c:valAx>
        <c:axId val="15565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60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ubbleChart>
        <c:varyColors val="0"/>
        <c:ser>
          <c:idx val="0"/>
          <c:order val="0"/>
          <c:tx>
            <c:strRef>
              <c:f>Sheet1!$B$1</c:f>
              <c:strCache>
                <c:ptCount val="1"/>
                <c:pt idx="0">
                  <c:v>Y の値</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B5CE-4F48-90F7-A11921C12AA1}"/>
            </c:ext>
          </c:extLst>
        </c:ser>
        <c:dLbls>
          <c:showLegendKey val="0"/>
          <c:showVal val="0"/>
          <c:showCatName val="0"/>
          <c:showSerName val="0"/>
          <c:showPercent val="0"/>
          <c:showBubbleSize val="0"/>
        </c:dLbls>
        <c:bubbleScale val="100"/>
        <c:showNegBubbles val="0"/>
        <c:axId val="1627596032"/>
        <c:axId val="1627596512"/>
      </c:bubbleChart>
      <c:valAx>
        <c:axId val="162759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512"/>
        <c:crosses val="autoZero"/>
        <c:crossBetween val="midCat"/>
      </c:valAx>
      <c:valAx>
        <c:axId val="16275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03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36B9A21-4A8C-67F8-C207-FD45ABF17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2E5FD56-6BF1-74EA-8DA1-AD7D3ED2C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B0E9E-B115-4F7C-B3D4-ECD5E62808FD}" type="datetimeFigureOut">
              <a:rPr kumimoji="1" lang="ja-JP" altLang="en-US" smtClean="0"/>
              <a:t>2025/9/19</a:t>
            </a:fld>
            <a:endParaRPr kumimoji="1" lang="ja-JP" altLang="en-US"/>
          </a:p>
        </p:txBody>
      </p:sp>
      <p:sp>
        <p:nvSpPr>
          <p:cNvPr id="4" name="フッター プレースホルダー 3">
            <a:extLst>
              <a:ext uri="{FF2B5EF4-FFF2-40B4-BE49-F238E27FC236}">
                <a16:creationId xmlns:a16="http://schemas.microsoft.com/office/drawing/2014/main" id="{831922B5-ADEF-F836-A486-62F5CFCAAB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9555EE-CC9C-8AB5-372A-B0B3626AE9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120B-8F0E-4172-9D1D-3C7A8B35D10E}" type="slidenum">
              <a:rPr kumimoji="1" lang="ja-JP" altLang="en-US" smtClean="0"/>
              <a:t>‹#›</a:t>
            </a:fld>
            <a:endParaRPr kumimoji="1" lang="ja-JP" altLang="en-US"/>
          </a:p>
        </p:txBody>
      </p:sp>
    </p:spTree>
    <p:extLst>
      <p:ext uri="{BB962C8B-B14F-4D97-AF65-F5344CB8AC3E}">
        <p14:creationId xmlns:p14="http://schemas.microsoft.com/office/powerpoint/2010/main" val="17252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AC7A-2A3B-42C9-A7E1-1D22CD324475}"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3EF3C-C12F-4DE6-B775-540CF708D303}" type="slidenum">
              <a:rPr kumimoji="1" lang="ja-JP" altLang="en-US" smtClean="0"/>
              <a:t>‹#›</a:t>
            </a:fld>
            <a:endParaRPr kumimoji="1" lang="ja-JP" altLang="en-US"/>
          </a:p>
        </p:txBody>
      </p:sp>
    </p:spTree>
    <p:extLst>
      <p:ext uri="{BB962C8B-B14F-4D97-AF65-F5344CB8AC3E}">
        <p14:creationId xmlns:p14="http://schemas.microsoft.com/office/powerpoint/2010/main" val="2013595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みなさん、こんにちは。本日の講義は</a:t>
            </a:r>
            <a:r>
              <a:rPr lang="en-US" altLang="ja-JP" dirty="0"/>
              <a:t>『</a:t>
            </a:r>
            <a:r>
              <a:rPr lang="ja-JP" altLang="en-US" dirty="0"/>
              <a:t>データ可視化</a:t>
            </a:r>
            <a:r>
              <a:rPr lang="en-US" altLang="ja-JP" dirty="0"/>
              <a:t>』</a:t>
            </a:r>
            <a:r>
              <a:rPr lang="ja-JP" altLang="en-US" dirty="0"/>
              <a:t>です。情報学科の李新肖です。</a:t>
            </a:r>
            <a:endParaRPr lang="en-US" altLang="ja-JP" dirty="0"/>
          </a:p>
          <a:p>
            <a:r>
              <a:rPr lang="ja-JP" altLang="en-US" dirty="0"/>
              <a:t>今日の授業では、データ可視化の基本から、実際の</a:t>
            </a:r>
            <a:r>
              <a:rPr lang="en-US" altLang="ja-JP" dirty="0"/>
              <a:t>Web</a:t>
            </a:r>
            <a:r>
              <a:rPr lang="ja-JP" altLang="en-US" dirty="0"/>
              <a:t>を使った可視化、そして最新の生成</a:t>
            </a:r>
            <a:r>
              <a:rPr lang="en-US" altLang="ja-JP" dirty="0"/>
              <a:t>AI</a:t>
            </a:r>
            <a:r>
              <a:rPr lang="ja-JP" altLang="en-US" dirty="0"/>
              <a:t>を活用した可視化まで、一緒に体験しながら学んでいきましょう。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a:t>
            </a:fld>
            <a:endParaRPr kumimoji="1" lang="ja-JP" altLang="en-US"/>
          </a:p>
        </p:txBody>
      </p:sp>
    </p:spTree>
    <p:extLst>
      <p:ext uri="{BB962C8B-B14F-4D97-AF65-F5344CB8AC3E}">
        <p14:creationId xmlns:p14="http://schemas.microsoft.com/office/powerpoint/2010/main" val="312853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lang="ja-JP" altLang="en-US" dirty="0"/>
              <a:t>ブラウザさえあれば誰でも閲覧可能。</a:t>
            </a:r>
            <a:r>
              <a:rPr lang="en-US" altLang="ja-JP" b="1" dirty="0"/>
              <a:t>URL</a:t>
            </a:r>
            <a:r>
              <a:rPr lang="ja-JP" altLang="en-US" b="1" dirty="0"/>
              <a:t>で簡単に共有</a:t>
            </a:r>
            <a:r>
              <a:rPr lang="ja-JP" altLang="en-US" dirty="0"/>
              <a:t>でき、教育・研究・ビジネスで活用しやすい。</a:t>
            </a:r>
            <a:endParaRPr lang="en-US" altLang="ja-JP" dirty="0"/>
          </a:p>
          <a:p>
            <a:r>
              <a:rPr kumimoji="1" lang="ja-JP" altLang="en-US" dirty="0"/>
              <a:t>２．</a:t>
            </a:r>
            <a:r>
              <a:rPr lang="en-US" altLang="ja-JP" dirty="0"/>
              <a:t>JavaScript</a:t>
            </a:r>
            <a:r>
              <a:rPr lang="ja-JP" altLang="en-US" dirty="0"/>
              <a:t>ライブラリ（例：</a:t>
            </a:r>
            <a:r>
              <a:rPr lang="en-US" altLang="ja-JP" dirty="0"/>
              <a:t>D3.js, Chart.js</a:t>
            </a:r>
            <a:r>
              <a:rPr lang="ja-JP" altLang="en-US" dirty="0"/>
              <a:t>）を使えば、</a:t>
            </a:r>
            <a:r>
              <a:rPr lang="ja-JP" altLang="en-US" b="1" dirty="0"/>
              <a:t>動的で操作可能な可視化</a:t>
            </a:r>
            <a:r>
              <a:rPr lang="ja-JP" altLang="en-US" dirty="0"/>
              <a:t>が実現できる。</a:t>
            </a:r>
            <a:endParaRPr lang="en-US" altLang="ja-JP" dirty="0"/>
          </a:p>
          <a:p>
            <a:r>
              <a:rPr kumimoji="1" lang="ja-JP" altLang="en-US" dirty="0"/>
              <a:t>３．</a:t>
            </a:r>
            <a:r>
              <a:rPr lang="en-US" altLang="ja-JP" dirty="0"/>
              <a:t>Web API</a:t>
            </a:r>
            <a:r>
              <a:rPr lang="ja-JP" altLang="en-US" dirty="0"/>
              <a:t>やデータベースと接続することで、</a:t>
            </a:r>
            <a:r>
              <a:rPr lang="ja-JP" altLang="en-US" b="1" dirty="0"/>
              <a:t>最新のデータを即座に可視化</a:t>
            </a:r>
            <a:r>
              <a:rPr lang="ja-JP" altLang="en-US" dirty="0"/>
              <a:t>できる（例：株価、</a:t>
            </a:r>
            <a:r>
              <a:rPr lang="en-US" altLang="ja-JP" dirty="0"/>
              <a:t>SNS</a:t>
            </a:r>
            <a:r>
              <a:rPr lang="ja-JP" altLang="en-US" dirty="0"/>
              <a:t>トレンド）。</a:t>
            </a:r>
            <a:endParaRPr lang="en-US" altLang="ja-JP" dirty="0"/>
          </a:p>
          <a:p>
            <a:endParaRPr kumimoji="1" lang="en-US" altLang="ja-JP" dirty="0"/>
          </a:p>
          <a:p>
            <a:r>
              <a:rPr lang="ja-JP" altLang="en-US" dirty="0"/>
              <a:t>次に、なぜ</a:t>
            </a:r>
            <a:r>
              <a:rPr lang="en-US" altLang="ja-JP" dirty="0"/>
              <a:t>Web</a:t>
            </a:r>
            <a:r>
              <a:rPr lang="ja-JP" altLang="en-US" dirty="0"/>
              <a:t>で可視化を行うのかを考えましょう。</a:t>
            </a:r>
            <a:endParaRPr lang="en-US" altLang="ja-JP" dirty="0"/>
          </a:p>
          <a:p>
            <a:r>
              <a:rPr lang="en-US" altLang="ja-JP" dirty="0"/>
              <a:t>Web</a:t>
            </a:r>
            <a:r>
              <a:rPr lang="ja-JP" altLang="en-US" dirty="0"/>
              <a:t>を使うと、</a:t>
            </a:r>
            <a:r>
              <a:rPr lang="en-US" altLang="ja-JP" dirty="0"/>
              <a:t>URL</a:t>
            </a:r>
            <a:r>
              <a:rPr lang="ja-JP" altLang="en-US" dirty="0"/>
              <a:t>を共有するだけで誰でもアクセスできるので、共有性がとても高くなります。</a:t>
            </a:r>
            <a:endParaRPr lang="en-US" altLang="ja-JP" dirty="0"/>
          </a:p>
          <a:p>
            <a:r>
              <a:rPr lang="ja-JP" altLang="en-US" dirty="0"/>
              <a:t>また、</a:t>
            </a:r>
            <a:r>
              <a:rPr lang="en-US" altLang="ja-JP" dirty="0"/>
              <a:t>Web</a:t>
            </a:r>
            <a:r>
              <a:rPr lang="ja-JP" altLang="en-US" dirty="0"/>
              <a:t>はインタラクティブな操作や動的な更新が得意です。ユーザーがクリックしたり、マウスを動かしたりすると、グラフが変化したり、リアルタイムのデータを反映したりすることができます。</a:t>
            </a:r>
            <a:endParaRPr lang="en-US" altLang="ja-JP" dirty="0"/>
          </a:p>
          <a:p>
            <a:r>
              <a:rPr lang="ja-JP" altLang="en-US" dirty="0"/>
              <a:t>さらに、</a:t>
            </a:r>
            <a:r>
              <a:rPr lang="en-US" altLang="ja-JP" dirty="0"/>
              <a:t>Web</a:t>
            </a:r>
            <a:r>
              <a:rPr lang="ja-JP" altLang="en-US" dirty="0"/>
              <a:t>ブラウザを使うと、ユーザに近いところのデータをアクセスしたりして、</a:t>
            </a:r>
            <a:r>
              <a:rPr lang="ja-JP" altLang="en-US" b="1" dirty="0"/>
              <a:t>エッジコンピューティング</a:t>
            </a:r>
            <a:r>
              <a:rPr lang="ja-JP" altLang="en-US" dirty="0"/>
              <a:t>との利点も利用できます。</a:t>
            </a:r>
            <a:endParaRPr lang="en-US" altLang="ja-JP" dirty="0"/>
          </a:p>
          <a:p>
            <a:endParaRPr lang="en-US" altLang="ja-JP" dirty="0"/>
          </a:p>
          <a:p>
            <a:r>
              <a:rPr lang="ja-JP" altLang="en-US" dirty="0"/>
              <a:t>そのため、</a:t>
            </a:r>
            <a:r>
              <a:rPr lang="en-US" altLang="ja-JP" dirty="0"/>
              <a:t>Web</a:t>
            </a:r>
            <a:r>
              <a:rPr lang="ja-JP" altLang="en-US" dirty="0"/>
              <a:t>で可視化は学術的な分析だけでなく、社会への情報発信にもとても有効です。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10</a:t>
            </a:fld>
            <a:endParaRPr kumimoji="1" lang="ja-JP" altLang="en-US"/>
          </a:p>
        </p:txBody>
      </p:sp>
    </p:spTree>
    <p:extLst>
      <p:ext uri="{BB962C8B-B14F-4D97-AF65-F5344CB8AC3E}">
        <p14:creationId xmlns:p14="http://schemas.microsoft.com/office/powerpoint/2010/main" val="305224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Web</a:t>
            </a:r>
            <a:r>
              <a:rPr lang="ja-JP" altLang="en-US" dirty="0"/>
              <a:t>で可視化を作るには、</a:t>
            </a:r>
            <a:endParaRPr lang="en-US" altLang="ja-JP" dirty="0"/>
          </a:p>
          <a:p>
            <a:r>
              <a:rPr lang="ja-JP" altLang="en-US" dirty="0"/>
              <a:t>まず</a:t>
            </a:r>
            <a:r>
              <a:rPr lang="en-US" altLang="ja-JP" dirty="0"/>
              <a:t>JavaScript</a:t>
            </a:r>
            <a:r>
              <a:rPr lang="ja-JP" altLang="en-US" dirty="0"/>
              <a:t>を使ってブラウザ上の</a:t>
            </a:r>
            <a:r>
              <a:rPr lang="en-US" altLang="ja-JP" dirty="0"/>
              <a:t>DOM</a:t>
            </a:r>
            <a:r>
              <a:rPr lang="ja-JP" altLang="en-US" dirty="0"/>
              <a:t>、つまり</a:t>
            </a:r>
            <a:r>
              <a:rPr lang="en-US" altLang="ja-JP" dirty="0"/>
              <a:t>HTML</a:t>
            </a:r>
            <a:r>
              <a:rPr lang="ja-JP" altLang="en-US" dirty="0"/>
              <a:t>の要素を操作することが基本になります。</a:t>
            </a:r>
            <a:endParaRPr lang="en-US" altLang="ja-JP" dirty="0"/>
          </a:p>
          <a:p>
            <a:r>
              <a:rPr lang="ja-JP" altLang="en-US" dirty="0"/>
              <a:t>ただ、素の</a:t>
            </a:r>
            <a:r>
              <a:rPr lang="en-US" altLang="ja-JP" dirty="0"/>
              <a:t>JavaScript</a:t>
            </a:r>
            <a:r>
              <a:rPr lang="ja-JP" altLang="en-US" dirty="0"/>
              <a:t>だけで複雑な可視化を作るのは大変なので、</a:t>
            </a:r>
            <a:r>
              <a:rPr lang="en-US" altLang="ja-JP" dirty="0"/>
              <a:t>JavaScript</a:t>
            </a:r>
            <a:r>
              <a:rPr lang="ja-JP" altLang="en-US" dirty="0"/>
              <a:t>ライブラリを土台として、その上に可視化を効率的に実装ができます。</a:t>
            </a:r>
            <a:endParaRPr lang="en-US" altLang="ja-JP" dirty="0"/>
          </a:p>
          <a:p>
            <a:r>
              <a:rPr lang="en-US" altLang="ja-JP" dirty="0"/>
              <a:t>D3.js</a:t>
            </a:r>
            <a:r>
              <a:rPr lang="ja-JP" altLang="en-US" dirty="0"/>
              <a:t>はデータと</a:t>
            </a:r>
            <a:r>
              <a:rPr lang="en-US" altLang="ja-JP" dirty="0"/>
              <a:t>HTML</a:t>
            </a:r>
            <a:r>
              <a:rPr lang="ja-JP" altLang="en-US" dirty="0"/>
              <a:t>や</a:t>
            </a:r>
            <a:r>
              <a:rPr lang="en-US" altLang="ja-JP" dirty="0"/>
              <a:t>SVG</a:t>
            </a:r>
            <a:r>
              <a:rPr lang="ja-JP" altLang="en-US" dirty="0"/>
              <a:t>の要素を結びつける仕組みを提供しており、複雑なグラフやアニメーションを比較的簡単に作ることができるのです。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11</a:t>
            </a:fld>
            <a:endParaRPr kumimoji="1" lang="ja-JP" altLang="en-US"/>
          </a:p>
        </p:txBody>
      </p:sp>
    </p:spTree>
    <p:extLst>
      <p:ext uri="{BB962C8B-B14F-4D97-AF65-F5344CB8AC3E}">
        <p14:creationId xmlns:p14="http://schemas.microsoft.com/office/powerpoint/2010/main" val="277737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r>
              <a:rPr lang="en-US" altLang="ja-JP" dirty="0"/>
              <a:t>JavaScript</a:t>
            </a:r>
            <a:r>
              <a:rPr lang="ja-JP" altLang="en-US" dirty="0"/>
              <a:t>での基本的な</a:t>
            </a:r>
            <a:r>
              <a:rPr lang="en-US" altLang="ja-JP" dirty="0"/>
              <a:t>DOM</a:t>
            </a:r>
            <a:r>
              <a:rPr lang="ja-JP" altLang="en-US" dirty="0"/>
              <a:t>操作を復習します。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kumimoji="1" lang="en-US" altLang="ja-JP" sz="1200" kern="1200" dirty="0" err="1">
                <a:solidFill>
                  <a:schemeClr val="tx1"/>
                </a:solidFill>
                <a:latin typeface="+mn-lt"/>
                <a:ea typeface="+mn-ea"/>
                <a:cs typeface="+mn-cs"/>
              </a:rPr>
              <a:t>document.querySelector</a:t>
            </a:r>
            <a:r>
              <a:rPr lang="ja-JP" altLang="en-US" dirty="0"/>
              <a:t>で要素を取得して、テキストや色を変えることができます。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また、新しい要素を作成して、ページに追加することも可能です。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こうした操作が理解できれば、</a:t>
            </a:r>
            <a:r>
              <a:rPr lang="ja-JP" altLang="en-US" b="1" dirty="0"/>
              <a:t>その上で</a:t>
            </a:r>
            <a:r>
              <a:rPr lang="en-US" altLang="ja-JP" b="1" dirty="0"/>
              <a:t>D3.js</a:t>
            </a:r>
            <a:r>
              <a:rPr lang="ja-JP" altLang="en-US" b="1" dirty="0"/>
              <a:t>ライブラリを使うと</a:t>
            </a:r>
            <a:r>
              <a:rPr lang="ja-JP" altLang="en-US" dirty="0"/>
              <a:t>、データを効率よく画面上の複雑な図形に変換できるようになります。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12</a:t>
            </a:fld>
            <a:endParaRPr kumimoji="1" lang="ja-JP" altLang="en-US"/>
          </a:p>
        </p:txBody>
      </p:sp>
    </p:spTree>
    <p:extLst>
      <p:ext uri="{BB962C8B-B14F-4D97-AF65-F5344CB8AC3E}">
        <p14:creationId xmlns:p14="http://schemas.microsoft.com/office/powerpoint/2010/main" val="272531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13</a:t>
            </a:fld>
            <a:endParaRPr kumimoji="1" lang="ja-JP" altLang="en-US"/>
          </a:p>
        </p:txBody>
      </p:sp>
    </p:spTree>
    <p:extLst>
      <p:ext uri="{BB962C8B-B14F-4D97-AF65-F5344CB8AC3E}">
        <p14:creationId xmlns:p14="http://schemas.microsoft.com/office/powerpoint/2010/main" val="212077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a:t>
            </a:r>
            <a:r>
              <a:rPr lang="en-US" altLang="ja-JP" dirty="0"/>
              <a:t>D3.js</a:t>
            </a:r>
            <a:r>
              <a:rPr lang="ja-JP" altLang="en-US" dirty="0"/>
              <a:t>の基本に入っていきましょう。</a:t>
            </a:r>
            <a:endParaRPr lang="en-US" altLang="ja-JP" dirty="0"/>
          </a:p>
          <a:p>
            <a:r>
              <a:rPr lang="en-US" altLang="ja-JP" dirty="0"/>
              <a:t>D3.js</a:t>
            </a:r>
            <a:r>
              <a:rPr lang="ja-JP" altLang="en-US" dirty="0"/>
              <a:t>はデータに基づいて</a:t>
            </a:r>
            <a:r>
              <a:rPr lang="en-US" altLang="ja-JP" dirty="0"/>
              <a:t>DOM</a:t>
            </a:r>
            <a:r>
              <a:rPr lang="ja-JP" altLang="en-US" dirty="0"/>
              <a:t>操作を自動化してくれるライブラリです。</a:t>
            </a:r>
            <a:endParaRPr lang="en-US" altLang="ja-JP" dirty="0"/>
          </a:p>
          <a:p>
            <a:r>
              <a:rPr lang="ja-JP" altLang="en-US" dirty="0"/>
              <a:t>これによって、単純な棒グラフから、</a:t>
            </a:r>
            <a:r>
              <a:rPr lang="ja-JP" altLang="en-US" b="1" dirty="0"/>
              <a:t>アニメーション付きの高度な可視化</a:t>
            </a:r>
            <a:r>
              <a:rPr lang="ja-JP" altLang="en-US" dirty="0"/>
              <a:t>まで作ることができます。</a:t>
            </a:r>
            <a:endParaRPr lang="en-US" altLang="ja-JP" dirty="0"/>
          </a:p>
          <a:p>
            <a:r>
              <a:rPr lang="ja-JP" altLang="en-US" dirty="0"/>
              <a:t>研究やビジネスの場でもよく利用されている強力なツールです。</a:t>
            </a:r>
            <a:endParaRPr lang="en-US" altLang="ja-JP" dirty="0"/>
          </a:p>
          <a:p>
            <a:r>
              <a:rPr lang="ja-JP" altLang="en-US" dirty="0"/>
              <a:t>公式サイトにも豊富な例がありますので、ぜひ後で触ってみてください。</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14</a:t>
            </a:fld>
            <a:endParaRPr kumimoji="1" lang="ja-JP" altLang="en-US"/>
          </a:p>
        </p:txBody>
      </p:sp>
    </p:spTree>
    <p:extLst>
      <p:ext uri="{BB962C8B-B14F-4D97-AF65-F5344CB8AC3E}">
        <p14:creationId xmlns:p14="http://schemas.microsoft.com/office/powerpoint/2010/main" val="2361966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宣言的なプログラミング</a:t>
            </a:r>
            <a:endParaRPr kumimoji="1" lang="en-US" altLang="ja-JP" dirty="0"/>
          </a:p>
          <a:p>
            <a:endParaRPr kumimoji="1" lang="en-US" altLang="ja-JP" dirty="0"/>
          </a:p>
          <a:p>
            <a:r>
              <a:rPr kumimoji="1" lang="ja-JP" altLang="en-US" dirty="0"/>
              <a:t>命令的なプログラミング</a:t>
            </a:r>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15</a:t>
            </a:fld>
            <a:endParaRPr kumimoji="1" lang="ja-JP" altLang="en-US"/>
          </a:p>
        </p:txBody>
      </p:sp>
    </p:spTree>
    <p:extLst>
      <p:ext uri="{BB962C8B-B14F-4D97-AF65-F5344CB8AC3E}">
        <p14:creationId xmlns:p14="http://schemas.microsoft.com/office/powerpoint/2010/main" val="177042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D3.js</a:t>
            </a:r>
            <a:r>
              <a:rPr kumimoji="1" lang="ja-JP" altLang="en-US" dirty="0"/>
              <a:t>は宣言的なプログラミング：何をしたいかの「</a:t>
            </a:r>
            <a:r>
              <a:rPr lang="ja-JP" altLang="en-US" dirty="0"/>
              <a:t>構造定義「を</a:t>
            </a:r>
            <a:r>
              <a:rPr kumimoji="1" lang="ja-JP" altLang="en-US" dirty="0"/>
              <a:t>記述する。慣れるまで練習してください。</a:t>
            </a:r>
            <a:endParaRPr kumimoji="1" lang="en-US" altLang="ja-JP" dirty="0"/>
          </a:p>
          <a:p>
            <a:r>
              <a:rPr kumimoji="1" lang="ja-JP" altLang="en-US" dirty="0"/>
              <a:t>それを対照的に、</a:t>
            </a:r>
            <a:r>
              <a:rPr kumimoji="1" lang="en-US" altLang="ja-JP" dirty="0" err="1"/>
              <a:t>C,Python,Javascript</a:t>
            </a:r>
            <a:r>
              <a:rPr kumimoji="1" lang="ja-JP" altLang="en-US" dirty="0"/>
              <a:t>は</a:t>
            </a:r>
            <a:r>
              <a:rPr lang="ja-JP" altLang="en-US" dirty="0"/>
              <a:t>命令的プログラミング：どうやってするかの「手続き」を記述する</a:t>
            </a:r>
            <a:endParaRPr lang="en-US" altLang="ja-JP" dirty="0"/>
          </a:p>
          <a:p>
            <a:endParaRPr kumimoji="1" lang="en-US" altLang="ja-JP" dirty="0"/>
          </a:p>
          <a:p>
            <a:r>
              <a:rPr lang="ja-JP" altLang="en-US" dirty="0"/>
              <a:t>最もシンプルな例として、円を並べるプログラムを見てみましょう。</a:t>
            </a:r>
            <a:endParaRPr lang="en-US" altLang="ja-JP" dirty="0"/>
          </a:p>
          <a:p>
            <a:r>
              <a:rPr lang="en-US" altLang="ja-JP" dirty="0"/>
              <a:t>D3.js</a:t>
            </a:r>
            <a:r>
              <a:rPr lang="ja-JP" altLang="en-US" dirty="0"/>
              <a:t>では、データを</a:t>
            </a:r>
            <a:r>
              <a:rPr lang="en-US" altLang="ja-JP" dirty="0"/>
              <a:t>SVG</a:t>
            </a:r>
            <a:r>
              <a:rPr lang="ja-JP" altLang="en-US" dirty="0"/>
              <a:t>の</a:t>
            </a:r>
            <a:r>
              <a:rPr lang="en-US" altLang="ja-JP" dirty="0"/>
              <a:t>circle</a:t>
            </a:r>
            <a:r>
              <a:rPr lang="ja-JP" altLang="en-US" dirty="0"/>
              <a:t>要素に結びつけて、自動的に複数の円を描画することができます。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16</a:t>
            </a:fld>
            <a:endParaRPr kumimoji="1" lang="ja-JP" altLang="en-US"/>
          </a:p>
        </p:txBody>
      </p:sp>
    </p:spTree>
    <p:extLst>
      <p:ext uri="{BB962C8B-B14F-4D97-AF65-F5344CB8AC3E}">
        <p14:creationId xmlns:p14="http://schemas.microsoft.com/office/powerpoint/2010/main" val="3771768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さらにスケールを導入すると、データの値の範囲を画面の座標に変換できるようになります。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これによって、例えば</a:t>
            </a:r>
            <a:r>
              <a:rPr lang="en-US" altLang="ja-JP" dirty="0"/>
              <a:t>0</a:t>
            </a:r>
            <a:r>
              <a:rPr lang="ja-JP" altLang="en-US" dirty="0"/>
              <a:t>から</a:t>
            </a:r>
            <a:r>
              <a:rPr lang="en-US" altLang="ja-JP" dirty="0"/>
              <a:t>100</a:t>
            </a:r>
            <a:r>
              <a:rPr lang="ja-JP" altLang="en-US" dirty="0"/>
              <a:t>までのデータを、画面上の</a:t>
            </a:r>
            <a:r>
              <a:rPr lang="en-US" altLang="ja-JP" dirty="0"/>
              <a:t>0</a:t>
            </a:r>
            <a:r>
              <a:rPr lang="ja-JP" altLang="en-US" dirty="0"/>
              <a:t>から</a:t>
            </a:r>
            <a:r>
              <a:rPr lang="en-US" altLang="ja-JP" dirty="0"/>
              <a:t>500</a:t>
            </a:r>
            <a:r>
              <a:rPr lang="ja-JP" altLang="en-US" dirty="0"/>
              <a:t>ピクセルまでにきれいに割り当てることができます。</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17</a:t>
            </a:fld>
            <a:endParaRPr kumimoji="1" lang="ja-JP" altLang="en-US"/>
          </a:p>
        </p:txBody>
      </p:sp>
    </p:spTree>
    <p:extLst>
      <p:ext uri="{BB962C8B-B14F-4D97-AF65-F5344CB8AC3E}">
        <p14:creationId xmlns:p14="http://schemas.microsoft.com/office/powerpoint/2010/main" val="1897765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次に、座標系と</a:t>
            </a:r>
            <a:r>
              <a:rPr kumimoji="1" lang="en-US" altLang="ja-JP" sz="1200" kern="1200" dirty="0">
                <a:solidFill>
                  <a:schemeClr val="tx1"/>
                </a:solidFill>
                <a:latin typeface="+mn-lt"/>
                <a:ea typeface="+mn-ea"/>
                <a:cs typeface="+mn-cs"/>
              </a:rPr>
              <a:t>&lt;g&gt;</a:t>
            </a:r>
            <a:r>
              <a:rPr lang="ja-JP" altLang="en-US" dirty="0"/>
              <a:t>要素について紹介します。</a:t>
            </a:r>
            <a:endParaRPr lang="en-US" altLang="ja-JP" dirty="0"/>
          </a:p>
          <a:p>
            <a:r>
              <a:rPr kumimoji="1" lang="en-US" altLang="ja-JP" sz="1200" kern="1200" dirty="0">
                <a:solidFill>
                  <a:schemeClr val="tx1"/>
                </a:solidFill>
                <a:latin typeface="+mn-lt"/>
                <a:ea typeface="+mn-ea"/>
                <a:cs typeface="+mn-cs"/>
              </a:rPr>
              <a:t>&lt;g&gt;</a:t>
            </a:r>
            <a:r>
              <a:rPr lang="ja-JP" altLang="en-US" dirty="0"/>
              <a:t>は</a:t>
            </a:r>
            <a:r>
              <a:rPr lang="en-US" altLang="ja-JP" dirty="0"/>
              <a:t>SVG</a:t>
            </a:r>
            <a:r>
              <a:rPr lang="ja-JP" altLang="en-US" dirty="0"/>
              <a:t>のグループ化のための要素で、複数の図形をまとめて扱うことができます。</a:t>
            </a:r>
            <a:endParaRPr lang="en-US" altLang="ja-JP" dirty="0"/>
          </a:p>
          <a:p>
            <a:r>
              <a:rPr lang="ja-JP" altLang="en-US" dirty="0"/>
              <a:t>例えば、</a:t>
            </a:r>
            <a:r>
              <a:rPr lang="en-US" altLang="ja-JP" dirty="0"/>
              <a:t>X</a:t>
            </a:r>
            <a:r>
              <a:rPr lang="ja-JP" altLang="en-US" dirty="0"/>
              <a:t>軸や</a:t>
            </a:r>
            <a:r>
              <a:rPr lang="en-US" altLang="ja-JP" dirty="0"/>
              <a:t>Y</a:t>
            </a:r>
            <a:r>
              <a:rPr lang="ja-JP" altLang="en-US" dirty="0"/>
              <a:t>軸を一つのグループにまとめて、まとめて移動させるといった使い方ができます。</a:t>
            </a:r>
            <a:endParaRPr lang="en-US" altLang="ja-JP" dirty="0"/>
          </a:p>
          <a:p>
            <a:r>
              <a:rPr lang="ja-JP" altLang="en-US" dirty="0"/>
              <a:t>これにより、図全体を整列させたり、レイアウトを調整したりしやすくなります。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18</a:t>
            </a:fld>
            <a:endParaRPr kumimoji="1" lang="ja-JP" altLang="en-US"/>
          </a:p>
        </p:txBody>
      </p:sp>
    </p:spTree>
    <p:extLst>
      <p:ext uri="{BB962C8B-B14F-4D97-AF65-F5344CB8AC3E}">
        <p14:creationId xmlns:p14="http://schemas.microsoft.com/office/powerpoint/2010/main" val="3176513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D3.js</a:t>
            </a:r>
            <a:r>
              <a:rPr lang="ja-JP" altLang="en-US" dirty="0"/>
              <a:t>には、点や線、長方形、円など、基本的な図形を描画するための関数が揃っています。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まず、基本的な図形を理解することから始めてみましょう。</a:t>
            </a:r>
            <a:endParaRPr lang="en-US" altLang="ja-JP" dirty="0"/>
          </a:p>
          <a:p>
            <a:r>
              <a:rPr lang="ja-JP" altLang="en-US" dirty="0"/>
              <a:t>次に、これらを組み合わせることで、散布図や棒グラフといった可視化を自由に作ることができます。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19</a:t>
            </a:fld>
            <a:endParaRPr kumimoji="1" lang="ja-JP" altLang="en-US"/>
          </a:p>
        </p:txBody>
      </p:sp>
    </p:spTree>
    <p:extLst>
      <p:ext uri="{BB962C8B-B14F-4D97-AF65-F5344CB8AC3E}">
        <p14:creationId xmlns:p14="http://schemas.microsoft.com/office/powerpoint/2010/main" val="189474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今日のゴールを確認します。</a:t>
            </a:r>
            <a:endParaRPr lang="en-US" altLang="ja-JP" dirty="0"/>
          </a:p>
          <a:p>
            <a:r>
              <a:rPr lang="ja-JP" altLang="en-US" dirty="0"/>
              <a:t>まず、データ可視化がどんな位置づけにあるのかを理解します。</a:t>
            </a:r>
            <a:endParaRPr lang="en-US" altLang="ja-JP" dirty="0"/>
          </a:p>
          <a:p>
            <a:r>
              <a:rPr lang="ja-JP" altLang="en-US" dirty="0"/>
              <a:t>その上で、</a:t>
            </a:r>
            <a:r>
              <a:rPr lang="en-US" altLang="ja-JP" dirty="0"/>
              <a:t>Web</a:t>
            </a:r>
            <a:r>
              <a:rPr lang="ja-JP" altLang="en-US" dirty="0"/>
              <a:t>での可視化や</a:t>
            </a:r>
            <a:r>
              <a:rPr lang="en-US" altLang="ja-JP" dirty="0"/>
              <a:t>D3.js</a:t>
            </a:r>
            <a:r>
              <a:rPr lang="ja-JP" altLang="en-US" dirty="0"/>
              <a:t>の基本を学び、実際に手を動かして演習を行います。</a:t>
            </a:r>
            <a:endParaRPr lang="en-US" altLang="ja-JP" dirty="0"/>
          </a:p>
          <a:p>
            <a:r>
              <a:rPr lang="ja-JP" altLang="en-US" dirty="0"/>
              <a:t>さらに、最近注目されている生成</a:t>
            </a:r>
            <a:r>
              <a:rPr lang="en-US" altLang="ja-JP" dirty="0"/>
              <a:t>AI</a:t>
            </a:r>
            <a:r>
              <a:rPr lang="ja-JP" altLang="en-US" dirty="0"/>
              <a:t>を使って可視化を自動生成する方法についても触れていきます。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a:t>
            </a:fld>
            <a:endParaRPr kumimoji="1" lang="ja-JP" altLang="en-US"/>
          </a:p>
        </p:txBody>
      </p:sp>
    </p:spTree>
    <p:extLst>
      <p:ext uri="{BB962C8B-B14F-4D97-AF65-F5344CB8AC3E}">
        <p14:creationId xmlns:p14="http://schemas.microsoft.com/office/powerpoint/2010/main" val="95222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こちらは散布図の骨組みの例です。</a:t>
            </a:r>
            <a:endParaRPr lang="en-US" altLang="ja-JP" dirty="0"/>
          </a:p>
          <a:p>
            <a:r>
              <a:rPr lang="ja-JP" altLang="en-US" dirty="0"/>
              <a:t>例えば、横軸に通学時間、縦軸にスマホの利用時間をとって、各生徒を円で表現すると、どんな生徒がどのくらいスマホを使っているのかが一目でわかります。</a:t>
            </a:r>
            <a:endParaRPr lang="en-US" altLang="ja-JP" dirty="0"/>
          </a:p>
          <a:p>
            <a:r>
              <a:rPr lang="ja-JP" altLang="en-US" dirty="0"/>
              <a:t>このように、データの関係性を理解するのに散布図はとても便利です。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20</a:t>
            </a:fld>
            <a:endParaRPr kumimoji="1" lang="ja-JP" altLang="en-US"/>
          </a:p>
        </p:txBody>
      </p:sp>
    </p:spTree>
    <p:extLst>
      <p:ext uri="{BB962C8B-B14F-4D97-AF65-F5344CB8AC3E}">
        <p14:creationId xmlns:p14="http://schemas.microsoft.com/office/powerpoint/2010/main" val="260213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次に、棒グラフの例です。出身都道府県ごとの人数を棒の高さで表すことで、どの地域からの学生が多いかがすぐに見えてきます。</a:t>
            </a:r>
            <a:endParaRPr lang="en-US" altLang="ja-JP" dirty="0"/>
          </a:p>
          <a:p>
            <a:r>
              <a:rPr lang="ja-JP" altLang="en-US" dirty="0"/>
              <a:t>棒グラフは、カテゴリーごとの比較に特に適しています。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21</a:t>
            </a:fld>
            <a:endParaRPr kumimoji="1" lang="ja-JP" altLang="en-US"/>
          </a:p>
        </p:txBody>
      </p:sp>
    </p:spTree>
    <p:extLst>
      <p:ext uri="{BB962C8B-B14F-4D97-AF65-F5344CB8AC3E}">
        <p14:creationId xmlns:p14="http://schemas.microsoft.com/office/powerpoint/2010/main" val="2259421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それでは実際に演習をやってみましょう。用意した</a:t>
            </a:r>
            <a:r>
              <a:rPr kumimoji="1" lang="en-US" altLang="ja-JP" sz="1200" kern="1200" dirty="0">
                <a:solidFill>
                  <a:schemeClr val="tx1"/>
                </a:solidFill>
                <a:latin typeface="+mn-lt"/>
                <a:ea typeface="+mn-ea"/>
                <a:cs typeface="+mn-cs"/>
              </a:rPr>
              <a:t>student_data.csv</a:t>
            </a:r>
            <a:r>
              <a:rPr lang="ja-JP" altLang="en-US" dirty="0"/>
              <a:t>を使って、散布図と棒グラフを作成します。</a:t>
            </a:r>
            <a:endParaRPr lang="en-US" altLang="ja-JP" dirty="0"/>
          </a:p>
          <a:p>
            <a:endParaRPr lang="en-US" altLang="ja-JP" dirty="0"/>
          </a:p>
          <a:p>
            <a:r>
              <a:rPr lang="ja-JP" altLang="en-US" dirty="0"/>
              <a:t>配布したテンプレートを開いて、自分のデータを入力すると、ブラウザ上にグラフが表示されます。</a:t>
            </a:r>
            <a:endParaRPr lang="en-US" altLang="ja-JP" dirty="0"/>
          </a:p>
          <a:p>
            <a:r>
              <a:rPr lang="ja-JP" altLang="en-US" dirty="0"/>
              <a:t>データを変えると、すぐに結果が反映されますので、いろいろ試してみてください。</a:t>
            </a:r>
            <a:endParaRPr lang="en-US" altLang="ja-JP" dirty="0"/>
          </a:p>
          <a:p>
            <a:r>
              <a:rPr lang="ja-JP" altLang="en-US" dirty="0"/>
              <a:t>その後、気づいたことをメモにまとめて、隣の人に説明し、最後に</a:t>
            </a:r>
            <a:r>
              <a:rPr lang="en-US" altLang="ja-JP" dirty="0"/>
              <a:t>Moodle</a:t>
            </a:r>
            <a:r>
              <a:rPr lang="ja-JP" altLang="en-US" dirty="0"/>
              <a:t>に提出してもらいます。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22</a:t>
            </a:fld>
            <a:endParaRPr kumimoji="1" lang="ja-JP" altLang="en-US"/>
          </a:p>
        </p:txBody>
      </p:sp>
    </p:spTree>
    <p:extLst>
      <p:ext uri="{BB962C8B-B14F-4D97-AF65-F5344CB8AC3E}">
        <p14:creationId xmlns:p14="http://schemas.microsoft.com/office/powerpoint/2010/main" val="3784152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23</a:t>
            </a:fld>
            <a:endParaRPr kumimoji="1" lang="ja-JP" altLang="en-US"/>
          </a:p>
        </p:txBody>
      </p:sp>
    </p:spTree>
    <p:extLst>
      <p:ext uri="{BB962C8B-B14F-4D97-AF65-F5344CB8AC3E}">
        <p14:creationId xmlns:p14="http://schemas.microsoft.com/office/powerpoint/2010/main" val="1460274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ここからは、生成</a:t>
            </a:r>
            <a:r>
              <a:rPr lang="en-US" altLang="ja-JP" dirty="0"/>
              <a:t>AI</a:t>
            </a:r>
            <a:r>
              <a:rPr lang="ja-JP" altLang="en-US" dirty="0"/>
              <a:t>を活用したデータ可視化の方法を紹介します。</a:t>
            </a:r>
            <a:endParaRPr lang="en-US" altLang="ja-JP" dirty="0"/>
          </a:p>
          <a:p>
            <a:r>
              <a:rPr lang="ja-JP" altLang="en-US" dirty="0"/>
              <a:t>まず、</a:t>
            </a:r>
            <a:r>
              <a:rPr kumimoji="1" lang="en-US" altLang="ja-JP" sz="1200" kern="1200" dirty="0">
                <a:solidFill>
                  <a:schemeClr val="tx1"/>
                </a:solidFill>
                <a:latin typeface="+mn-lt"/>
                <a:ea typeface="+mn-ea"/>
                <a:cs typeface="+mn-cs"/>
              </a:rPr>
              <a:t>student_data.csv</a:t>
            </a:r>
            <a:r>
              <a:rPr lang="ja-JP" altLang="en-US" dirty="0"/>
              <a:t>をアップロードすると、</a:t>
            </a:r>
            <a:r>
              <a:rPr lang="en-US" altLang="ja-JP" dirty="0"/>
              <a:t>AI</a:t>
            </a:r>
            <a:r>
              <a:rPr lang="ja-JP" altLang="en-US" dirty="0"/>
              <a:t>が自動にデータを認識してくれます。</a:t>
            </a:r>
            <a:endParaRPr lang="en-US" altLang="ja-JP" dirty="0"/>
          </a:p>
          <a:p>
            <a:r>
              <a:rPr lang="ja-JP" altLang="en-US" dirty="0"/>
              <a:t>その上で、例えば</a:t>
            </a:r>
            <a:r>
              <a:rPr lang="en-US" altLang="ja-JP" dirty="0"/>
              <a:t>『</a:t>
            </a:r>
            <a:r>
              <a:rPr lang="ja-JP" altLang="en-US" dirty="0"/>
              <a:t>通学時間とスマホ時間の散布図を生成して</a:t>
            </a:r>
            <a:r>
              <a:rPr lang="en-US" altLang="ja-JP" dirty="0"/>
              <a:t>』</a:t>
            </a:r>
            <a:r>
              <a:rPr lang="ja-JP" altLang="en-US" dirty="0"/>
              <a:t>とプロンプトを入力すれば、散布図が自動的に出力されます。</a:t>
            </a:r>
            <a:endParaRPr lang="en-US" altLang="ja-JP" dirty="0"/>
          </a:p>
          <a:p>
            <a:r>
              <a:rPr lang="ja-JP" altLang="en-US" dirty="0"/>
              <a:t>さらに</a:t>
            </a:r>
            <a:r>
              <a:rPr lang="en-US" altLang="ja-JP" dirty="0"/>
              <a:t>『</a:t>
            </a:r>
            <a:r>
              <a:rPr lang="ja-JP" altLang="en-US" dirty="0"/>
              <a:t>この散布図からわかることを説明して</a:t>
            </a:r>
            <a:r>
              <a:rPr lang="en-US" altLang="ja-JP" dirty="0"/>
              <a:t>』</a:t>
            </a:r>
            <a:r>
              <a:rPr lang="ja-JP" altLang="en-US" dirty="0"/>
              <a:t>と指示すれば、</a:t>
            </a:r>
            <a:r>
              <a:rPr lang="en-US" altLang="ja-JP" dirty="0"/>
              <a:t>AI</a:t>
            </a:r>
            <a:r>
              <a:rPr lang="ja-JP" altLang="en-US" dirty="0"/>
              <a:t>がストーリーテリングまでしてくれます。棒グラフでも同じように実験できます。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24</a:t>
            </a:fld>
            <a:endParaRPr kumimoji="1" lang="ja-JP" altLang="en-US"/>
          </a:p>
        </p:txBody>
      </p:sp>
    </p:spTree>
    <p:extLst>
      <p:ext uri="{BB962C8B-B14F-4D97-AF65-F5344CB8AC3E}">
        <p14:creationId xmlns:p14="http://schemas.microsoft.com/office/powerpoint/2010/main" val="67790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7E93A-BA3C-D52F-F226-646BE63D2A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728ABA-5ED3-B1C2-422B-C4CAA5B0951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5CDF11-41C2-FC3F-F434-D518F00240E0}"/>
              </a:ext>
            </a:extLst>
          </p:cNvPr>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a:extLst>
              <a:ext uri="{FF2B5EF4-FFF2-40B4-BE49-F238E27FC236}">
                <a16:creationId xmlns:a16="http://schemas.microsoft.com/office/drawing/2014/main" id="{40DB0F1E-2DC9-FE47-0600-DD03018DE517}"/>
              </a:ext>
            </a:extLst>
          </p:cNvPr>
          <p:cNvSpPr>
            <a:spLocks noGrp="1"/>
          </p:cNvSpPr>
          <p:nvPr>
            <p:ph type="sldNum" sz="quarter" idx="5"/>
          </p:nvPr>
        </p:nvSpPr>
        <p:spPr/>
        <p:txBody>
          <a:bodyPr/>
          <a:lstStyle/>
          <a:p>
            <a:fld id="{AD93EF3C-C12F-4DE6-B775-540CF708D303}" type="slidenum">
              <a:rPr kumimoji="1" lang="ja-JP" altLang="en-US" smtClean="0"/>
              <a:t>25</a:t>
            </a:fld>
            <a:endParaRPr kumimoji="1" lang="ja-JP" altLang="en-US"/>
          </a:p>
        </p:txBody>
      </p:sp>
    </p:spTree>
    <p:extLst>
      <p:ext uri="{BB962C8B-B14F-4D97-AF65-F5344CB8AC3E}">
        <p14:creationId xmlns:p14="http://schemas.microsoft.com/office/powerpoint/2010/main" val="2147199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ここでは、</a:t>
            </a:r>
            <a:r>
              <a:rPr lang="en-US" altLang="ja-JP" dirty="0"/>
              <a:t>D3.js</a:t>
            </a:r>
            <a:r>
              <a:rPr lang="ja-JP" altLang="en-US" dirty="0"/>
              <a:t>以外の</a:t>
            </a:r>
            <a:r>
              <a:rPr lang="en-US" altLang="ja-JP" dirty="0"/>
              <a:t>Web</a:t>
            </a:r>
            <a:r>
              <a:rPr lang="ja-JP" altLang="en-US" dirty="0"/>
              <a:t>可視化ライブラリを見てみましょう。</a:t>
            </a:r>
            <a:endParaRPr lang="en-US" altLang="ja-JP" dirty="0"/>
          </a:p>
          <a:p>
            <a:r>
              <a:rPr lang="ja-JP" altLang="en-US" dirty="0"/>
              <a:t>例えば</a:t>
            </a:r>
            <a:r>
              <a:rPr lang="en-US" altLang="ja-JP" dirty="0" err="1"/>
              <a:t>Plotly</a:t>
            </a:r>
            <a:r>
              <a:rPr lang="ja-JP" altLang="en-US" dirty="0"/>
              <a:t>や</a:t>
            </a:r>
            <a:r>
              <a:rPr lang="en-US" altLang="ja-JP" dirty="0"/>
              <a:t>Chart.js</a:t>
            </a:r>
            <a:r>
              <a:rPr lang="ja-JP" altLang="en-US" dirty="0"/>
              <a:t>などがあります。</a:t>
            </a:r>
            <a:endParaRPr lang="en-US" altLang="ja-JP" dirty="0"/>
          </a:p>
          <a:p>
            <a:r>
              <a:rPr lang="ja-JP" altLang="en-US" dirty="0"/>
              <a:t>同じ棒グラフをそれぞれのライブラリで作って比較すると、表現の仕方や操作性が大きく異なることがわかります。</a:t>
            </a:r>
            <a:endParaRPr lang="en-US" altLang="ja-JP" dirty="0"/>
          </a:p>
          <a:p>
            <a:endParaRPr lang="en-US" altLang="ja-JP" dirty="0"/>
          </a:p>
          <a:p>
            <a:r>
              <a:rPr lang="en-US" altLang="ja-JP" dirty="0"/>
              <a:t>D3.js</a:t>
            </a:r>
            <a:r>
              <a:rPr lang="ja-JP" altLang="en-US" dirty="0"/>
              <a:t>は自由度が高い一方で、少しコード量が多くなる傾向があります。</a:t>
            </a:r>
            <a:endParaRPr lang="en-US" altLang="ja-JP" dirty="0"/>
          </a:p>
          <a:p>
            <a:r>
              <a:rPr lang="ja-JP" altLang="en-US" dirty="0"/>
              <a:t>逆に</a:t>
            </a:r>
            <a:r>
              <a:rPr lang="en-US" altLang="ja-JP" dirty="0"/>
              <a:t>Chart.js</a:t>
            </a:r>
            <a:r>
              <a:rPr lang="ja-JP" altLang="en-US" dirty="0"/>
              <a:t>や</a:t>
            </a:r>
            <a:r>
              <a:rPr lang="en-US" altLang="ja-JP" dirty="0" err="1"/>
              <a:t>Plotly</a:t>
            </a:r>
            <a:r>
              <a:rPr lang="ja-JP" altLang="en-US" dirty="0"/>
              <a:t>は手軽に始められますが、カスタマイズ性はやや限定的です。</a:t>
            </a:r>
            <a:endParaRPr lang="en-US" altLang="ja-JP" dirty="0"/>
          </a:p>
          <a:p>
            <a:endParaRPr lang="en-US" altLang="ja-JP" dirty="0"/>
          </a:p>
          <a:p>
            <a:r>
              <a:rPr lang="ja-JP" altLang="en-US" dirty="0"/>
              <a:t>用途や目的に合わせて選ぶことが大切です。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26</a:t>
            </a:fld>
            <a:endParaRPr kumimoji="1" lang="ja-JP" altLang="en-US"/>
          </a:p>
        </p:txBody>
      </p:sp>
    </p:spTree>
    <p:extLst>
      <p:ext uri="{BB962C8B-B14F-4D97-AF65-F5344CB8AC3E}">
        <p14:creationId xmlns:p14="http://schemas.microsoft.com/office/powerpoint/2010/main" val="2399730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今日のまとめです。データ可視化は、データを理解し、意思決定やコミュニケーションを助けるために不可欠な技術です。</a:t>
            </a:r>
            <a:endParaRPr lang="en-US" altLang="ja-JP" dirty="0"/>
          </a:p>
          <a:p>
            <a:r>
              <a:rPr lang="en-US" altLang="ja-JP" dirty="0"/>
              <a:t>Web</a:t>
            </a:r>
            <a:r>
              <a:rPr lang="ja-JP" altLang="en-US" dirty="0"/>
              <a:t>と</a:t>
            </a:r>
            <a:r>
              <a:rPr lang="en-US" altLang="ja-JP" dirty="0"/>
              <a:t>D3.js</a:t>
            </a:r>
            <a:r>
              <a:rPr lang="ja-JP" altLang="en-US" dirty="0"/>
              <a:t>を使うことで、インタラクティブで動的な可視化が可能になります。</a:t>
            </a:r>
            <a:endParaRPr lang="en-US" altLang="ja-JP" dirty="0"/>
          </a:p>
          <a:p>
            <a:r>
              <a:rPr lang="ja-JP" altLang="en-US" dirty="0"/>
              <a:t>さらに生成</a:t>
            </a:r>
            <a:r>
              <a:rPr lang="en-US" altLang="ja-JP" dirty="0"/>
              <a:t>AI</a:t>
            </a:r>
            <a:r>
              <a:rPr lang="ja-JP" altLang="en-US" dirty="0"/>
              <a:t>を組み合わせれば、より簡単に、そしてより豊かな可視化を実現することができます。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29</a:t>
            </a:fld>
            <a:endParaRPr kumimoji="1" lang="ja-JP" altLang="en-US"/>
          </a:p>
        </p:txBody>
      </p:sp>
    </p:spTree>
    <p:extLst>
      <p:ext uri="{BB962C8B-B14F-4D97-AF65-F5344CB8AC3E}">
        <p14:creationId xmlns:p14="http://schemas.microsoft.com/office/powerpoint/2010/main" val="2280535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最後に課題です。</a:t>
            </a:r>
            <a:r>
              <a:rPr kumimoji="1" lang="en-US" altLang="ja-JP" sz="1200" kern="1200" dirty="0">
                <a:solidFill>
                  <a:schemeClr val="tx1"/>
                </a:solidFill>
                <a:latin typeface="+mn-lt"/>
                <a:ea typeface="+mn-ea"/>
                <a:cs typeface="+mn-cs"/>
              </a:rPr>
              <a:t>students_data.csv</a:t>
            </a:r>
            <a:r>
              <a:rPr lang="ja-JP" altLang="en-US" dirty="0"/>
              <a:t>を使って、勉強時間、睡眠時間、スマホ利用時間、そしてテストの得点を同時に表示するパラレル座標プロットを作ってください。</a:t>
            </a:r>
            <a:endParaRPr lang="en-US" altLang="ja-JP" dirty="0"/>
          </a:p>
          <a:p>
            <a:r>
              <a:rPr lang="ja-JP" altLang="en-US" dirty="0"/>
              <a:t>その上で、</a:t>
            </a:r>
            <a:r>
              <a:rPr lang="ja-JP" altLang="en-US" b="1" dirty="0"/>
              <a:t>データのトレンドについて気づいたこと</a:t>
            </a:r>
            <a:r>
              <a:rPr lang="ja-JP" altLang="en-US" dirty="0"/>
              <a:t>をメモします。生成</a:t>
            </a:r>
            <a:r>
              <a:rPr lang="en-US" altLang="ja-JP" dirty="0"/>
              <a:t>AI</a:t>
            </a:r>
            <a:r>
              <a:rPr lang="ja-JP" altLang="en-US" dirty="0"/>
              <a:t>を使って可視化や説明を作っても構いません。</a:t>
            </a:r>
            <a:endParaRPr lang="en-US" altLang="ja-JP" dirty="0"/>
          </a:p>
          <a:p>
            <a:r>
              <a:rPr lang="ja-JP" altLang="en-US" dirty="0"/>
              <a:t>提出は</a:t>
            </a:r>
            <a:r>
              <a:rPr lang="en-US" altLang="ja-JP" dirty="0"/>
              <a:t>Moodle</a:t>
            </a:r>
            <a:r>
              <a:rPr lang="ja-JP" altLang="en-US" dirty="0"/>
              <a:t>でお願いします。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30</a:t>
            </a:fld>
            <a:endParaRPr kumimoji="1" lang="ja-JP" altLang="en-US"/>
          </a:p>
        </p:txBody>
      </p:sp>
    </p:spTree>
    <p:extLst>
      <p:ext uri="{BB962C8B-B14F-4D97-AF65-F5344CB8AC3E}">
        <p14:creationId xmlns:p14="http://schemas.microsoft.com/office/powerpoint/2010/main" val="12955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そもそもデータ可視化とは何でしょうか。</a:t>
            </a:r>
            <a:endParaRPr lang="en-US" altLang="ja-JP" dirty="0"/>
          </a:p>
          <a:p>
            <a:r>
              <a:rPr lang="ja-JP" altLang="en-US" dirty="0"/>
              <a:t>人とコンピュータが関わるとき、まずユーザーインターフェースがあります。</a:t>
            </a:r>
            <a:r>
              <a:rPr lang="en-US" altLang="ja-JP" dirty="0"/>
              <a:t>UI</a:t>
            </a:r>
            <a:r>
              <a:rPr lang="ja-JP" altLang="en-US" dirty="0"/>
              <a:t>は、人間とコンピュータをつなぐ接点です。</a:t>
            </a:r>
            <a:endParaRPr lang="en-US" altLang="ja-JP" dirty="0"/>
          </a:p>
          <a:p>
            <a:r>
              <a:rPr lang="ja-JP" altLang="en-US" dirty="0"/>
              <a:t>その中で、目に見えない情報を見えるようにする技術が</a:t>
            </a:r>
            <a:r>
              <a:rPr lang="en-US" altLang="ja-JP" dirty="0"/>
              <a:t>『</a:t>
            </a:r>
            <a:r>
              <a:rPr lang="ja-JP" altLang="en-US" dirty="0"/>
              <a:t>可視化</a:t>
            </a:r>
            <a:r>
              <a:rPr lang="en-US" altLang="ja-JP" dirty="0"/>
              <a:t>』</a:t>
            </a:r>
            <a:r>
              <a:rPr lang="ja-JP" altLang="en-US" dirty="0"/>
              <a:t>です。</a:t>
            </a:r>
            <a:endParaRPr lang="en-US" altLang="ja-JP" dirty="0"/>
          </a:p>
          <a:p>
            <a:r>
              <a:rPr lang="ja-JP" altLang="en-US" dirty="0"/>
              <a:t>さらに、その中でもデータそのものを対象にしたものを</a:t>
            </a:r>
            <a:r>
              <a:rPr lang="en-US" altLang="ja-JP" dirty="0"/>
              <a:t>『</a:t>
            </a:r>
            <a:r>
              <a:rPr lang="ja-JP" altLang="en-US" dirty="0"/>
              <a:t>情報可視化</a:t>
            </a:r>
            <a:r>
              <a:rPr lang="en-US" altLang="ja-JP" dirty="0"/>
              <a:t>』</a:t>
            </a:r>
            <a:r>
              <a:rPr lang="ja-JP" altLang="en-US" dirty="0"/>
              <a:t>と呼びます。これは大量のデータを構造的に理解するためにとても重要な役割を果たしています。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3</a:t>
            </a:fld>
            <a:endParaRPr kumimoji="1" lang="ja-JP" altLang="en-US"/>
          </a:p>
        </p:txBody>
      </p:sp>
    </p:spTree>
    <p:extLst>
      <p:ext uri="{BB962C8B-B14F-4D97-AF65-F5344CB8AC3E}">
        <p14:creationId xmlns:p14="http://schemas.microsoft.com/office/powerpoint/2010/main" val="156366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では、なぜわざわざ可視化する必要があるのでしょうか。大きく三つの理由があります。</a:t>
            </a:r>
            <a:endParaRPr lang="en-US" altLang="ja-JP" dirty="0"/>
          </a:p>
          <a:p>
            <a:endParaRPr lang="en-US" altLang="ja-JP" dirty="0"/>
          </a:p>
          <a:p>
            <a:r>
              <a:rPr lang="ja-JP" altLang="en-US" dirty="0"/>
              <a:t>一つ目は、データを直感的に理解しやすくするためです。数字の羅列を見るより、グラフや図で見た方が、パターンや傾向をすぐに把握できます。</a:t>
            </a:r>
            <a:endParaRPr lang="en-US" altLang="ja-JP" dirty="0"/>
          </a:p>
          <a:p>
            <a:r>
              <a:rPr lang="ja-JP" altLang="en-US" dirty="0"/>
              <a:t>二つ目は、意思決定を助けるためです。例えば経営や政策の現場で、データを見ながら判断を下すときに、視覚化された情報は大きな力を発揮します。</a:t>
            </a:r>
            <a:endParaRPr lang="en-US" altLang="ja-JP" dirty="0"/>
          </a:p>
          <a:p>
            <a:r>
              <a:rPr lang="ja-JP" altLang="en-US" dirty="0"/>
              <a:t>そして三つ目は、他者とのコミュニケーションを円滑にするためです。データをわかりやすい形にして共有することで、同じ認識を持ちやすくなります。</a:t>
            </a:r>
            <a:endParaRPr lang="en-US" altLang="ja-JP" dirty="0"/>
          </a:p>
          <a:p>
            <a:endParaRPr lang="en-US" altLang="ja-JP" dirty="0"/>
          </a:p>
          <a:p>
            <a:r>
              <a:rPr lang="ja-JP" altLang="en-US" dirty="0"/>
              <a:t>１．抽象的な情報や大量のデータを視覚的に表現することで、</a:t>
            </a:r>
            <a:r>
              <a:rPr lang="ja-JP" altLang="en-US" b="1" dirty="0"/>
              <a:t>パターン・傾向・異常値</a:t>
            </a:r>
            <a:r>
              <a:rPr lang="ja-JP" altLang="en-US" dirty="0"/>
              <a:t>などを直感的に把握できる。</a:t>
            </a:r>
            <a:endParaRPr lang="en-US" altLang="ja-JP" dirty="0"/>
          </a:p>
          <a:p>
            <a:r>
              <a:rPr lang="ja-JP" altLang="en-US" dirty="0"/>
              <a:t>２．データ可視化は、</a:t>
            </a:r>
            <a:r>
              <a:rPr lang="ja-JP" altLang="en-US" b="1" dirty="0"/>
              <a:t>分析結果を明確に伝え、根拠ある判断</a:t>
            </a:r>
            <a:r>
              <a:rPr lang="ja-JP" altLang="en-US" dirty="0"/>
              <a:t>を可能にする。特にビジネスや研究現場で有効。</a:t>
            </a:r>
            <a:endParaRPr lang="en-US" altLang="ja-JP" dirty="0"/>
          </a:p>
          <a:p>
            <a:r>
              <a:rPr lang="ja-JP" altLang="en-US" dirty="0"/>
              <a:t>３．複雑な情報を</a:t>
            </a:r>
            <a:r>
              <a:rPr lang="ja-JP" altLang="en-US" b="1" dirty="0"/>
              <a:t>視覚的に共有することで、専門外の人にも伝わりやすくなり、チームや社会との連携がしやすくなる</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4</a:t>
            </a:fld>
            <a:endParaRPr kumimoji="1" lang="ja-JP" altLang="en-US"/>
          </a:p>
        </p:txBody>
      </p:sp>
    </p:spTree>
    <p:extLst>
      <p:ext uri="{BB962C8B-B14F-4D97-AF65-F5344CB8AC3E}">
        <p14:creationId xmlns:p14="http://schemas.microsoft.com/office/powerpoint/2010/main" val="18189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基本例</a:t>
            </a:r>
            <a:r>
              <a:rPr kumimoji="1" lang="en-US" altLang="ja-JP" sz="1200" b="0" kern="1200" dirty="0">
                <a:solidFill>
                  <a:schemeClr val="tx1"/>
                </a:solidFill>
                <a:effectLst/>
                <a:latin typeface="+mn-lt"/>
                <a:ea typeface="+mn-ea"/>
                <a:cs typeface="+mn-cs"/>
              </a:rPr>
              <a:t>(3</a:t>
            </a:r>
            <a:r>
              <a:rPr kumimoji="1" lang="ja-JP" altLang="en-US" sz="1200" b="0" kern="1200" dirty="0">
                <a:solidFill>
                  <a:schemeClr val="tx1"/>
                </a:solidFill>
                <a:effectLst/>
                <a:latin typeface="+mn-lt"/>
                <a:ea typeface="+mn-ea"/>
                <a:cs typeface="+mn-cs"/>
              </a:rPr>
              <a:t>分）</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グラフにはいろんな種類があります。では、ここで可視化の基本的な例を見てみましょう。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まずは棒グラフです。棒グラフは、カテゴリーごとの大きさを比較するときにとても便利です。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例えば教科ごとの平均点を比べるとか、あるいは</a:t>
            </a:r>
            <a:r>
              <a:rPr lang="en-US" altLang="ja-JP" dirty="0"/>
              <a:t>1</a:t>
            </a:r>
            <a:r>
              <a:rPr lang="ja-JP" altLang="en-US" dirty="0"/>
              <a:t>日の中で</a:t>
            </a:r>
            <a:r>
              <a:rPr lang="en-US" altLang="ja-JP" dirty="0"/>
              <a:t>SNS</a:t>
            </a:r>
            <a:r>
              <a:rPr lang="ja-JP" altLang="en-US" dirty="0"/>
              <a:t>を使った時間を比較する、といった場面で使えます。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数字を表に並べただけではなかなか直感的に分からないのですが、棒の長さで示すことで一目で差が見えるのが大きな特徴です。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r>
              <a:rPr lang="ja-JP" altLang="en-US" dirty="0"/>
              <a:t>次は円グラフです。円グラフは全体に対して各部分がどれくらいの割合を占めているかを見るのに適しています。</a:t>
            </a:r>
            <a:endParaRPr lang="en-US" altLang="ja-JP" dirty="0"/>
          </a:p>
          <a:p>
            <a:r>
              <a:rPr lang="ja-JP" altLang="en-US" dirty="0"/>
              <a:t>例えば</a:t>
            </a:r>
            <a:r>
              <a:rPr lang="en-US" altLang="ja-JP" dirty="0"/>
              <a:t>1</a:t>
            </a:r>
            <a:r>
              <a:rPr lang="ja-JP" altLang="en-US" dirty="0"/>
              <a:t>日の時間の使い方、睡眠、勉強、スマホ、食事、それぞれが全体の</a:t>
            </a:r>
            <a:r>
              <a:rPr lang="en-US" altLang="ja-JP" dirty="0"/>
              <a:t>24</a:t>
            </a:r>
            <a:r>
              <a:rPr lang="ja-JP" altLang="en-US" dirty="0"/>
              <a:t>時間の中でどのくらいを占めているのかが直感的に理解できます。</a:t>
            </a:r>
            <a:endParaRPr lang="en-US" altLang="ja-JP" dirty="0"/>
          </a:p>
          <a:p>
            <a:r>
              <a:rPr lang="ja-JP" altLang="en-US" dirty="0"/>
              <a:t>全体の構成比率を強調したいときには円グラフが有効です。</a:t>
            </a:r>
          </a:p>
          <a:p>
            <a:endParaRPr lang="en-US" altLang="ja-JP" dirty="0"/>
          </a:p>
          <a:p>
            <a:r>
              <a:rPr lang="ja-JP" altLang="en-US" dirty="0"/>
              <a:t>そして三つ目が散布図です。散布図は</a:t>
            </a:r>
            <a:r>
              <a:rPr lang="en-US" altLang="ja-JP" dirty="0"/>
              <a:t>2</a:t>
            </a:r>
            <a:r>
              <a:rPr lang="ja-JP" altLang="en-US" dirty="0"/>
              <a:t>つの数値の関係を見るときに使います。</a:t>
            </a:r>
            <a:endParaRPr lang="en-US" altLang="ja-JP" dirty="0"/>
          </a:p>
          <a:p>
            <a:r>
              <a:rPr lang="ja-JP" altLang="en-US" dirty="0"/>
              <a:t>例えば勉強時間と模試の得点を横軸と縦軸に置いて、点を打っていくと、勉強時間が長いほど得点が高い、といった相関関係が見えてくるかもしれません。</a:t>
            </a:r>
            <a:endParaRPr lang="en-US" altLang="ja-JP" dirty="0"/>
          </a:p>
          <a:p>
            <a:r>
              <a:rPr lang="ja-JP" altLang="en-US" dirty="0"/>
              <a:t>逆に、思ったほど関係がないということが分かる場合もあります。散布図は、データの背後にあるパターンや傾向を見つけるのにとても強力な方法です。</a:t>
            </a:r>
            <a:endParaRPr lang="en-US" altLang="ja-JP" dirty="0"/>
          </a:p>
          <a:p>
            <a:endParaRPr lang="ja-JP" altLang="en-US" dirty="0"/>
          </a:p>
          <a:p>
            <a:r>
              <a:rPr lang="ja-JP" altLang="en-US" dirty="0"/>
              <a:t>この三つのグラフは、それぞれ役割が違います。どのグラフを使えば一番伝わりやすいか、目的に応じて選ぶことが大切です。</a:t>
            </a:r>
            <a:endParaRPr lang="en-US" altLang="ja-JP" dirty="0"/>
          </a:p>
          <a:p>
            <a:r>
              <a:rPr lang="ja-JP" altLang="en-US" dirty="0"/>
              <a:t>次の実習では、実際に散布図やパラレル座標を作って、こうした違いを体験していきます。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5</a:t>
            </a:fld>
            <a:endParaRPr kumimoji="1" lang="ja-JP" altLang="en-US"/>
          </a:p>
        </p:txBody>
      </p:sp>
    </p:spTree>
    <p:extLst>
      <p:ext uri="{BB962C8B-B14F-4D97-AF65-F5344CB8AC3E}">
        <p14:creationId xmlns:p14="http://schemas.microsoft.com/office/powerpoint/2010/main" val="36726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t>
            </a:r>
            <a:r>
              <a:rPr lang="ja-JP" altLang="en-US" dirty="0"/>
              <a:t>５分）</a:t>
            </a:r>
            <a:endParaRPr lang="en-US" altLang="ja-JP" dirty="0"/>
          </a:p>
          <a:p>
            <a:endParaRPr lang="en-US" altLang="ja-JP" dirty="0"/>
          </a:p>
          <a:p>
            <a:r>
              <a:rPr lang="ja-JP" altLang="en-US" sz="1200" dirty="0"/>
              <a:t>・　複数の項目（次元）を同時に比べられるグラフ</a:t>
            </a:r>
          </a:p>
          <a:p>
            <a:r>
              <a:rPr lang="ja-JP" altLang="en-US" sz="1200" dirty="0"/>
              <a:t>・　横に「項目の軸」を並べ、データを「線」でつなぐ</a:t>
            </a:r>
          </a:p>
          <a:p>
            <a:r>
              <a:rPr lang="ja-JP" altLang="en-US" sz="1200" dirty="0"/>
              <a:t>・　本の線 </a:t>
            </a:r>
            <a:r>
              <a:rPr lang="en-US" altLang="ja-JP" sz="1200" dirty="0"/>
              <a:t>= 1</a:t>
            </a:r>
            <a:r>
              <a:rPr lang="ja-JP" altLang="en-US" sz="1200" dirty="0"/>
              <a:t>人分（または</a:t>
            </a:r>
            <a:r>
              <a:rPr lang="en-US" altLang="ja-JP" sz="1200" dirty="0"/>
              <a:t>1</a:t>
            </a:r>
            <a:r>
              <a:rPr lang="ja-JP" altLang="en-US" sz="1200" dirty="0"/>
              <a:t>つのデータ）</a:t>
            </a:r>
          </a:p>
          <a:p>
            <a:r>
              <a:rPr lang="ja-JP" altLang="en-US" sz="1200" dirty="0"/>
              <a:t>・　線の形を比べるとパターンや傾向が見える</a:t>
            </a:r>
            <a:endParaRPr lang="en-US" altLang="ja-JP" sz="1200" dirty="0"/>
          </a:p>
          <a:p>
            <a:endParaRPr lang="en-US" altLang="ja-JP" dirty="0"/>
          </a:p>
          <a:p>
            <a:r>
              <a:rPr lang="ja-JP" altLang="en-US" dirty="0"/>
              <a:t>ここで、少し高度なグラフを紹介します。</a:t>
            </a:r>
            <a:r>
              <a:rPr lang="ja-JP" altLang="en-US" b="1" dirty="0"/>
              <a:t>パラレル座標プロット</a:t>
            </a:r>
            <a:r>
              <a:rPr lang="ja-JP" altLang="en-US" dirty="0"/>
              <a:t>といいます。</a:t>
            </a:r>
          </a:p>
          <a:p>
            <a:endParaRPr lang="en-US" altLang="ja-JP" dirty="0"/>
          </a:p>
          <a:p>
            <a:r>
              <a:rPr lang="ja-JP" altLang="en-US" dirty="0"/>
              <a:t>このグラフは、</a:t>
            </a:r>
            <a:r>
              <a:rPr lang="ja-JP" altLang="en-US" b="1" dirty="0"/>
              <a:t>複数の項目を同時に比べることができる</a:t>
            </a:r>
            <a:r>
              <a:rPr lang="ja-JP" altLang="en-US" dirty="0"/>
              <a:t>のが特徴です。</a:t>
            </a:r>
            <a:br>
              <a:rPr lang="ja-JP" altLang="en-US" dirty="0"/>
            </a:br>
            <a:r>
              <a:rPr lang="ja-JP" altLang="en-US" dirty="0"/>
              <a:t>たとえば</a:t>
            </a:r>
            <a:r>
              <a:rPr lang="en-US" altLang="ja-JP" dirty="0"/>
              <a:t>『</a:t>
            </a:r>
            <a:r>
              <a:rPr lang="ja-JP" altLang="en-US" dirty="0"/>
              <a:t>勉強時間</a:t>
            </a:r>
            <a:r>
              <a:rPr lang="en-US" altLang="ja-JP" dirty="0"/>
              <a:t>』『</a:t>
            </a:r>
            <a:r>
              <a:rPr lang="ja-JP" altLang="en-US" dirty="0"/>
              <a:t>睡眠時間</a:t>
            </a:r>
            <a:r>
              <a:rPr lang="en-US" altLang="ja-JP" dirty="0"/>
              <a:t>』『</a:t>
            </a:r>
            <a:r>
              <a:rPr lang="ja-JP" altLang="en-US" dirty="0"/>
              <a:t>スマホ利用時間</a:t>
            </a:r>
            <a:r>
              <a:rPr lang="en-US" altLang="ja-JP" dirty="0"/>
              <a:t>』『</a:t>
            </a:r>
            <a:r>
              <a:rPr lang="ja-JP" altLang="en-US" dirty="0"/>
              <a:t>模試の得点</a:t>
            </a:r>
            <a:r>
              <a:rPr lang="en-US" altLang="ja-JP" dirty="0"/>
              <a:t>』</a:t>
            </a:r>
            <a:r>
              <a:rPr lang="ja-JP" altLang="en-US" dirty="0"/>
              <a:t>といった項目を、横にずらっと並べて軸にします。</a:t>
            </a:r>
          </a:p>
          <a:p>
            <a:endParaRPr lang="en-US" altLang="ja-JP" dirty="0"/>
          </a:p>
          <a:p>
            <a:r>
              <a:rPr lang="ja-JP" altLang="en-US" dirty="0"/>
              <a:t>そして、</a:t>
            </a:r>
            <a:r>
              <a:rPr lang="en-US" altLang="ja-JP" dirty="0"/>
              <a:t>1</a:t>
            </a:r>
            <a:r>
              <a:rPr lang="ja-JP" altLang="en-US" dirty="0"/>
              <a:t>人のデータをそのまま </a:t>
            </a:r>
            <a:r>
              <a:rPr lang="ja-JP" altLang="en-US" b="1" dirty="0"/>
              <a:t>線でつないでいく</a:t>
            </a:r>
            <a:r>
              <a:rPr lang="ja-JP" altLang="en-US" dirty="0"/>
              <a:t>んです。</a:t>
            </a:r>
            <a:br>
              <a:rPr lang="ja-JP" altLang="en-US" dirty="0"/>
            </a:br>
            <a:r>
              <a:rPr lang="ja-JP" altLang="en-US" dirty="0"/>
              <a:t>そうすると、</a:t>
            </a:r>
            <a:r>
              <a:rPr lang="en-US" altLang="ja-JP" b="1" dirty="0"/>
              <a:t>1</a:t>
            </a:r>
            <a:r>
              <a:rPr lang="ja-JP" altLang="en-US" b="1" dirty="0"/>
              <a:t>本の線が</a:t>
            </a:r>
            <a:r>
              <a:rPr lang="en-US" altLang="ja-JP" b="1" dirty="0"/>
              <a:t>1</a:t>
            </a:r>
            <a:r>
              <a:rPr lang="ja-JP" altLang="en-US" b="1" dirty="0"/>
              <a:t>人分のデータ</a:t>
            </a:r>
            <a:r>
              <a:rPr lang="ja-JP" altLang="en-US" dirty="0"/>
              <a:t>を表すことになります。</a:t>
            </a:r>
          </a:p>
          <a:p>
            <a:r>
              <a:rPr lang="ja-JP" altLang="en-US" dirty="0"/>
              <a:t>ここで面白いのは、線の形を見比べることで、</a:t>
            </a:r>
            <a:r>
              <a:rPr lang="ja-JP" altLang="en-US" b="1" dirty="0"/>
              <a:t>パターンや傾向が見えてくる</a:t>
            </a:r>
            <a:r>
              <a:rPr lang="ja-JP" altLang="en-US" dirty="0"/>
              <a:t>ことです。</a:t>
            </a:r>
            <a:br>
              <a:rPr lang="ja-JP" altLang="en-US" dirty="0"/>
            </a:br>
            <a:r>
              <a:rPr lang="ja-JP" altLang="en-US" dirty="0"/>
              <a:t>たとえば、</a:t>
            </a:r>
            <a:r>
              <a:rPr lang="en-US" altLang="ja-JP" dirty="0"/>
              <a:t>『</a:t>
            </a:r>
            <a:r>
              <a:rPr lang="ja-JP" altLang="en-US" dirty="0"/>
              <a:t>勉強時間が長い人は得点も高い線になっているな</a:t>
            </a:r>
            <a:r>
              <a:rPr lang="en-US" altLang="ja-JP" dirty="0"/>
              <a:t>』</a:t>
            </a:r>
            <a:r>
              <a:rPr lang="ja-JP" altLang="en-US" dirty="0"/>
              <a:t>とか、</a:t>
            </a:r>
            <a:r>
              <a:rPr lang="en-US" altLang="ja-JP" dirty="0"/>
              <a:t>『</a:t>
            </a:r>
            <a:r>
              <a:rPr lang="ja-JP" altLang="en-US" dirty="0"/>
              <a:t>スマホ利用が多い人は得点が低いパターンになっているかもしれない</a:t>
            </a:r>
            <a:r>
              <a:rPr lang="en-US" altLang="ja-JP" dirty="0"/>
              <a:t>』</a:t>
            </a:r>
            <a:r>
              <a:rPr lang="ja-JP" altLang="en-US" dirty="0"/>
              <a:t>といったことがわかるんです。</a:t>
            </a:r>
          </a:p>
          <a:p>
            <a:r>
              <a:rPr lang="ja-JP" altLang="en-US" dirty="0"/>
              <a:t>つまり、パラレル座標は、数字をただ表にするのではなく、</a:t>
            </a:r>
            <a:r>
              <a:rPr lang="ja-JP" altLang="en-US" b="1" dirty="0"/>
              <a:t>複数の要素を同時に関連づけて理解するためのグラフ</a:t>
            </a:r>
            <a:r>
              <a:rPr lang="ja-JP" altLang="en-US" dirty="0"/>
              <a:t>なんです。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6</a:t>
            </a:fld>
            <a:endParaRPr kumimoji="1" lang="ja-JP" altLang="en-US"/>
          </a:p>
        </p:txBody>
      </p:sp>
    </p:spTree>
    <p:extLst>
      <p:ext uri="{BB962C8B-B14F-4D97-AF65-F5344CB8AC3E}">
        <p14:creationId xmlns:p14="http://schemas.microsoft.com/office/powerpoint/2010/main" val="264720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https://www3.nhk.or.jp/news/special/coronavirus/data/</a:t>
            </a:r>
          </a:p>
          <a:p>
            <a:r>
              <a:rPr lang="ja-JP" altLang="en-US" dirty="0"/>
              <a:t>感染者数マップ</a:t>
            </a:r>
            <a:r>
              <a:rPr lang="en-US" altLang="ja-JP" dirty="0"/>
              <a:t>: </a:t>
            </a:r>
            <a:r>
              <a:rPr lang="ja-JP" altLang="en-US" dirty="0"/>
              <a:t>地域ごとの状況を一目で理解</a:t>
            </a:r>
            <a:endParaRPr lang="en-US" altLang="ja-JP" dirty="0"/>
          </a:p>
          <a:p>
            <a:endParaRPr kumimoji="1" lang="en-US" altLang="ja-JP" dirty="0"/>
          </a:p>
          <a:p>
            <a:r>
              <a:rPr lang="ja-JP" altLang="en-US" dirty="0"/>
              <a:t>具体的な例を見てみましょう。まず、地図と数値を組み合わせた可視化です。</a:t>
            </a:r>
            <a:endParaRPr lang="en-US" altLang="ja-JP" dirty="0"/>
          </a:p>
          <a:p>
            <a:r>
              <a:rPr lang="ja-JP" altLang="en-US" dirty="0"/>
              <a:t>新型コロナの感染状況を地図上に色分けして表示することで、地域ごとの感染の広がりが直感的に理解できます。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7</a:t>
            </a:fld>
            <a:endParaRPr kumimoji="1" lang="ja-JP" altLang="en-US"/>
          </a:p>
        </p:txBody>
      </p:sp>
    </p:spTree>
    <p:extLst>
      <p:ext uri="{BB962C8B-B14F-4D97-AF65-F5344CB8AC3E}">
        <p14:creationId xmlns:p14="http://schemas.microsoft.com/office/powerpoint/2010/main" val="37847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人口ピラミッド</a:t>
            </a:r>
            <a:r>
              <a:rPr lang="en-US" altLang="ja-JP" dirty="0"/>
              <a:t>: </a:t>
            </a:r>
            <a:r>
              <a:rPr lang="ja-JP" altLang="en-US" dirty="0"/>
              <a:t>世代構造を直感的に把握</a:t>
            </a:r>
            <a:endParaRPr kumimoji="1" lang="ja-JP" altLang="en-US" dirty="0"/>
          </a:p>
          <a:p>
            <a:br>
              <a:rPr kumimoji="1" lang="en-US" altLang="ja-JP" dirty="0"/>
            </a:br>
            <a:r>
              <a:rPr lang="ja-JP" altLang="en-US" dirty="0"/>
              <a:t>次に、人口ピラミッドのような棒グラフです。これは年齢や男女の構成比を一目で把握できます。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8</a:t>
            </a:fld>
            <a:endParaRPr kumimoji="1" lang="ja-JP" altLang="en-US"/>
          </a:p>
        </p:txBody>
      </p:sp>
    </p:spTree>
    <p:extLst>
      <p:ext uri="{BB962C8B-B14F-4D97-AF65-F5344CB8AC3E}">
        <p14:creationId xmlns:p14="http://schemas.microsoft.com/office/powerpoint/2010/main" val="102019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さらに、サンキーダイアグラムという可視化では、人々の</a:t>
            </a:r>
            <a:r>
              <a:rPr lang="en-US" altLang="ja-JP" dirty="0"/>
              <a:t>YouTube</a:t>
            </a:r>
            <a:r>
              <a:rPr lang="ja-JP" altLang="en-US" dirty="0"/>
              <a:t>視聴の流れや規模感を表現できます。</a:t>
            </a:r>
            <a:endParaRPr lang="en-US" altLang="ja-JP" dirty="0"/>
          </a:p>
          <a:p>
            <a:endParaRPr lang="en-US" altLang="ja-JP" dirty="0"/>
          </a:p>
          <a:p>
            <a:r>
              <a:rPr lang="ja-JP" altLang="en-US" dirty="0"/>
              <a:t>このように、データの種類や目的に応じて、さまざまな可視化手法が使われています。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9</a:t>
            </a:fld>
            <a:endParaRPr kumimoji="1" lang="ja-JP" altLang="en-US"/>
          </a:p>
        </p:txBody>
      </p:sp>
    </p:spTree>
    <p:extLst>
      <p:ext uri="{BB962C8B-B14F-4D97-AF65-F5344CB8AC3E}">
        <p14:creationId xmlns:p14="http://schemas.microsoft.com/office/powerpoint/2010/main" val="10464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C01F841-21D7-5D40-7E03-99BEC9FEAB2D}"/>
              </a:ext>
            </a:extLst>
          </p:cNvPr>
          <p:cNvSpPr/>
          <p:nvPr userDrawn="1"/>
        </p:nvSpPr>
        <p:spPr>
          <a:xfrm>
            <a:off x="0" y="0"/>
            <a:ext cx="9144000" cy="1600200"/>
          </a:xfrm>
          <a:prstGeom prst="rect">
            <a:avLst/>
          </a:prstGeom>
          <a:solidFill>
            <a:schemeClr val="tx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57" name="Freeform: Shape 5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0" name="Freeform: Shape 5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E852F631-C00E-94B6-6476-84A461234FAA}"/>
              </a:ext>
            </a:extLst>
          </p:cNvPr>
          <p:cNvSpPr>
            <a:spLocks noGrp="1"/>
          </p:cNvSpPr>
          <p:nvPr>
            <p:ph type="ctrTitle"/>
          </p:nvPr>
        </p:nvSpPr>
        <p:spPr>
          <a:xfrm>
            <a:off x="1681806" y="895483"/>
            <a:ext cx="4339674" cy="3011190"/>
          </a:xfrm>
        </p:spPr>
        <p:txBody>
          <a:bodyPr>
            <a:normAutofit/>
          </a:bodyPr>
          <a:lstStyle/>
          <a:p>
            <a:r>
              <a:rPr lang="ja-JP" altLang="en-US" sz="4700" dirty="0">
                <a:solidFill>
                  <a:schemeClr val="bg1"/>
                </a:solidFill>
              </a:rPr>
              <a:t>データ可視化</a:t>
            </a:r>
          </a:p>
        </p:txBody>
      </p:sp>
      <p:sp>
        <p:nvSpPr>
          <p:cNvPr id="5" name="字幕 4">
            <a:extLst>
              <a:ext uri="{FF2B5EF4-FFF2-40B4-BE49-F238E27FC236}">
                <a16:creationId xmlns:a16="http://schemas.microsoft.com/office/drawing/2014/main" id="{4FD27F2A-8CCA-2CD0-769B-0E6934B94AAD}"/>
              </a:ext>
            </a:extLst>
          </p:cNvPr>
          <p:cNvSpPr>
            <a:spLocks noGrp="1"/>
          </p:cNvSpPr>
          <p:nvPr>
            <p:ph type="subTitle" idx="1"/>
          </p:nvPr>
        </p:nvSpPr>
        <p:spPr>
          <a:xfrm>
            <a:off x="1849702" y="4142096"/>
            <a:ext cx="4003883" cy="1055142"/>
          </a:xfrm>
        </p:spPr>
        <p:txBody>
          <a:bodyPr>
            <a:normAutofit/>
          </a:bodyPr>
          <a:lstStyle/>
          <a:p>
            <a:r>
              <a:rPr lang="ja-JP" altLang="en-US" sz="1700">
                <a:solidFill>
                  <a:schemeClr val="bg1"/>
                </a:solidFill>
                <a:latin typeface="BIZ UDゴシック" panose="020B0400000000000000" pitchFamily="49" charset="-128"/>
                <a:ea typeface="BIZ UDゴシック" panose="020B0400000000000000" pitchFamily="49" charset="-128"/>
              </a:rPr>
              <a:t>情報学科　李新肖</a:t>
            </a:r>
          </a:p>
        </p:txBody>
      </p:sp>
      <p:sp>
        <p:nvSpPr>
          <p:cNvPr id="6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Freeform: Shape 82">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7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54AF-86FF-731F-A7D8-495FB2A18CD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4B26012-B5CD-2433-81D6-337AA611F0A4}"/>
              </a:ext>
            </a:extLst>
          </p:cNvPr>
          <p:cNvSpPr>
            <a:spLocks noGrp="1"/>
          </p:cNvSpPr>
          <p:nvPr>
            <p:ph type="title"/>
          </p:nvPr>
        </p:nvSpPr>
        <p:spPr/>
        <p:txBody>
          <a:bodyPr>
            <a:normAutofit fontScale="90000"/>
          </a:bodyPr>
          <a:lstStyle/>
          <a:p>
            <a:r>
              <a:rPr lang="en-US" altLang="ja-JP" sz="3100" dirty="0"/>
              <a:t>We</a:t>
            </a:r>
            <a:r>
              <a:rPr lang="ja-JP" altLang="en-US" sz="3100" dirty="0"/>
              <a:t>ｂでデータ可視化</a:t>
            </a:r>
            <a:br>
              <a:rPr lang="en-US" altLang="ja-JP" sz="4800" dirty="0"/>
            </a:br>
            <a:r>
              <a:rPr lang="ja-JP" altLang="en-US" sz="5300" dirty="0"/>
              <a:t>なぜ、</a:t>
            </a:r>
            <a:r>
              <a:rPr lang="en-US" altLang="ja-JP" sz="5300" dirty="0"/>
              <a:t>Web</a:t>
            </a:r>
            <a:r>
              <a:rPr lang="ja-JP" altLang="en-US" sz="5300" dirty="0"/>
              <a:t>で可視化する？</a:t>
            </a:r>
          </a:p>
        </p:txBody>
      </p:sp>
      <p:sp>
        <p:nvSpPr>
          <p:cNvPr id="5" name="コンテンツ プレースホルダー 4">
            <a:extLst>
              <a:ext uri="{FF2B5EF4-FFF2-40B4-BE49-F238E27FC236}">
                <a16:creationId xmlns:a16="http://schemas.microsoft.com/office/drawing/2014/main" id="{97206CBA-0C34-9DB2-F539-B6A340CBDE9E}"/>
              </a:ext>
            </a:extLst>
          </p:cNvPr>
          <p:cNvSpPr>
            <a:spLocks noGrp="1"/>
          </p:cNvSpPr>
          <p:nvPr>
            <p:ph idx="1"/>
          </p:nvPr>
        </p:nvSpPr>
        <p:spPr>
          <a:xfrm>
            <a:off x="457200" y="1936376"/>
            <a:ext cx="8686800" cy="4189787"/>
          </a:xfrm>
        </p:spPr>
        <p:txBody>
          <a:bodyPr>
            <a:normAutofit lnSpcReduction="10000"/>
          </a:bodyPr>
          <a:lstStyle/>
          <a:p>
            <a:r>
              <a:rPr lang="ja-JP" altLang="en-US" dirty="0"/>
              <a:t>アクセス性と共有性が高い</a:t>
            </a:r>
            <a:endParaRPr lang="en-US" altLang="ja-JP" dirty="0"/>
          </a:p>
          <a:p>
            <a:pPr lvl="1"/>
            <a:r>
              <a:rPr lang="en-US" altLang="ja-JP" b="1" dirty="0"/>
              <a:t>URL</a:t>
            </a:r>
            <a:r>
              <a:rPr lang="ja-JP" altLang="en-US" b="1" dirty="0"/>
              <a:t>で簡単に共有</a:t>
            </a:r>
            <a:endParaRPr lang="en-US" altLang="ja-JP" b="1" dirty="0"/>
          </a:p>
          <a:p>
            <a:pPr lvl="1"/>
            <a:endParaRPr lang="en-US" altLang="ja-JP" dirty="0"/>
          </a:p>
          <a:p>
            <a:r>
              <a:rPr lang="ja-JP" altLang="en-US" dirty="0"/>
              <a:t>インタラクティブな表現が可能</a:t>
            </a:r>
            <a:endParaRPr lang="en-US" altLang="ja-JP" dirty="0"/>
          </a:p>
          <a:p>
            <a:pPr lvl="1"/>
            <a:r>
              <a:rPr lang="ja-JP" altLang="en-US" b="1" dirty="0"/>
              <a:t>動的で操作可能な可視化</a:t>
            </a:r>
            <a:endParaRPr lang="en-US" altLang="ja-JP" b="1" dirty="0"/>
          </a:p>
          <a:p>
            <a:pPr lvl="1"/>
            <a:endParaRPr lang="en-US" altLang="ja-JP" dirty="0"/>
          </a:p>
          <a:p>
            <a:r>
              <a:rPr lang="ja-JP" altLang="en-US" dirty="0"/>
              <a:t>リアルタイムデータとの連携が容易</a:t>
            </a:r>
            <a:endParaRPr lang="en-US" altLang="ja-JP" dirty="0"/>
          </a:p>
          <a:p>
            <a:pPr lvl="1"/>
            <a:r>
              <a:rPr lang="ja-JP" altLang="en-US" dirty="0"/>
              <a:t>最新のデータを即座に可視化</a:t>
            </a:r>
            <a:endParaRPr lang="en-US" altLang="ja-JP" dirty="0"/>
          </a:p>
        </p:txBody>
      </p:sp>
    </p:spTree>
    <p:extLst>
      <p:ext uri="{BB962C8B-B14F-4D97-AF65-F5344CB8AC3E}">
        <p14:creationId xmlns:p14="http://schemas.microsoft.com/office/powerpoint/2010/main" val="87438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F99E58-B3C2-C6EA-1306-AA2298C86871}"/>
              </a:ext>
            </a:extLst>
          </p:cNvPr>
          <p:cNvSpPr>
            <a:spLocks noGrp="1"/>
          </p:cNvSpPr>
          <p:nvPr>
            <p:ph type="title"/>
          </p:nvPr>
        </p:nvSpPr>
        <p:spPr/>
        <p:txBody>
          <a:bodyPr>
            <a:noAutofit/>
          </a:bodyPr>
          <a:lstStyle/>
          <a:p>
            <a:r>
              <a:rPr lang="en-US" altLang="ja-JP" sz="4800" dirty="0"/>
              <a:t>We</a:t>
            </a:r>
            <a:r>
              <a:rPr lang="ja-JP" altLang="en-US" sz="4800" dirty="0"/>
              <a:t>ｂでデータ可視化の基本</a:t>
            </a:r>
          </a:p>
        </p:txBody>
      </p:sp>
      <p:sp>
        <p:nvSpPr>
          <p:cNvPr id="5" name="コンテンツ プレースホルダー 4">
            <a:extLst>
              <a:ext uri="{FF2B5EF4-FFF2-40B4-BE49-F238E27FC236}">
                <a16:creationId xmlns:a16="http://schemas.microsoft.com/office/drawing/2014/main" id="{3BCD6616-8A52-48AF-6575-6E2F80A5CF33}"/>
              </a:ext>
            </a:extLst>
          </p:cNvPr>
          <p:cNvSpPr>
            <a:spLocks noGrp="1"/>
          </p:cNvSpPr>
          <p:nvPr>
            <p:ph idx="1"/>
          </p:nvPr>
        </p:nvSpPr>
        <p:spPr>
          <a:xfrm>
            <a:off x="457200" y="1936376"/>
            <a:ext cx="8229600" cy="4189787"/>
          </a:xfrm>
        </p:spPr>
        <p:txBody>
          <a:bodyPr/>
          <a:lstStyle/>
          <a:p>
            <a:r>
              <a:rPr lang="en-US" altLang="ja-JP" dirty="0"/>
              <a:t>JavaScript</a:t>
            </a:r>
            <a:r>
              <a:rPr lang="ja-JP" altLang="en-US" dirty="0"/>
              <a:t>で</a:t>
            </a:r>
            <a:r>
              <a:rPr lang="en-US" altLang="ja-JP" dirty="0"/>
              <a:t>DOM</a:t>
            </a:r>
            <a:r>
              <a:rPr lang="ja-JP" altLang="en-US" dirty="0"/>
              <a:t>操作</a:t>
            </a:r>
            <a:endParaRPr lang="en-US" altLang="ja-JP" dirty="0"/>
          </a:p>
          <a:p>
            <a:endParaRPr lang="en-US" altLang="ja-JP" dirty="0"/>
          </a:p>
          <a:p>
            <a:r>
              <a:rPr lang="en-US" altLang="ja-JP" dirty="0"/>
              <a:t>JavaScript</a:t>
            </a:r>
            <a:r>
              <a:rPr lang="ja-JP" altLang="en-US" dirty="0"/>
              <a:t>ライブラリで開発と実行を効率化</a:t>
            </a:r>
            <a:endParaRPr lang="en-US" altLang="ja-JP" dirty="0"/>
          </a:p>
          <a:p>
            <a:endParaRPr lang="en-US" altLang="ja-JP" dirty="0"/>
          </a:p>
          <a:p>
            <a:r>
              <a:rPr lang="en-US" altLang="ja-JP" dirty="0"/>
              <a:t>D3.js</a:t>
            </a:r>
            <a:r>
              <a:rPr lang="ja-JP" altLang="en-US" dirty="0"/>
              <a:t>ライブラリを使ってデータ可視化</a:t>
            </a:r>
          </a:p>
        </p:txBody>
      </p:sp>
    </p:spTree>
    <p:extLst>
      <p:ext uri="{BB962C8B-B14F-4D97-AF65-F5344CB8AC3E}">
        <p14:creationId xmlns:p14="http://schemas.microsoft.com/office/powerpoint/2010/main" val="333657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100" dirty="0"/>
              <a:t>We</a:t>
            </a:r>
            <a:r>
              <a:rPr lang="ja-JP" altLang="en-US" sz="3100" dirty="0"/>
              <a:t>ｂでデータ可視化の基本：</a:t>
            </a:r>
            <a:br>
              <a:rPr lang="en-US" altLang="ja-JP" sz="3100" dirty="0"/>
            </a:br>
            <a:r>
              <a:rPr lang="en-US" altLang="ja-JP" sz="5300" dirty="0" err="1"/>
              <a:t>Jacascript</a:t>
            </a:r>
            <a:r>
              <a:rPr lang="ja-JP" altLang="en-US" sz="5300" dirty="0"/>
              <a:t>で</a:t>
            </a:r>
            <a:r>
              <a:rPr sz="5300" dirty="0" err="1"/>
              <a:t>DOM操作</a:t>
            </a:r>
            <a:r>
              <a:rPr lang="ja-JP" altLang="en-US" sz="5300" dirty="0"/>
              <a:t>（復習）</a:t>
            </a:r>
            <a:endParaRPr sz="5300" dirty="0"/>
          </a:p>
        </p:txBody>
      </p:sp>
      <p:sp>
        <p:nvSpPr>
          <p:cNvPr id="3" name="Content Placeholder 2"/>
          <p:cNvSpPr>
            <a:spLocks noGrp="1"/>
          </p:cNvSpPr>
          <p:nvPr>
            <p:ph idx="1"/>
          </p:nvPr>
        </p:nvSpPr>
        <p:spPr>
          <a:xfrm>
            <a:off x="457200" y="1694329"/>
            <a:ext cx="8229600" cy="2433918"/>
          </a:xfrm>
          <a:solidFill>
            <a:schemeClr val="bg1">
              <a:lumMod val="85000"/>
            </a:schemeClr>
          </a:solidFill>
        </p:spPr>
        <p:txBody>
          <a:bodyPr/>
          <a:lstStyle/>
          <a:p>
            <a:pPr>
              <a:buFont typeface="Wingdings" panose="05000000000000000000" pitchFamily="2" charset="2"/>
              <a:buChar char="l"/>
            </a:pPr>
            <a:r>
              <a:rPr lang="en-US" dirty="0"/>
              <a:t>(vanilla) </a:t>
            </a:r>
            <a:r>
              <a:rPr dirty="0" err="1"/>
              <a:t>JavaScriptでの基本操作</a:t>
            </a:r>
            <a:r>
              <a:rPr dirty="0"/>
              <a:t>:</a:t>
            </a:r>
          </a:p>
          <a:p>
            <a:pPr marL="400050" lvl="1" indent="0">
              <a:buNone/>
            </a:pPr>
            <a:r>
              <a:rPr dirty="0"/>
              <a:t>- </a:t>
            </a:r>
            <a:r>
              <a:rPr dirty="0" err="1"/>
              <a:t>document.querySelector</a:t>
            </a:r>
            <a:r>
              <a:rPr dirty="0"/>
              <a:t>('div')</a:t>
            </a:r>
          </a:p>
          <a:p>
            <a:pPr marL="400050" lvl="1" indent="0">
              <a:buNone/>
            </a:pPr>
            <a:r>
              <a:rPr dirty="0"/>
              <a:t>- </a:t>
            </a:r>
            <a:r>
              <a:rPr dirty="0" err="1"/>
              <a:t>element.textContent</a:t>
            </a:r>
            <a:r>
              <a:rPr dirty="0"/>
              <a:t> = 'Hello'</a:t>
            </a:r>
          </a:p>
          <a:p>
            <a:pPr marL="400050" lvl="1" indent="0">
              <a:buNone/>
            </a:pPr>
            <a:r>
              <a:rPr dirty="0"/>
              <a:t>- </a:t>
            </a:r>
            <a:r>
              <a:rPr dirty="0" err="1"/>
              <a:t>element.style.color</a:t>
            </a:r>
            <a:r>
              <a:rPr dirty="0"/>
              <a:t> = 'red'</a:t>
            </a:r>
          </a:p>
        </p:txBody>
      </p:sp>
      <p:sp>
        <p:nvSpPr>
          <p:cNvPr id="4" name="Content Placeholder 2"/>
          <p:cNvSpPr txBox="1">
            <a:spLocks/>
          </p:cNvSpPr>
          <p:nvPr/>
        </p:nvSpPr>
        <p:spPr>
          <a:xfrm>
            <a:off x="457200" y="4518212"/>
            <a:ext cx="8229600" cy="2065150"/>
          </a:xfrm>
          <a:prstGeom prst="rect">
            <a:avLst/>
          </a:prstGeom>
          <a:solidFill>
            <a:schemeClr val="bg1">
              <a:lumMod val="8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anose="05000000000000000000" pitchFamily="2" charset="2"/>
              <a:buChar char="l"/>
            </a:pPr>
            <a:r>
              <a:rPr lang="ja-JP" altLang="en-US" dirty="0"/>
              <a:t>ページに動的に要素を追加できる</a:t>
            </a:r>
            <a:endParaRPr lang="en-US" dirty="0"/>
          </a:p>
          <a:p>
            <a:pPr marL="400050" lvl="1" indent="0">
              <a:buNone/>
            </a:pPr>
            <a:r>
              <a:rPr lang="en-US" dirty="0"/>
              <a:t>- </a:t>
            </a:r>
            <a:r>
              <a:rPr lang="en-US" altLang="ja-JP" dirty="0" err="1"/>
              <a:t>newElement</a:t>
            </a:r>
            <a:r>
              <a:rPr lang="en-US" altLang="ja-JP" dirty="0"/>
              <a:t> = </a:t>
            </a:r>
            <a:r>
              <a:rPr lang="en-US" dirty="0" err="1"/>
              <a:t>document.createElement</a:t>
            </a:r>
            <a:r>
              <a:rPr lang="en-US" dirty="0"/>
              <a:t>('p')</a:t>
            </a:r>
          </a:p>
          <a:p>
            <a:pPr marL="400050" lvl="1" indent="0">
              <a:buNone/>
            </a:pPr>
            <a:r>
              <a:rPr lang="en-US" dirty="0"/>
              <a:t>- </a:t>
            </a:r>
            <a:r>
              <a:rPr lang="en-US" dirty="0" err="1"/>
              <a:t>document.body.appendChild</a:t>
            </a:r>
            <a:r>
              <a:rPr lang="en-US" dirty="0"/>
              <a:t>(</a:t>
            </a:r>
            <a:r>
              <a:rPr lang="en-US" dirty="0" err="1"/>
              <a:t>newElement</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7E762-0194-93E1-5A3F-B0812E0F539A}"/>
              </a:ext>
            </a:extLst>
          </p:cNvPr>
          <p:cNvSpPr>
            <a:spLocks noGrp="1"/>
          </p:cNvSpPr>
          <p:nvPr>
            <p:ph type="title"/>
          </p:nvPr>
        </p:nvSpPr>
        <p:spPr/>
        <p:txBody>
          <a:bodyPr/>
          <a:lstStyle/>
          <a:p>
            <a:r>
              <a:rPr kumimoji="1" lang="en-US" altLang="ja-JP" dirty="0"/>
              <a:t>D3.js</a:t>
            </a:r>
            <a:r>
              <a:rPr kumimoji="1" lang="ja-JP" altLang="en-US" dirty="0"/>
              <a:t>データ可視化入門</a:t>
            </a:r>
          </a:p>
        </p:txBody>
      </p:sp>
      <p:sp>
        <p:nvSpPr>
          <p:cNvPr id="3" name="コンテンツ プレースホルダー 2">
            <a:extLst>
              <a:ext uri="{FF2B5EF4-FFF2-40B4-BE49-F238E27FC236}">
                <a16:creationId xmlns:a16="http://schemas.microsoft.com/office/drawing/2014/main" id="{B8CAF8EF-7ED1-4A3F-F052-C7D23C11B06A}"/>
              </a:ext>
            </a:extLst>
          </p:cNvPr>
          <p:cNvSpPr>
            <a:spLocks noGrp="1"/>
          </p:cNvSpPr>
          <p:nvPr>
            <p:ph idx="1"/>
          </p:nvPr>
        </p:nvSpPr>
        <p:spPr>
          <a:xfrm>
            <a:off x="457200" y="1765300"/>
            <a:ext cx="8229600" cy="4360863"/>
          </a:xfrm>
        </p:spPr>
        <p:txBody>
          <a:bodyPr/>
          <a:lstStyle/>
          <a:p>
            <a:r>
              <a:rPr kumimoji="1" lang="en-US" altLang="ja-JP" dirty="0"/>
              <a:t>D3.js</a:t>
            </a:r>
            <a:r>
              <a:rPr kumimoji="1" lang="ja-JP" altLang="en-US" dirty="0"/>
              <a:t>とは</a:t>
            </a:r>
            <a:endParaRPr kumimoji="1" lang="en-US" altLang="ja-JP" dirty="0"/>
          </a:p>
          <a:p>
            <a:endParaRPr kumimoji="1" lang="en-US" altLang="ja-JP" dirty="0"/>
          </a:p>
          <a:p>
            <a:r>
              <a:rPr kumimoji="1" lang="en-US" altLang="ja-JP" dirty="0"/>
              <a:t>D3.js</a:t>
            </a:r>
            <a:r>
              <a:rPr kumimoji="1" lang="ja-JP" altLang="en-US" dirty="0"/>
              <a:t>の基本構造</a:t>
            </a:r>
            <a:endParaRPr kumimoji="1" lang="en-US" altLang="ja-JP" dirty="0"/>
          </a:p>
          <a:p>
            <a:endParaRPr kumimoji="1" lang="en-US" altLang="ja-JP" dirty="0"/>
          </a:p>
          <a:p>
            <a:r>
              <a:rPr kumimoji="1" lang="en-US" altLang="ja-JP" dirty="0"/>
              <a:t>SVG</a:t>
            </a:r>
            <a:r>
              <a:rPr kumimoji="1" lang="ja-JP" altLang="en-US" dirty="0"/>
              <a:t>と</a:t>
            </a:r>
            <a:r>
              <a:rPr kumimoji="1" lang="en-US" altLang="ja-JP" dirty="0"/>
              <a:t>Canvas</a:t>
            </a:r>
            <a:r>
              <a:rPr kumimoji="1" lang="ja-JP" altLang="en-US" dirty="0"/>
              <a:t>の違い</a:t>
            </a:r>
            <a:endParaRPr kumimoji="1" lang="en-US" altLang="ja-JP" dirty="0"/>
          </a:p>
          <a:p>
            <a:endParaRPr kumimoji="1" lang="ja-JP" altLang="en-US" dirty="0"/>
          </a:p>
        </p:txBody>
      </p:sp>
    </p:spTree>
    <p:extLst>
      <p:ext uri="{BB962C8B-B14F-4D97-AF65-F5344CB8AC3E}">
        <p14:creationId xmlns:p14="http://schemas.microsoft.com/office/powerpoint/2010/main" val="223349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D3.jsとは？</a:t>
            </a:r>
          </a:p>
        </p:txBody>
      </p:sp>
      <p:sp>
        <p:nvSpPr>
          <p:cNvPr id="3" name="Content Placeholder 2"/>
          <p:cNvSpPr>
            <a:spLocks noGrp="1"/>
          </p:cNvSpPr>
          <p:nvPr>
            <p:ph idx="1"/>
          </p:nvPr>
        </p:nvSpPr>
        <p:spPr>
          <a:xfrm>
            <a:off x="457200" y="1882588"/>
            <a:ext cx="8229600" cy="4243575"/>
          </a:xfrm>
        </p:spPr>
        <p:txBody>
          <a:bodyPr/>
          <a:lstStyle/>
          <a:p>
            <a:r>
              <a:rPr dirty="0" err="1"/>
              <a:t>DOM操作をデータに基づいて自動化</a:t>
            </a:r>
            <a:endParaRPr dirty="0"/>
          </a:p>
          <a:p>
            <a:r>
              <a:rPr dirty="0" err="1"/>
              <a:t>複雑なグラフやアニメーションも容易</a:t>
            </a:r>
            <a:endParaRPr dirty="0"/>
          </a:p>
          <a:p>
            <a:r>
              <a:rPr dirty="0" err="1"/>
              <a:t>柔軟性が高く研究用途にも使える</a:t>
            </a:r>
            <a:endParaRPr dirty="0"/>
          </a:p>
        </p:txBody>
      </p:sp>
      <p:sp>
        <p:nvSpPr>
          <p:cNvPr id="5" name="テキスト ボックス 4">
            <a:extLst>
              <a:ext uri="{FF2B5EF4-FFF2-40B4-BE49-F238E27FC236}">
                <a16:creationId xmlns:a16="http://schemas.microsoft.com/office/drawing/2014/main" id="{D83B192C-65B2-5B07-9298-65534CD592A6}"/>
              </a:ext>
            </a:extLst>
          </p:cNvPr>
          <p:cNvSpPr txBox="1"/>
          <p:nvPr/>
        </p:nvSpPr>
        <p:spPr>
          <a:xfrm>
            <a:off x="800100" y="3678515"/>
            <a:ext cx="5562600" cy="461665"/>
          </a:xfrm>
          <a:prstGeom prst="rect">
            <a:avLst/>
          </a:prstGeom>
          <a:noFill/>
        </p:spPr>
        <p:txBody>
          <a:bodyPr wrap="square">
            <a:spAutoFit/>
          </a:bodyPr>
          <a:lstStyle/>
          <a:p>
            <a:r>
              <a:rPr lang="ja-JP" altLang="en-US" sz="2400" dirty="0">
                <a:hlinkClick r:id="rId3"/>
              </a:rPr>
              <a:t>https://d3js.org/</a:t>
            </a:r>
            <a:r>
              <a:rPr lang="ja-JP" altLang="en-US" sz="2400" dirty="0"/>
              <a:t>　の例を触ってみて</a:t>
            </a:r>
          </a:p>
        </p:txBody>
      </p:sp>
      <p:sp>
        <p:nvSpPr>
          <p:cNvPr id="4" name="テキスト ボックス 3">
            <a:extLst>
              <a:ext uri="{FF2B5EF4-FFF2-40B4-BE49-F238E27FC236}">
                <a16:creationId xmlns:a16="http://schemas.microsoft.com/office/drawing/2014/main" id="{FF91A928-B04F-5277-1FD9-91416DDB62A2}"/>
              </a:ext>
            </a:extLst>
          </p:cNvPr>
          <p:cNvSpPr txBox="1"/>
          <p:nvPr/>
        </p:nvSpPr>
        <p:spPr>
          <a:xfrm>
            <a:off x="150312" y="5184534"/>
            <a:ext cx="8993688" cy="646331"/>
          </a:xfrm>
          <a:prstGeom prst="rect">
            <a:avLst/>
          </a:prstGeom>
          <a:noFill/>
        </p:spPr>
        <p:txBody>
          <a:bodyPr wrap="square">
            <a:spAutoFit/>
          </a:bodyPr>
          <a:lstStyle/>
          <a:p>
            <a:r>
              <a:rPr lang="ja-JP" altLang="en-US" sz="3600" dirty="0">
                <a:solidFill>
                  <a:srgbClr val="0070C0"/>
                </a:solidFill>
              </a:rPr>
              <a:t>→ </a:t>
            </a:r>
            <a:r>
              <a:rPr lang="en-US" altLang="ja-JP" sz="3600" dirty="0">
                <a:solidFill>
                  <a:srgbClr val="0070C0"/>
                </a:solidFill>
              </a:rPr>
              <a:t>DOM</a:t>
            </a:r>
            <a:r>
              <a:rPr lang="ja-JP" altLang="en-US" sz="3600" dirty="0">
                <a:solidFill>
                  <a:srgbClr val="0070C0"/>
                </a:solidFill>
              </a:rPr>
              <a:t>にデータを要素に結びつける仕組み</a:t>
            </a:r>
          </a:p>
        </p:txBody>
      </p:sp>
    </p:spTree>
    <p:extLst>
      <p:ext uri="{BB962C8B-B14F-4D97-AF65-F5344CB8AC3E}">
        <p14:creationId xmlns:p14="http://schemas.microsoft.com/office/powerpoint/2010/main" val="127685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99AB26F-B401-4790-AD2D-01BC229B9F0E}"/>
              </a:ext>
            </a:extLst>
          </p:cNvPr>
          <p:cNvSpPr>
            <a:spLocks noGrp="1"/>
          </p:cNvSpPr>
          <p:nvPr>
            <p:ph idx="1"/>
          </p:nvPr>
        </p:nvSpPr>
        <p:spPr>
          <a:xfrm>
            <a:off x="0" y="1120268"/>
            <a:ext cx="9144000" cy="5737731"/>
          </a:xfrm>
          <a:solidFill>
            <a:schemeClr val="tx1">
              <a:lumMod val="95000"/>
              <a:lumOff val="5000"/>
            </a:schemeClr>
          </a:solidFill>
        </p:spPr>
        <p:txBody>
          <a:bodyPr>
            <a:noAutofit/>
          </a:bodyPr>
          <a:lstStyle/>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データの読み込　　　　　　　　　　　</a:t>
            </a:r>
            <a:endParaRPr kumimoji="1" lang="en-US" altLang="ja-JP" sz="2000" dirty="0">
              <a:solidFill>
                <a:schemeClr val="bg1"/>
              </a:solidFill>
            </a:endParaRPr>
          </a:p>
          <a:p>
            <a:pPr>
              <a:buFont typeface="+mj-lt"/>
              <a:buAutoNum type="arabicPeriod"/>
            </a:pPr>
            <a:r>
              <a:rPr lang="en-US" altLang="ja-JP" sz="2000" b="1" dirty="0">
                <a:solidFill>
                  <a:schemeClr val="bg1"/>
                </a:solidFill>
                <a:latin typeface="BIZ UDゴシック" panose="020B0400000000000000" pitchFamily="49" charset="-128"/>
                <a:ea typeface="BIZ UDゴシック" panose="020B0400000000000000" pitchFamily="49" charset="-128"/>
              </a:rPr>
              <a:t>SVG</a:t>
            </a:r>
            <a:r>
              <a:rPr lang="ja-JP" altLang="en-US" sz="2000" b="1" dirty="0">
                <a:solidFill>
                  <a:schemeClr val="bg1"/>
                </a:solidFill>
                <a:latin typeface="BIZ UDゴシック" panose="020B0400000000000000" pitchFamily="49" charset="-128"/>
                <a:ea typeface="BIZ UDゴシック" panose="020B0400000000000000" pitchFamily="49" charset="-128"/>
              </a:rPr>
              <a:t>要素の作成</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データに基づく要素の生成（バインド）</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marL="2628900" lvl="6" indent="0">
              <a:buNone/>
            </a:pPr>
            <a:endParaRPr kumimoji="1" lang="en-US" altLang="ja-JP" dirty="0">
              <a:solidFill>
                <a:schemeClr val="bg1"/>
              </a:solidFill>
            </a:endParaRPr>
          </a:p>
        </p:txBody>
      </p:sp>
      <p:sp>
        <p:nvSpPr>
          <p:cNvPr id="4" name="Title 1">
            <a:extLst>
              <a:ext uri="{FF2B5EF4-FFF2-40B4-BE49-F238E27FC236}">
                <a16:creationId xmlns:a16="http://schemas.microsoft.com/office/drawing/2014/main" id="{B561E700-7DDF-D9FE-CBF0-80451A733581}"/>
              </a:ext>
            </a:extLst>
          </p:cNvPr>
          <p:cNvSpPr txBox="1">
            <a:spLocks/>
          </p:cNvSpPr>
          <p:nvPr/>
        </p:nvSpPr>
        <p:spPr>
          <a:xfrm>
            <a:off x="609600" y="36768"/>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kumimoji="1" lang="en-US" altLang="ja-JP" sz="3100" dirty="0"/>
              <a:t>D3.js</a:t>
            </a:r>
            <a:r>
              <a:rPr kumimoji="1" lang="ja-JP" altLang="en-US" sz="3100" dirty="0"/>
              <a:t>データ可視化入門</a:t>
            </a:r>
            <a:br>
              <a:rPr lang="ja-JP" altLang="en-US" dirty="0"/>
            </a:br>
            <a:r>
              <a:rPr lang="en-US" altLang="ja-JP" sz="5300" dirty="0"/>
              <a:t>D3.js</a:t>
            </a:r>
            <a:r>
              <a:rPr lang="ja-JP" altLang="en-US" sz="5300" dirty="0"/>
              <a:t>の基本構造</a:t>
            </a:r>
          </a:p>
        </p:txBody>
      </p:sp>
      <p:sp>
        <p:nvSpPr>
          <p:cNvPr id="9" name="テキスト ボックス 8">
            <a:extLst>
              <a:ext uri="{FF2B5EF4-FFF2-40B4-BE49-F238E27FC236}">
                <a16:creationId xmlns:a16="http://schemas.microsoft.com/office/drawing/2014/main" id="{3A8F10D0-8D7C-4F1E-6ECD-BB077AB2BE9A}"/>
              </a:ext>
            </a:extLst>
          </p:cNvPr>
          <p:cNvSpPr txBox="1"/>
          <p:nvPr/>
        </p:nvSpPr>
        <p:spPr>
          <a:xfrm>
            <a:off x="4919597" y="1686634"/>
            <a:ext cx="4124195" cy="1446550"/>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a:t>
            </a:r>
            <a:r>
              <a:rPr lang="en-US" altLang="ja-JP" dirty="0" err="1"/>
              <a:t>svg</a:t>
            </a:r>
            <a:r>
              <a:rPr lang="en-US" altLang="ja-JP" dirty="0"/>
              <a:t> = d3.select("body")</a:t>
            </a:r>
          </a:p>
          <a:p>
            <a:r>
              <a:rPr lang="en-US" altLang="ja-JP" dirty="0"/>
              <a:t>  .append("</a:t>
            </a:r>
            <a:r>
              <a:rPr lang="en-US" altLang="ja-JP" dirty="0" err="1"/>
              <a:t>svg</a:t>
            </a:r>
            <a:r>
              <a:rPr lang="en-US" altLang="ja-JP" dirty="0"/>
              <a:t>")</a:t>
            </a:r>
          </a:p>
          <a:p>
            <a:r>
              <a:rPr lang="en-US" altLang="ja-JP" dirty="0"/>
              <a:t>  .</a:t>
            </a:r>
            <a:r>
              <a:rPr lang="en-US" altLang="ja-JP" dirty="0" err="1"/>
              <a:t>attr</a:t>
            </a:r>
            <a:r>
              <a:rPr lang="en-US" altLang="ja-JP" dirty="0"/>
              <a:t>("width", 300)</a:t>
            </a:r>
          </a:p>
          <a:p>
            <a:r>
              <a:rPr lang="en-US" altLang="ja-JP" dirty="0"/>
              <a:t>  .</a:t>
            </a:r>
            <a:r>
              <a:rPr lang="en-US" altLang="ja-JP" dirty="0" err="1"/>
              <a:t>attr</a:t>
            </a:r>
            <a:r>
              <a:rPr lang="en-US" altLang="ja-JP" dirty="0"/>
              <a:t>("height", 100);</a:t>
            </a:r>
          </a:p>
        </p:txBody>
      </p:sp>
      <p:sp>
        <p:nvSpPr>
          <p:cNvPr id="11" name="テキスト ボックス 10">
            <a:extLst>
              <a:ext uri="{FF2B5EF4-FFF2-40B4-BE49-F238E27FC236}">
                <a16:creationId xmlns:a16="http://schemas.microsoft.com/office/drawing/2014/main" id="{C2390541-11BB-53B4-806C-841E82AC7030}"/>
              </a:ext>
            </a:extLst>
          </p:cNvPr>
          <p:cNvSpPr txBox="1"/>
          <p:nvPr/>
        </p:nvSpPr>
        <p:spPr>
          <a:xfrm>
            <a:off x="5015630" y="3429000"/>
            <a:ext cx="3773466" cy="3139321"/>
          </a:xfrm>
          <a:prstGeom prst="rect">
            <a:avLst/>
          </a:prstGeom>
          <a:noFill/>
        </p:spPr>
        <p:txBody>
          <a:bodyPr wrap="square">
            <a:spAutoFit/>
          </a:bodyPr>
          <a:lstStyle/>
          <a:p>
            <a:pPr indent="-114300"/>
            <a:r>
              <a:rPr kumimoji="1" lang="en-US" altLang="ja-JP" sz="2200" dirty="0" err="1">
                <a:solidFill>
                  <a:schemeClr val="bg1"/>
                </a:solidFill>
                <a:latin typeface="Batang" panose="02030600000101010101" pitchFamily="18" charset="-127"/>
                <a:ea typeface="Batang" panose="02030600000101010101" pitchFamily="18" charset="-127"/>
              </a:rPr>
              <a:t>svg.selectAll</a:t>
            </a:r>
            <a:r>
              <a:rPr kumimoji="1" lang="en-US" altLang="ja-JP" sz="2200" dirty="0">
                <a:solidFill>
                  <a:schemeClr val="bg1"/>
                </a:solidFill>
                <a:latin typeface="Batang" panose="02030600000101010101" pitchFamily="18" charset="-127"/>
                <a:ea typeface="Batang" panose="02030600000101010101" pitchFamily="18" charset="-127"/>
              </a:rPr>
              <a:t>("</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.data(data)</a:t>
            </a:r>
          </a:p>
          <a:p>
            <a:pPr indent="-114300"/>
            <a:r>
              <a:rPr kumimoji="1" lang="en-US" altLang="ja-JP" sz="2200" dirty="0">
                <a:solidFill>
                  <a:schemeClr val="bg1"/>
                </a:solidFill>
                <a:latin typeface="Batang" panose="02030600000101010101" pitchFamily="18" charset="-127"/>
                <a:ea typeface="Batang" panose="02030600000101010101" pitchFamily="18" charset="-127"/>
              </a:rPr>
              <a:t>  .enter()</a:t>
            </a:r>
          </a:p>
          <a:p>
            <a:pPr indent="-114300"/>
            <a:r>
              <a:rPr kumimoji="1" lang="en-US" altLang="ja-JP" sz="2200" dirty="0">
                <a:solidFill>
                  <a:schemeClr val="bg1"/>
                </a:solidFill>
                <a:latin typeface="Batang" panose="02030600000101010101" pitchFamily="18" charset="-127"/>
                <a:ea typeface="Batang" panose="02030600000101010101" pitchFamily="18" charset="-127"/>
              </a:rPr>
              <a:t>  .append("</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("x", (d,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=&gt;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 60)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("y", d =&gt; 100 -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("width", 50)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("height", d =&gt;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("fill", "</a:t>
            </a:r>
            <a:r>
              <a:rPr kumimoji="1" lang="en-US" altLang="ja-JP" sz="2200" dirty="0" err="1">
                <a:solidFill>
                  <a:schemeClr val="bg1"/>
                </a:solidFill>
                <a:latin typeface="Batang" panose="02030600000101010101" pitchFamily="18" charset="-127"/>
                <a:ea typeface="Batang" panose="02030600000101010101" pitchFamily="18" charset="-127"/>
              </a:rPr>
              <a:t>steelblue</a:t>
            </a:r>
            <a:r>
              <a:rPr kumimoji="1" lang="en-US" altLang="ja-JP" sz="2200" dirty="0">
                <a:solidFill>
                  <a:schemeClr val="bg1"/>
                </a:solidFill>
                <a:latin typeface="Batang" panose="02030600000101010101" pitchFamily="18" charset="-127"/>
                <a:ea typeface="Batang" panose="02030600000101010101" pitchFamily="18" charset="-127"/>
              </a:rPr>
              <a:t>");</a:t>
            </a:r>
            <a:endParaRPr lang="ja-JP" altLang="en-US" sz="2200" dirty="0">
              <a:latin typeface="Batang" panose="02030600000101010101" pitchFamily="18" charset="-127"/>
              <a:ea typeface="Batang" panose="02030600000101010101" pitchFamily="18" charset="-127"/>
            </a:endParaRPr>
          </a:p>
        </p:txBody>
      </p:sp>
      <p:sp>
        <p:nvSpPr>
          <p:cNvPr id="13" name="テキスト ボックス 12">
            <a:extLst>
              <a:ext uri="{FF2B5EF4-FFF2-40B4-BE49-F238E27FC236}">
                <a16:creationId xmlns:a16="http://schemas.microsoft.com/office/drawing/2014/main" id="{A170E840-F4DA-3743-B7A9-0518C6E5DC3C}"/>
              </a:ext>
            </a:extLst>
          </p:cNvPr>
          <p:cNvSpPr txBox="1"/>
          <p:nvPr/>
        </p:nvSpPr>
        <p:spPr>
          <a:xfrm>
            <a:off x="4919597" y="1120268"/>
            <a:ext cx="4224403" cy="430887"/>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data = [10, 20, 30, 40];</a:t>
            </a:r>
          </a:p>
        </p:txBody>
      </p:sp>
    </p:spTree>
    <p:extLst>
      <p:ext uri="{BB962C8B-B14F-4D97-AF65-F5344CB8AC3E}">
        <p14:creationId xmlns:p14="http://schemas.microsoft.com/office/powerpoint/2010/main" val="365922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75452B60-768E-9392-83FA-AC3C2993047B}"/>
              </a:ext>
            </a:extLst>
          </p:cNvPr>
          <p:cNvPicPr>
            <a:picLocks noChangeAspect="1"/>
          </p:cNvPicPr>
          <p:nvPr/>
        </p:nvPicPr>
        <p:blipFill>
          <a:blip r:embed="rId3"/>
          <a:stretch>
            <a:fillRect/>
          </a:stretch>
        </p:blipFill>
        <p:spPr>
          <a:xfrm>
            <a:off x="1218732" y="2158588"/>
            <a:ext cx="6706536" cy="4191585"/>
          </a:xfrm>
          <a:prstGeom prst="rect">
            <a:avLst/>
          </a:prstGeom>
        </p:spPr>
      </p:pic>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D3.jsの基本構造</a:t>
            </a:r>
          </a:p>
        </p:txBody>
      </p:sp>
      <p:sp>
        <p:nvSpPr>
          <p:cNvPr id="9" name="テキスト ボックス 8">
            <a:extLst>
              <a:ext uri="{FF2B5EF4-FFF2-40B4-BE49-F238E27FC236}">
                <a16:creationId xmlns:a16="http://schemas.microsoft.com/office/drawing/2014/main" id="{AC1C43FB-4D35-E6A1-A407-BA308ADD9D26}"/>
              </a:ext>
            </a:extLst>
          </p:cNvPr>
          <p:cNvSpPr txBox="1"/>
          <p:nvPr/>
        </p:nvSpPr>
        <p:spPr>
          <a:xfrm>
            <a:off x="6642935" y="1615450"/>
            <a:ext cx="1480458" cy="369332"/>
          </a:xfrm>
          <a:prstGeom prst="rect">
            <a:avLst/>
          </a:prstGeom>
          <a:noFill/>
        </p:spPr>
        <p:txBody>
          <a:bodyPr wrap="square" rtlCol="0">
            <a:spAutoFit/>
          </a:bodyPr>
          <a:lstStyle/>
          <a:p>
            <a:r>
              <a:rPr kumimoji="1" lang="en-US" altLang="ja-JP" dirty="0">
                <a:solidFill>
                  <a:schemeClr val="tx2"/>
                </a:solidFill>
              </a:rPr>
              <a:t>c</a:t>
            </a:r>
            <a:r>
              <a:rPr kumimoji="1" lang="ja-JP" altLang="en-US" dirty="0">
                <a:solidFill>
                  <a:schemeClr val="tx2"/>
                </a:solidFill>
              </a:rPr>
              <a:t>ｉｒｃｌｅ</a:t>
            </a:r>
            <a:r>
              <a:rPr kumimoji="1" lang="en-US" altLang="ja-JP" dirty="0">
                <a:solidFill>
                  <a:schemeClr val="tx2"/>
                </a:solidFill>
              </a:rPr>
              <a:t>.</a:t>
            </a:r>
            <a:r>
              <a:rPr kumimoji="1" lang="ja-JP" altLang="en-US" dirty="0">
                <a:solidFill>
                  <a:schemeClr val="tx2"/>
                </a:solidFill>
              </a:rPr>
              <a:t>ｈｔｍｌ</a:t>
            </a:r>
          </a:p>
        </p:txBody>
      </p:sp>
      <p:sp>
        <p:nvSpPr>
          <p:cNvPr id="10" name="正方形/長方形 9">
            <a:extLst>
              <a:ext uri="{FF2B5EF4-FFF2-40B4-BE49-F238E27FC236}">
                <a16:creationId xmlns:a16="http://schemas.microsoft.com/office/drawing/2014/main" id="{B27A7A42-760F-BFEF-A361-807E2B12C416}"/>
              </a:ext>
            </a:extLst>
          </p:cNvPr>
          <p:cNvSpPr/>
          <p:nvPr/>
        </p:nvSpPr>
        <p:spPr>
          <a:xfrm>
            <a:off x="1630392" y="3631888"/>
            <a:ext cx="5647920" cy="240927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66385F7-D970-8B26-FFC5-8E17EBB79864}"/>
              </a:ext>
            </a:extLst>
          </p:cNvPr>
          <p:cNvSpPr txBox="1"/>
          <p:nvPr/>
        </p:nvSpPr>
        <p:spPr>
          <a:xfrm>
            <a:off x="1084772" y="1591444"/>
            <a:ext cx="2572828" cy="369332"/>
          </a:xfrm>
          <a:prstGeom prst="rect">
            <a:avLst/>
          </a:prstGeom>
          <a:noFill/>
        </p:spPr>
        <p:txBody>
          <a:bodyPr wrap="square">
            <a:spAutoFit/>
          </a:bodyPr>
          <a:lstStyle/>
          <a:p>
            <a:r>
              <a:rPr lang="ja-JP" altLang="en-US" dirty="0"/>
              <a:t>最小の例（円を並べる）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スケールの導入</a:t>
            </a:r>
          </a:p>
        </p:txBody>
      </p:sp>
      <p:pic>
        <p:nvPicPr>
          <p:cNvPr id="7" name="図 6">
            <a:extLst>
              <a:ext uri="{FF2B5EF4-FFF2-40B4-BE49-F238E27FC236}">
                <a16:creationId xmlns:a16="http://schemas.microsoft.com/office/drawing/2014/main" id="{6C2EB2E6-920A-BDA7-F393-62358D16E657}"/>
              </a:ext>
            </a:extLst>
          </p:cNvPr>
          <p:cNvPicPr>
            <a:picLocks noChangeAspect="1"/>
          </p:cNvPicPr>
          <p:nvPr/>
        </p:nvPicPr>
        <p:blipFill>
          <a:blip r:embed="rId3"/>
          <a:stretch>
            <a:fillRect/>
          </a:stretch>
        </p:blipFill>
        <p:spPr>
          <a:xfrm>
            <a:off x="1093571" y="1805178"/>
            <a:ext cx="8113403" cy="4595621"/>
          </a:xfrm>
          <a:prstGeom prst="rect">
            <a:avLst/>
          </a:prstGeom>
        </p:spPr>
      </p:pic>
      <p:sp>
        <p:nvSpPr>
          <p:cNvPr id="8" name="正方形/長方形 7">
            <a:extLst>
              <a:ext uri="{FF2B5EF4-FFF2-40B4-BE49-F238E27FC236}">
                <a16:creationId xmlns:a16="http://schemas.microsoft.com/office/drawing/2014/main" id="{9F0BAAFA-007E-3760-73CF-31D5FD8FFF80}"/>
              </a:ext>
            </a:extLst>
          </p:cNvPr>
          <p:cNvSpPr/>
          <p:nvPr/>
        </p:nvSpPr>
        <p:spPr>
          <a:xfrm>
            <a:off x="2182483" y="2941608"/>
            <a:ext cx="6814868" cy="1043796"/>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DEF5D32-C235-C6E4-F423-680C0D079CF3}"/>
              </a:ext>
            </a:extLst>
          </p:cNvPr>
          <p:cNvSpPr/>
          <p:nvPr/>
        </p:nvSpPr>
        <p:spPr>
          <a:xfrm>
            <a:off x="4011282" y="5408762"/>
            <a:ext cx="1000664"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座標系と</a:t>
            </a:r>
            <a:r>
              <a:rPr dirty="0"/>
              <a:t>&lt;g&gt;</a:t>
            </a:r>
            <a:r>
              <a:rPr dirty="0" err="1"/>
              <a:t>要素</a:t>
            </a:r>
            <a:endParaRPr dirty="0"/>
          </a:p>
        </p:txBody>
      </p:sp>
      <p:sp>
        <p:nvSpPr>
          <p:cNvPr id="3" name="Content Placeholder 2"/>
          <p:cNvSpPr>
            <a:spLocks noGrp="1"/>
          </p:cNvSpPr>
          <p:nvPr>
            <p:ph idx="1"/>
          </p:nvPr>
        </p:nvSpPr>
        <p:spPr>
          <a:xfrm>
            <a:off x="88490" y="1621767"/>
            <a:ext cx="9055510" cy="4366374"/>
          </a:xfrm>
        </p:spPr>
        <p:txBody>
          <a:bodyPr>
            <a:normAutofit/>
          </a:bodyPr>
          <a:lstStyle/>
          <a:p>
            <a:r>
              <a:rPr sz="1800" dirty="0"/>
              <a:t>&lt;g&gt;: </a:t>
            </a:r>
            <a:r>
              <a:rPr sz="1800" dirty="0" err="1"/>
              <a:t>グループ化</a:t>
            </a:r>
            <a:r>
              <a:rPr sz="1800" dirty="0"/>
              <a:t> → </a:t>
            </a:r>
            <a:r>
              <a:rPr lang="ja-JP" altLang="en-US" sz="1800" dirty="0"/>
              <a:t>グループ</a:t>
            </a:r>
            <a:r>
              <a:rPr sz="1800" dirty="0" err="1"/>
              <a:t>をまとめて移動</a:t>
            </a:r>
            <a:r>
              <a:rPr lang="ja-JP" altLang="en-US" sz="1800" dirty="0"/>
              <a:t>する</a:t>
            </a:r>
            <a:endParaRPr sz="1800" dirty="0"/>
          </a:p>
        </p:txBody>
      </p:sp>
      <p:pic>
        <p:nvPicPr>
          <p:cNvPr id="5" name="図 4">
            <a:extLst>
              <a:ext uri="{FF2B5EF4-FFF2-40B4-BE49-F238E27FC236}">
                <a16:creationId xmlns:a16="http://schemas.microsoft.com/office/drawing/2014/main" id="{391FEFB3-5A9D-802F-5143-66A3EBA304F4}"/>
              </a:ext>
            </a:extLst>
          </p:cNvPr>
          <p:cNvPicPr>
            <a:picLocks noChangeAspect="1"/>
          </p:cNvPicPr>
          <p:nvPr/>
        </p:nvPicPr>
        <p:blipFill>
          <a:blip r:embed="rId3"/>
          <a:stretch>
            <a:fillRect/>
          </a:stretch>
        </p:blipFill>
        <p:spPr>
          <a:xfrm>
            <a:off x="457200" y="2025757"/>
            <a:ext cx="8282702" cy="4478560"/>
          </a:xfrm>
          <a:prstGeom prst="rect">
            <a:avLst/>
          </a:prstGeom>
        </p:spPr>
      </p:pic>
      <p:sp>
        <p:nvSpPr>
          <p:cNvPr id="6" name="正方形/長方形 5">
            <a:extLst>
              <a:ext uri="{FF2B5EF4-FFF2-40B4-BE49-F238E27FC236}">
                <a16:creationId xmlns:a16="http://schemas.microsoft.com/office/drawing/2014/main" id="{E07B85D2-6C16-4123-7793-1E6C2EF2E8D0}"/>
              </a:ext>
            </a:extLst>
          </p:cNvPr>
          <p:cNvSpPr/>
          <p:nvPr/>
        </p:nvSpPr>
        <p:spPr>
          <a:xfrm>
            <a:off x="1086928" y="3717985"/>
            <a:ext cx="7599872" cy="8798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90FC265-D995-761B-5AEC-DA38FC96D008}"/>
              </a:ext>
            </a:extLst>
          </p:cNvPr>
          <p:cNvSpPr/>
          <p:nvPr/>
        </p:nvSpPr>
        <p:spPr>
          <a:xfrm>
            <a:off x="1086927" y="4623757"/>
            <a:ext cx="2631057"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9BF-757E-D2DF-BF0C-782D5F8C96D7}"/>
              </a:ext>
            </a:extLst>
          </p:cNvPr>
          <p:cNvSpPr>
            <a:spLocks noGrp="1"/>
          </p:cNvSpPr>
          <p:nvPr>
            <p:ph type="title"/>
          </p:nvPr>
        </p:nvSpPr>
        <p:spPr>
          <a:xfrm>
            <a:off x="457200" y="274638"/>
            <a:ext cx="8229600" cy="1143000"/>
          </a:xfrm>
        </p:spPr>
        <p:txBody>
          <a:bodyPr anchor="ctr">
            <a:normAutofit/>
          </a:bodyPr>
          <a:lstStyle/>
          <a:p>
            <a:pPr>
              <a:lnSpc>
                <a:spcPct val="90000"/>
              </a:lnSpc>
            </a:pPr>
            <a:r>
              <a:rPr lang="ja-JP" altLang="ja-JP" sz="3700" b="1"/>
              <a:t>D3.jsの基本図形描画関数一覧（SVG）</a:t>
            </a:r>
            <a:endParaRPr kumimoji="1" lang="ja-JP" altLang="en-US" sz="3700" b="1"/>
          </a:p>
        </p:txBody>
      </p:sp>
      <p:graphicFrame>
        <p:nvGraphicFramePr>
          <p:cNvPr id="4" name="表 3">
            <a:extLst>
              <a:ext uri="{FF2B5EF4-FFF2-40B4-BE49-F238E27FC236}">
                <a16:creationId xmlns:a16="http://schemas.microsoft.com/office/drawing/2014/main" id="{66A0F3A5-8C61-E9F8-BACA-8F3536AC9322}"/>
              </a:ext>
            </a:extLst>
          </p:cNvPr>
          <p:cNvGraphicFramePr>
            <a:graphicFrameLocks noGrp="1"/>
          </p:cNvGraphicFramePr>
          <p:nvPr>
            <p:extLst>
              <p:ext uri="{D42A27DB-BD31-4B8C-83A1-F6EECF244321}">
                <p14:modId xmlns:p14="http://schemas.microsoft.com/office/powerpoint/2010/main" val="1575695614"/>
              </p:ext>
            </p:extLst>
          </p:nvPr>
        </p:nvGraphicFramePr>
        <p:xfrm>
          <a:off x="457200" y="1880556"/>
          <a:ext cx="8229601" cy="4321838"/>
        </p:xfrm>
        <a:graphic>
          <a:graphicData uri="http://schemas.openxmlformats.org/drawingml/2006/table">
            <a:tbl>
              <a:tblPr>
                <a:tableStyleId>{616DA210-FB5B-4158-B5E0-FEB733F419BA}</a:tableStyleId>
              </a:tblPr>
              <a:tblGrid>
                <a:gridCol w="1329379">
                  <a:extLst>
                    <a:ext uri="{9D8B030D-6E8A-4147-A177-3AD203B41FA5}">
                      <a16:colId xmlns:a16="http://schemas.microsoft.com/office/drawing/2014/main" val="1557568408"/>
                    </a:ext>
                  </a:extLst>
                </a:gridCol>
                <a:gridCol w="1329379">
                  <a:extLst>
                    <a:ext uri="{9D8B030D-6E8A-4147-A177-3AD203B41FA5}">
                      <a16:colId xmlns:a16="http://schemas.microsoft.com/office/drawing/2014/main" val="2359108923"/>
                    </a:ext>
                  </a:extLst>
                </a:gridCol>
                <a:gridCol w="2380536">
                  <a:extLst>
                    <a:ext uri="{9D8B030D-6E8A-4147-A177-3AD203B41FA5}">
                      <a16:colId xmlns:a16="http://schemas.microsoft.com/office/drawing/2014/main" val="2402779384"/>
                    </a:ext>
                  </a:extLst>
                </a:gridCol>
                <a:gridCol w="3190307">
                  <a:extLst>
                    <a:ext uri="{9D8B030D-6E8A-4147-A177-3AD203B41FA5}">
                      <a16:colId xmlns:a16="http://schemas.microsoft.com/office/drawing/2014/main" val="1622624609"/>
                    </a:ext>
                  </a:extLst>
                </a:gridCol>
              </a:tblGrid>
              <a:tr h="427396">
                <a:tc>
                  <a:txBody>
                    <a:bodyPr/>
                    <a:lstStyle/>
                    <a:p>
                      <a:pPr>
                        <a:buNone/>
                      </a:pPr>
                      <a:r>
                        <a:rPr lang="ja-JP" altLang="en-US" sz="1600" dirty="0">
                          <a:solidFill>
                            <a:schemeClr val="tx1">
                              <a:lumMod val="75000"/>
                              <a:lumOff val="25000"/>
                            </a:schemeClr>
                          </a:solidFill>
                          <a:latin typeface="+mn-ea"/>
                          <a:ea typeface="+mn-ea"/>
                        </a:rPr>
                        <a:t>図形</a:t>
                      </a:r>
                    </a:p>
                  </a:txBody>
                  <a:tcPr marL="138276" marR="71903" marT="71903" marB="71903" anchor="ctr">
                    <a:solidFill>
                      <a:schemeClr val="bg1">
                        <a:lumMod val="85000"/>
                      </a:schemeClr>
                    </a:solidFill>
                  </a:tcPr>
                </a:tc>
                <a:tc>
                  <a:txBody>
                    <a:bodyPr/>
                    <a:lstStyle/>
                    <a:p>
                      <a:pPr>
                        <a:buNone/>
                      </a:pPr>
                      <a:r>
                        <a:rPr lang="en-US" sz="1600">
                          <a:solidFill>
                            <a:schemeClr val="tx1">
                              <a:lumMod val="75000"/>
                              <a:lumOff val="25000"/>
                            </a:schemeClr>
                          </a:solidFill>
                          <a:latin typeface="+mn-ea"/>
                          <a:ea typeface="+mn-ea"/>
                        </a:rPr>
                        <a:t>SVG</a:t>
                      </a:r>
                      <a:r>
                        <a:rPr lang="ja-JP" altLang="en-US" sz="1600">
                          <a:solidFill>
                            <a:schemeClr val="tx1">
                              <a:lumMod val="75000"/>
                              <a:lumOff val="25000"/>
                            </a:schemeClr>
                          </a:solidFill>
                          <a:latin typeface="+mn-ea"/>
                          <a:ea typeface="+mn-ea"/>
                        </a:rPr>
                        <a:t>要素名</a:t>
                      </a:r>
                    </a:p>
                  </a:txBody>
                  <a:tcPr marL="138276" marR="71903" marT="71903" marB="71903" anchor="ctr">
                    <a:solidFill>
                      <a:schemeClr val="bg1">
                        <a:lumMod val="85000"/>
                      </a:schemeClr>
                    </a:solidFill>
                  </a:tcPr>
                </a:tc>
                <a:tc>
                  <a:txBody>
                    <a:bodyPr/>
                    <a:lstStyle/>
                    <a:p>
                      <a:pPr>
                        <a:buNone/>
                      </a:pPr>
                      <a:r>
                        <a:rPr lang="en-US" altLang="ja-JP" sz="1600" dirty="0">
                          <a:solidFill>
                            <a:schemeClr val="tx1">
                              <a:lumMod val="75000"/>
                              <a:lumOff val="25000"/>
                            </a:schemeClr>
                          </a:solidFill>
                          <a:latin typeface="+mn-ea"/>
                          <a:ea typeface="+mn-ea"/>
                        </a:rPr>
                        <a:t>D3.js</a:t>
                      </a:r>
                      <a:r>
                        <a:rPr lang="ja-JP" altLang="en-US" sz="1600" dirty="0">
                          <a:solidFill>
                            <a:schemeClr val="tx1">
                              <a:lumMod val="75000"/>
                              <a:lumOff val="25000"/>
                            </a:schemeClr>
                          </a:solidFill>
                          <a:latin typeface="+mn-ea"/>
                          <a:ea typeface="+mn-ea"/>
                        </a:rPr>
                        <a:t>での主な属性</a:t>
                      </a:r>
                    </a:p>
                  </a:txBody>
                  <a:tcPr marL="138276" marR="71903" marT="71903" marB="71903" anchor="ctr">
                    <a:solidFill>
                      <a:schemeClr val="bg1">
                        <a:lumMod val="85000"/>
                      </a:schemeClr>
                    </a:solidFill>
                  </a:tcPr>
                </a:tc>
                <a:tc>
                  <a:txBody>
                    <a:bodyPr/>
                    <a:lstStyle/>
                    <a:p>
                      <a:pPr>
                        <a:buNone/>
                      </a:pPr>
                      <a:r>
                        <a:rPr lang="ja-JP" altLang="en-US" sz="1600" dirty="0">
                          <a:solidFill>
                            <a:schemeClr val="tx1">
                              <a:lumMod val="75000"/>
                              <a:lumOff val="25000"/>
                            </a:schemeClr>
                          </a:solidFill>
                          <a:latin typeface="+mn-ea"/>
                          <a:ea typeface="+mn-ea"/>
                        </a:rPr>
                        <a:t>説明</a:t>
                      </a:r>
                    </a:p>
                  </a:txBody>
                  <a:tcPr marL="138276" marR="71903" marT="71903" marB="71903" anchor="ctr">
                    <a:solidFill>
                      <a:schemeClr val="bg1">
                        <a:lumMod val="85000"/>
                      </a:schemeClr>
                    </a:solidFill>
                  </a:tcPr>
                </a:tc>
                <a:extLst>
                  <a:ext uri="{0D108BD9-81ED-4DB2-BD59-A6C34878D82A}">
                    <a16:rowId xmlns:a16="http://schemas.microsoft.com/office/drawing/2014/main" val="1768344835"/>
                  </a:ext>
                </a:extLst>
              </a:tr>
              <a:tr h="427396">
                <a:tc>
                  <a:txBody>
                    <a:bodyPr/>
                    <a:lstStyle/>
                    <a:p>
                      <a:pPr>
                        <a:buNone/>
                      </a:pPr>
                      <a:r>
                        <a:rPr lang="ja-JP" altLang="en-US" sz="1600" b="1">
                          <a:solidFill>
                            <a:schemeClr val="tx1">
                              <a:lumMod val="75000"/>
                              <a:lumOff val="25000"/>
                            </a:schemeClr>
                          </a:solidFill>
                          <a:latin typeface="+mn-ea"/>
                          <a:ea typeface="+mn-ea"/>
                        </a:rPr>
                        <a:t>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circle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中心座標と半径で円を描画</a:t>
                      </a:r>
                    </a:p>
                  </a:txBody>
                  <a:tcPr marL="138276" marR="71903" marT="71903" marB="71903" anchor="ctr"/>
                </a:tc>
                <a:extLst>
                  <a:ext uri="{0D108BD9-81ED-4DB2-BD59-A6C34878D82A}">
                    <a16:rowId xmlns:a16="http://schemas.microsoft.com/office/drawing/2014/main" val="3573759781"/>
                  </a:ext>
                </a:extLst>
              </a:tr>
              <a:tr h="427396">
                <a:tc>
                  <a:txBody>
                    <a:bodyPr/>
                    <a:lstStyle/>
                    <a:p>
                      <a:pPr>
                        <a:buNone/>
                      </a:pPr>
                      <a:r>
                        <a:rPr lang="ja-JP" altLang="en-US" sz="1600" b="1">
                          <a:solidFill>
                            <a:schemeClr val="tx1">
                              <a:lumMod val="75000"/>
                              <a:lumOff val="25000"/>
                            </a:schemeClr>
                          </a:solidFill>
                          <a:latin typeface="+mn-ea"/>
                          <a:ea typeface="+mn-ea"/>
                        </a:rPr>
                        <a:t>矩形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rect</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x, y, width, height,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左上座標とサイズで四角形を描画</a:t>
                      </a:r>
                    </a:p>
                  </a:txBody>
                  <a:tcPr marL="138276" marR="71903" marT="71903" marB="71903" anchor="ctr"/>
                </a:tc>
                <a:extLst>
                  <a:ext uri="{0D108BD9-81ED-4DB2-BD59-A6C34878D82A}">
                    <a16:rowId xmlns:a16="http://schemas.microsoft.com/office/drawing/2014/main" val="67674485"/>
                  </a:ext>
                </a:extLst>
              </a:tr>
              <a:tr h="427396">
                <a:tc>
                  <a:txBody>
                    <a:bodyPr/>
                    <a:lstStyle/>
                    <a:p>
                      <a:pPr>
                        <a:buNone/>
                      </a:pPr>
                      <a:r>
                        <a:rPr lang="ja-JP" altLang="en-US" sz="1600" b="1">
                          <a:solidFill>
                            <a:schemeClr val="tx1">
                              <a:lumMod val="75000"/>
                              <a:lumOff val="25000"/>
                            </a:schemeClr>
                          </a:solidFill>
                          <a:latin typeface="+mn-ea"/>
                          <a:ea typeface="+mn-ea"/>
                        </a:rPr>
                        <a:t>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line</a:t>
                      </a:r>
                    </a:p>
                  </a:txBody>
                  <a:tcPr marL="138276" marR="71903" marT="71903" marB="71903" anchor="ctr"/>
                </a:tc>
                <a:tc>
                  <a:txBody>
                    <a:bodyPr/>
                    <a:lstStyle/>
                    <a:p>
                      <a:pPr>
                        <a:buNone/>
                      </a:pPr>
                      <a:r>
                        <a:rPr lang="es-ES" sz="1600">
                          <a:solidFill>
                            <a:schemeClr val="tx1">
                              <a:lumMod val="75000"/>
                              <a:lumOff val="25000"/>
                            </a:schemeClr>
                          </a:solidFill>
                          <a:latin typeface="+mn-ea"/>
                          <a:ea typeface="+mn-ea"/>
                        </a:rPr>
                        <a:t>x1, y1, x2, y2,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始点と終点を指定して直線を描画</a:t>
                      </a:r>
                    </a:p>
                  </a:txBody>
                  <a:tcPr marL="138276" marR="71903" marT="71903" marB="71903" anchor="ctr"/>
                </a:tc>
                <a:extLst>
                  <a:ext uri="{0D108BD9-81ED-4DB2-BD59-A6C34878D82A}">
                    <a16:rowId xmlns:a16="http://schemas.microsoft.com/office/drawing/2014/main" val="1390381257"/>
                  </a:ext>
                </a:extLst>
              </a:tr>
              <a:tr h="665033">
                <a:tc>
                  <a:txBody>
                    <a:bodyPr/>
                    <a:lstStyle/>
                    <a:p>
                      <a:pPr>
                        <a:buNone/>
                      </a:pPr>
                      <a:r>
                        <a:rPr lang="ja-JP" altLang="en-US" sz="1600" b="1">
                          <a:solidFill>
                            <a:schemeClr val="tx1">
                              <a:lumMod val="75000"/>
                              <a:lumOff val="25000"/>
                            </a:schemeClr>
                          </a:solidFill>
                          <a:latin typeface="+mn-ea"/>
                          <a:ea typeface="+mn-ea"/>
                        </a:rPr>
                        <a:t>楕円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ellipse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rx, ry,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中心と半径（</a:t>
                      </a:r>
                      <a:r>
                        <a:rPr lang="en-US" altLang="ja-JP" sz="1600">
                          <a:solidFill>
                            <a:schemeClr val="tx1">
                              <a:lumMod val="75000"/>
                              <a:lumOff val="25000"/>
                            </a:schemeClr>
                          </a:solidFill>
                          <a:latin typeface="+mn-ea"/>
                          <a:ea typeface="+mn-ea"/>
                        </a:rPr>
                        <a:t>x</a:t>
                      </a:r>
                      <a:r>
                        <a:rPr lang="ja-JP" altLang="en-US" sz="1600">
                          <a:solidFill>
                            <a:schemeClr val="tx1">
                              <a:lumMod val="75000"/>
                              <a:lumOff val="25000"/>
                            </a:schemeClr>
                          </a:solidFill>
                          <a:latin typeface="+mn-ea"/>
                          <a:ea typeface="+mn-ea"/>
                        </a:rPr>
                        <a:t>方向・</a:t>
                      </a:r>
                      <a:r>
                        <a:rPr lang="en-US" altLang="ja-JP" sz="1600">
                          <a:solidFill>
                            <a:schemeClr val="tx1">
                              <a:lumMod val="75000"/>
                              <a:lumOff val="25000"/>
                            </a:schemeClr>
                          </a:solidFill>
                          <a:latin typeface="+mn-ea"/>
                          <a:ea typeface="+mn-ea"/>
                        </a:rPr>
                        <a:t>y</a:t>
                      </a:r>
                      <a:r>
                        <a:rPr lang="ja-JP" altLang="en-US" sz="1600">
                          <a:solidFill>
                            <a:schemeClr val="tx1">
                              <a:lumMod val="75000"/>
                              <a:lumOff val="25000"/>
                            </a:schemeClr>
                          </a:solidFill>
                          <a:latin typeface="+mn-ea"/>
                          <a:ea typeface="+mn-ea"/>
                        </a:rPr>
                        <a:t>方向）で楕円を描画</a:t>
                      </a:r>
                    </a:p>
                  </a:txBody>
                  <a:tcPr marL="138276" marR="71903" marT="71903" marB="71903" anchor="ctr"/>
                </a:tc>
                <a:extLst>
                  <a:ext uri="{0D108BD9-81ED-4DB2-BD59-A6C34878D82A}">
                    <a16:rowId xmlns:a16="http://schemas.microsoft.com/office/drawing/2014/main" val="4246131779"/>
                  </a:ext>
                </a:extLst>
              </a:tr>
              <a:tr h="427396">
                <a:tc>
                  <a:txBody>
                    <a:bodyPr/>
                    <a:lstStyle/>
                    <a:p>
                      <a:pPr>
                        <a:buNone/>
                      </a:pPr>
                      <a:r>
                        <a:rPr lang="ja-JP" altLang="en-US" sz="1600" b="1">
                          <a:solidFill>
                            <a:schemeClr val="tx1">
                              <a:lumMod val="75000"/>
                              <a:lumOff val="25000"/>
                            </a:schemeClr>
                          </a:solidFill>
                          <a:latin typeface="+mn-ea"/>
                          <a:ea typeface="+mn-ea"/>
                        </a:rPr>
                        <a:t>多角形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polygon</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頂点座標を列挙して多角形を描画</a:t>
                      </a:r>
                    </a:p>
                  </a:txBody>
                  <a:tcPr marL="138276" marR="71903" marT="71903" marB="71903" anchor="ctr"/>
                </a:tc>
                <a:extLst>
                  <a:ext uri="{0D108BD9-81ED-4DB2-BD59-A6C34878D82A}">
                    <a16:rowId xmlns:a16="http://schemas.microsoft.com/office/drawing/2014/main" val="2214012186"/>
                  </a:ext>
                </a:extLst>
              </a:tr>
              <a:tr h="427396">
                <a:tc>
                  <a:txBody>
                    <a:bodyPr/>
                    <a:lstStyle/>
                    <a:p>
                      <a:pPr>
                        <a:buNone/>
                      </a:pPr>
                      <a:r>
                        <a:rPr lang="ja-JP" altLang="en-US" sz="1600" b="1">
                          <a:solidFill>
                            <a:schemeClr val="tx1">
                              <a:lumMod val="75000"/>
                              <a:lumOff val="25000"/>
                            </a:schemeClr>
                          </a:solidFill>
                          <a:latin typeface="+mn-ea"/>
                          <a:ea typeface="+mn-ea"/>
                        </a:rPr>
                        <a:t>折れ線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polyline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線でつながった複数の点を描画</a:t>
                      </a:r>
                    </a:p>
                  </a:txBody>
                  <a:tcPr marL="138276" marR="71903" marT="71903" marB="71903" anchor="ctr"/>
                </a:tc>
                <a:extLst>
                  <a:ext uri="{0D108BD9-81ED-4DB2-BD59-A6C34878D82A}">
                    <a16:rowId xmlns:a16="http://schemas.microsoft.com/office/drawing/2014/main" val="3711426269"/>
                  </a:ext>
                </a:extLst>
              </a:tr>
              <a:tr h="665033">
                <a:tc>
                  <a:txBody>
                    <a:bodyPr/>
                    <a:lstStyle/>
                    <a:p>
                      <a:pPr>
                        <a:buNone/>
                      </a:pPr>
                      <a:r>
                        <a:rPr lang="ja-JP" altLang="en-US" sz="1600" b="1">
                          <a:solidFill>
                            <a:schemeClr val="tx1">
                              <a:lumMod val="75000"/>
                              <a:lumOff val="25000"/>
                            </a:schemeClr>
                          </a:solidFill>
                          <a:latin typeface="+mn-ea"/>
                          <a:ea typeface="+mn-ea"/>
                        </a:rPr>
                        <a:t>パス</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path</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d,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複雑な形状を自由に描画（曲線など）</a:t>
                      </a:r>
                    </a:p>
                  </a:txBody>
                  <a:tcPr marL="138276" marR="71903" marT="71903" marB="71903" anchor="ctr"/>
                </a:tc>
                <a:extLst>
                  <a:ext uri="{0D108BD9-81ED-4DB2-BD59-A6C34878D82A}">
                    <a16:rowId xmlns:a16="http://schemas.microsoft.com/office/drawing/2014/main" val="2860221241"/>
                  </a:ext>
                </a:extLst>
              </a:tr>
              <a:tr h="427396">
                <a:tc>
                  <a:txBody>
                    <a:bodyPr/>
                    <a:lstStyle/>
                    <a:p>
                      <a:pPr>
                        <a:buNone/>
                      </a:pPr>
                      <a:r>
                        <a:rPr lang="ja-JP" altLang="en-US" sz="1600" b="1">
                          <a:solidFill>
                            <a:schemeClr val="tx1">
                              <a:lumMod val="75000"/>
                              <a:lumOff val="25000"/>
                            </a:schemeClr>
                          </a:solidFill>
                          <a:latin typeface="+mn-ea"/>
                          <a:ea typeface="+mn-ea"/>
                        </a:rPr>
                        <a:t>テキスト</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text</a:t>
                      </a: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font-size,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指定位置に文字列を表示</a:t>
                      </a:r>
                    </a:p>
                  </a:txBody>
                  <a:tcPr marL="138276" marR="71903" marT="71903" marB="71903" anchor="ctr"/>
                </a:tc>
                <a:extLst>
                  <a:ext uri="{0D108BD9-81ED-4DB2-BD59-A6C34878D82A}">
                    <a16:rowId xmlns:a16="http://schemas.microsoft.com/office/drawing/2014/main" val="3131978298"/>
                  </a:ext>
                </a:extLst>
              </a:tr>
            </a:tbl>
          </a:graphicData>
        </a:graphic>
      </p:graphicFrame>
    </p:spTree>
    <p:extLst>
      <p:ext uri="{BB962C8B-B14F-4D97-AF65-F5344CB8AC3E}">
        <p14:creationId xmlns:p14="http://schemas.microsoft.com/office/powerpoint/2010/main" val="421256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ja-JP" altLang="en-US" sz="3500" dirty="0">
                <a:solidFill>
                  <a:srgbClr val="FFFFFF"/>
                </a:solidFill>
              </a:rPr>
              <a:t>今日のゴール</a:t>
            </a:r>
          </a:p>
        </p:txBody>
      </p:sp>
      <p:sp>
        <p:nvSpPr>
          <p:cNvPr id="7" name="コンテンツ プレースホルダー 6">
            <a:extLst>
              <a:ext uri="{FF2B5EF4-FFF2-40B4-BE49-F238E27FC236}">
                <a16:creationId xmlns:a16="http://schemas.microsoft.com/office/drawing/2014/main" id="{4060333C-F198-2108-58E8-121CB672524D}"/>
              </a:ext>
            </a:extLst>
          </p:cNvPr>
          <p:cNvSpPr>
            <a:spLocks noGrp="1"/>
          </p:cNvSpPr>
          <p:nvPr>
            <p:ph idx="1"/>
          </p:nvPr>
        </p:nvSpPr>
        <p:spPr>
          <a:xfrm>
            <a:off x="457200" y="2812571"/>
            <a:ext cx="8229600" cy="2697163"/>
          </a:xfrm>
        </p:spPr>
        <p:txBody>
          <a:bodyPr>
            <a:normAutofit fontScale="77500" lnSpcReduction="20000"/>
          </a:bodyPr>
          <a:lstStyle/>
          <a:p>
            <a:r>
              <a:rPr lang="ja-JP" altLang="en-US" dirty="0">
                <a:latin typeface="+mn-ea"/>
              </a:rPr>
              <a:t>データ可視化の位置づけを理解する</a:t>
            </a:r>
            <a:endParaRPr lang="en-US" altLang="ja-JP" dirty="0">
              <a:latin typeface="+mn-ea"/>
            </a:endParaRPr>
          </a:p>
          <a:p>
            <a:endParaRPr lang="en-US" altLang="ja-JP" dirty="0">
              <a:latin typeface="+mn-ea"/>
            </a:endParaRPr>
          </a:p>
          <a:p>
            <a:r>
              <a:rPr lang="en-US" altLang="ja-JP" dirty="0">
                <a:latin typeface="+mn-ea"/>
              </a:rPr>
              <a:t>Web</a:t>
            </a:r>
            <a:r>
              <a:rPr lang="ja-JP" altLang="en-US" dirty="0">
                <a:latin typeface="+mn-ea"/>
              </a:rPr>
              <a:t>で可視化と</a:t>
            </a:r>
            <a:r>
              <a:rPr lang="en-US" altLang="ja-JP" dirty="0">
                <a:latin typeface="+mn-ea"/>
              </a:rPr>
              <a:t>D3.js</a:t>
            </a:r>
            <a:r>
              <a:rPr lang="ja-JP" altLang="en-US" dirty="0">
                <a:latin typeface="+mn-ea"/>
              </a:rPr>
              <a:t>の基本を理解する</a:t>
            </a:r>
            <a:endParaRPr lang="en-US" altLang="ja-JP" dirty="0">
              <a:latin typeface="+mn-ea"/>
            </a:endParaRPr>
          </a:p>
          <a:p>
            <a:pPr marL="0" indent="0">
              <a:buNone/>
            </a:pPr>
            <a:endParaRPr lang="en-US" altLang="ja-JP" dirty="0">
              <a:latin typeface="+mn-ea"/>
            </a:endParaRPr>
          </a:p>
          <a:p>
            <a:r>
              <a:rPr lang="ja-JP" altLang="en-US" dirty="0">
                <a:latin typeface="+mn-ea"/>
              </a:rPr>
              <a:t>演習でデータ可視化を実践する</a:t>
            </a:r>
            <a:endParaRPr lang="en-US" altLang="ja-JP" dirty="0">
              <a:latin typeface="+mn-ea"/>
            </a:endParaRPr>
          </a:p>
          <a:p>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でのデータ可視化を学ぶ</a:t>
            </a:r>
            <a:endParaRPr lang="en-US" altLang="ja-JP" dirty="0">
              <a:latin typeface="+mn-ea"/>
            </a:endParaRPr>
          </a:p>
          <a:p>
            <a:pPr marL="0" indent="0">
              <a:buNone/>
            </a:pPr>
            <a:endParaRPr lang="en-US" altLang="ja-JP"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簡単な散布図の骨組み</a:t>
            </a:r>
            <a:endParaRPr dirty="0"/>
          </a:p>
        </p:txBody>
      </p:sp>
      <p:sp>
        <p:nvSpPr>
          <p:cNvPr id="3" name="Content Placeholder 2"/>
          <p:cNvSpPr>
            <a:spLocks noGrp="1"/>
          </p:cNvSpPr>
          <p:nvPr>
            <p:ph idx="1"/>
          </p:nvPr>
        </p:nvSpPr>
        <p:spPr>
          <a:xfrm>
            <a:off x="4776610" y="2183570"/>
            <a:ext cx="3916392" cy="749483"/>
          </a:xfrm>
        </p:spPr>
        <p:txBody>
          <a:bodyPr>
            <a:noAutofit/>
          </a:bodyPr>
          <a:lstStyle/>
          <a:p>
            <a:pPr lvl="1"/>
            <a:r>
              <a:rPr sz="1600" dirty="0" err="1"/>
              <a:t>データ</a:t>
            </a:r>
            <a:r>
              <a:rPr sz="1600" dirty="0"/>
              <a:t>: </a:t>
            </a:r>
            <a:r>
              <a:rPr sz="1600" dirty="0" err="1"/>
              <a:t>通学時間</a:t>
            </a:r>
            <a:r>
              <a:rPr sz="1600" dirty="0"/>
              <a:t> × </a:t>
            </a:r>
            <a:r>
              <a:rPr sz="1600" dirty="0" err="1"/>
              <a:t>スマホ時間</a:t>
            </a:r>
            <a:endParaRPr sz="1600" dirty="0"/>
          </a:p>
          <a:p>
            <a:pPr lvl="1"/>
            <a:r>
              <a:rPr sz="1600" dirty="0" err="1"/>
              <a:t>X軸</a:t>
            </a:r>
            <a:r>
              <a:rPr sz="1600" dirty="0"/>
              <a:t>=</a:t>
            </a:r>
            <a:r>
              <a:rPr sz="1600" dirty="0" err="1"/>
              <a:t>通学時間</a:t>
            </a:r>
            <a:r>
              <a:rPr sz="1600" dirty="0"/>
              <a:t>, </a:t>
            </a:r>
            <a:endParaRPr lang="en-US" sz="1600" dirty="0"/>
          </a:p>
          <a:p>
            <a:pPr lvl="1"/>
            <a:r>
              <a:rPr sz="1600" dirty="0" err="1"/>
              <a:t>Y軸</a:t>
            </a:r>
            <a:r>
              <a:rPr sz="1600" dirty="0"/>
              <a:t>=</a:t>
            </a:r>
            <a:r>
              <a:rPr sz="1600" dirty="0" err="1"/>
              <a:t>スマホ時間</a:t>
            </a:r>
            <a:endParaRPr lang="en-US" sz="1600" dirty="0"/>
          </a:p>
          <a:p>
            <a:pPr lvl="1"/>
            <a:r>
              <a:rPr lang="en-US" sz="1600" dirty="0"/>
              <a:t>“circle”</a:t>
            </a:r>
            <a:r>
              <a:rPr lang="ja-JP" altLang="en-US" sz="1600" dirty="0"/>
              <a:t>図形を使用</a:t>
            </a:r>
            <a:endParaRPr sz="1600" dirty="0"/>
          </a:p>
        </p:txBody>
      </p:sp>
      <p:pic>
        <p:nvPicPr>
          <p:cNvPr id="5" name="図 4">
            <a:extLst>
              <a:ext uri="{FF2B5EF4-FFF2-40B4-BE49-F238E27FC236}">
                <a16:creationId xmlns:a16="http://schemas.microsoft.com/office/drawing/2014/main" id="{3C2B47F2-3AAA-4BC4-2034-62C012FBF79F}"/>
              </a:ext>
            </a:extLst>
          </p:cNvPr>
          <p:cNvPicPr>
            <a:picLocks noChangeAspect="1"/>
          </p:cNvPicPr>
          <p:nvPr/>
        </p:nvPicPr>
        <p:blipFill>
          <a:blip r:embed="rId3"/>
          <a:stretch>
            <a:fillRect/>
          </a:stretch>
        </p:blipFill>
        <p:spPr>
          <a:xfrm>
            <a:off x="77638" y="1661802"/>
            <a:ext cx="5182323" cy="4448796"/>
          </a:xfrm>
          <a:prstGeom prst="rect">
            <a:avLst/>
          </a:prstGeom>
        </p:spPr>
      </p:pic>
      <p:pic>
        <p:nvPicPr>
          <p:cNvPr id="7" name="図 6">
            <a:extLst>
              <a:ext uri="{FF2B5EF4-FFF2-40B4-BE49-F238E27FC236}">
                <a16:creationId xmlns:a16="http://schemas.microsoft.com/office/drawing/2014/main" id="{B2DEFA75-E4BB-C15D-9B42-52A09892DFB9}"/>
              </a:ext>
            </a:extLst>
          </p:cNvPr>
          <p:cNvPicPr>
            <a:picLocks noChangeAspect="1"/>
          </p:cNvPicPr>
          <p:nvPr/>
        </p:nvPicPr>
        <p:blipFill>
          <a:blip r:embed="rId4"/>
          <a:stretch>
            <a:fillRect/>
          </a:stretch>
        </p:blipFill>
        <p:spPr>
          <a:xfrm>
            <a:off x="5352157" y="3701275"/>
            <a:ext cx="3714205" cy="2552876"/>
          </a:xfrm>
          <a:prstGeom prst="rect">
            <a:avLst/>
          </a:prstGeom>
        </p:spPr>
      </p:pic>
      <p:sp>
        <p:nvSpPr>
          <p:cNvPr id="8" name="Content Placeholder 2">
            <a:extLst>
              <a:ext uri="{FF2B5EF4-FFF2-40B4-BE49-F238E27FC236}">
                <a16:creationId xmlns:a16="http://schemas.microsoft.com/office/drawing/2014/main" id="{12AC47C3-0F73-9322-0CE3-B92200F40C0C}"/>
              </a:ext>
            </a:extLst>
          </p:cNvPr>
          <p:cNvSpPr txBox="1">
            <a:spLocks/>
          </p:cNvSpPr>
          <p:nvPr/>
        </p:nvSpPr>
        <p:spPr>
          <a:xfrm>
            <a:off x="4776610" y="1539585"/>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scatterplot.html</a:t>
            </a:r>
            <a:endParaRPr lang="ja-JP" altLang="en-US" sz="2000" dirty="0"/>
          </a:p>
        </p:txBody>
      </p:sp>
      <p:sp>
        <p:nvSpPr>
          <p:cNvPr id="4" name="正方形/長方形 3">
            <a:extLst>
              <a:ext uri="{FF2B5EF4-FFF2-40B4-BE49-F238E27FC236}">
                <a16:creationId xmlns:a16="http://schemas.microsoft.com/office/drawing/2014/main" id="{8972415B-6643-FE7A-640A-AD45FB97345A}"/>
              </a:ext>
            </a:extLst>
          </p:cNvPr>
          <p:cNvSpPr/>
          <p:nvPr/>
        </p:nvSpPr>
        <p:spPr>
          <a:xfrm>
            <a:off x="1086927" y="3144328"/>
            <a:ext cx="4100893" cy="14649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5C6852E-7D96-9512-0E56-424C686C8F94}"/>
              </a:ext>
            </a:extLst>
          </p:cNvPr>
          <p:cNvSpPr/>
          <p:nvPr/>
        </p:nvSpPr>
        <p:spPr>
          <a:xfrm>
            <a:off x="2580963" y="5520148"/>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ED4859-7829-001D-0AD1-B27C31493B26}"/>
              </a:ext>
            </a:extLst>
          </p:cNvPr>
          <p:cNvSpPr/>
          <p:nvPr/>
        </p:nvSpPr>
        <p:spPr>
          <a:xfrm>
            <a:off x="2580962" y="5728305"/>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棒グラフの</a:t>
            </a:r>
            <a:r>
              <a:rPr dirty="0" err="1"/>
              <a:t>骨組み</a:t>
            </a:r>
            <a:endParaRPr dirty="0"/>
          </a:p>
        </p:txBody>
      </p:sp>
      <p:pic>
        <p:nvPicPr>
          <p:cNvPr id="7" name="図 6">
            <a:extLst>
              <a:ext uri="{FF2B5EF4-FFF2-40B4-BE49-F238E27FC236}">
                <a16:creationId xmlns:a16="http://schemas.microsoft.com/office/drawing/2014/main" id="{2AFB2C7C-AA49-C556-2D5E-3E675842D394}"/>
              </a:ext>
            </a:extLst>
          </p:cNvPr>
          <p:cNvPicPr>
            <a:picLocks noChangeAspect="1"/>
          </p:cNvPicPr>
          <p:nvPr/>
        </p:nvPicPr>
        <p:blipFill>
          <a:blip r:embed="rId3"/>
          <a:stretch>
            <a:fillRect/>
          </a:stretch>
        </p:blipFill>
        <p:spPr>
          <a:xfrm>
            <a:off x="0" y="1657502"/>
            <a:ext cx="5517915" cy="5105607"/>
          </a:xfrm>
          <a:prstGeom prst="rect">
            <a:avLst/>
          </a:prstGeom>
        </p:spPr>
      </p:pic>
      <p:pic>
        <p:nvPicPr>
          <p:cNvPr id="9" name="図 8">
            <a:extLst>
              <a:ext uri="{FF2B5EF4-FFF2-40B4-BE49-F238E27FC236}">
                <a16:creationId xmlns:a16="http://schemas.microsoft.com/office/drawing/2014/main" id="{57ABA5F9-209A-2222-A567-97A0B43FCC92}"/>
              </a:ext>
            </a:extLst>
          </p:cNvPr>
          <p:cNvPicPr>
            <a:picLocks noChangeAspect="1"/>
          </p:cNvPicPr>
          <p:nvPr/>
        </p:nvPicPr>
        <p:blipFill>
          <a:blip r:embed="rId4"/>
          <a:stretch>
            <a:fillRect/>
          </a:stretch>
        </p:blipFill>
        <p:spPr>
          <a:xfrm>
            <a:off x="5517915" y="4528867"/>
            <a:ext cx="3576317" cy="2018707"/>
          </a:xfrm>
          <a:prstGeom prst="rect">
            <a:avLst/>
          </a:prstGeom>
        </p:spPr>
      </p:pic>
      <p:sp>
        <p:nvSpPr>
          <p:cNvPr id="10" name="Content Placeholder 2">
            <a:extLst>
              <a:ext uri="{FF2B5EF4-FFF2-40B4-BE49-F238E27FC236}">
                <a16:creationId xmlns:a16="http://schemas.microsoft.com/office/drawing/2014/main" id="{CF1D3442-5F7E-7582-A400-0235C3BF1D6A}"/>
              </a:ext>
            </a:extLst>
          </p:cNvPr>
          <p:cNvSpPr>
            <a:spLocks noGrp="1"/>
          </p:cNvSpPr>
          <p:nvPr>
            <p:ph idx="1"/>
          </p:nvPr>
        </p:nvSpPr>
        <p:spPr>
          <a:xfrm>
            <a:off x="5052655" y="2470513"/>
            <a:ext cx="3916392" cy="749483"/>
          </a:xfrm>
        </p:spPr>
        <p:txBody>
          <a:bodyPr>
            <a:noAutofit/>
          </a:bodyPr>
          <a:lstStyle/>
          <a:p>
            <a:pPr lvl="1"/>
            <a:r>
              <a:rPr sz="1600" dirty="0" err="1"/>
              <a:t>データ</a:t>
            </a:r>
            <a:r>
              <a:rPr sz="1600" dirty="0"/>
              <a:t>: </a:t>
            </a:r>
            <a:r>
              <a:rPr lang="ja-JP" altLang="en-US" sz="1600" dirty="0"/>
              <a:t>出身都道府県の人数</a:t>
            </a:r>
            <a:endParaRPr sz="1600" dirty="0"/>
          </a:p>
          <a:p>
            <a:pPr lvl="1"/>
            <a:r>
              <a:rPr sz="1600" dirty="0" err="1"/>
              <a:t>X軸</a:t>
            </a:r>
            <a:r>
              <a:rPr sz="1600" dirty="0"/>
              <a:t>=</a:t>
            </a:r>
            <a:r>
              <a:rPr lang="ja-JP" altLang="en-US" sz="1600" dirty="0"/>
              <a:t>都道府県</a:t>
            </a:r>
            <a:r>
              <a:rPr sz="1600" dirty="0"/>
              <a:t>, </a:t>
            </a:r>
            <a:endParaRPr lang="en-US" sz="1600" dirty="0"/>
          </a:p>
          <a:p>
            <a:pPr lvl="1"/>
            <a:r>
              <a:rPr sz="1600" dirty="0" err="1"/>
              <a:t>Y軸</a:t>
            </a:r>
            <a:r>
              <a:rPr sz="1600" dirty="0"/>
              <a:t>=</a:t>
            </a:r>
            <a:r>
              <a:rPr lang="ja-JP" altLang="en-US" sz="1600" dirty="0"/>
              <a:t>人数</a:t>
            </a:r>
            <a:endParaRPr lang="en-US" altLang="ja-JP" sz="1600" dirty="0"/>
          </a:p>
          <a:p>
            <a:pPr lvl="1"/>
            <a:r>
              <a:rPr lang="en-US" sz="1600" dirty="0"/>
              <a:t>“</a:t>
            </a:r>
            <a:r>
              <a:rPr lang="en-US" sz="1600" dirty="0" err="1"/>
              <a:t>rect</a:t>
            </a:r>
            <a:r>
              <a:rPr lang="en-US" sz="1600" dirty="0"/>
              <a:t>”</a:t>
            </a:r>
            <a:r>
              <a:rPr lang="ja-JP" altLang="en-US" sz="1600" dirty="0"/>
              <a:t>図形を使用する</a:t>
            </a:r>
            <a:endParaRPr sz="1600" dirty="0"/>
          </a:p>
        </p:txBody>
      </p:sp>
      <p:sp>
        <p:nvSpPr>
          <p:cNvPr id="11" name="Content Placeholder 2">
            <a:extLst>
              <a:ext uri="{FF2B5EF4-FFF2-40B4-BE49-F238E27FC236}">
                <a16:creationId xmlns:a16="http://schemas.microsoft.com/office/drawing/2014/main" id="{230B4556-6886-7E83-D3AE-61A1B54334C4}"/>
              </a:ext>
            </a:extLst>
          </p:cNvPr>
          <p:cNvSpPr txBox="1">
            <a:spLocks/>
          </p:cNvSpPr>
          <p:nvPr/>
        </p:nvSpPr>
        <p:spPr>
          <a:xfrm>
            <a:off x="5052655" y="1565374"/>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barchart.html</a:t>
            </a:r>
            <a:endParaRPr lang="ja-JP"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演習</a:t>
            </a:r>
            <a:r>
              <a:rPr lang="ja-JP" altLang="en-US" dirty="0"/>
              <a:t>：散布図と棒グラフを作成</a:t>
            </a:r>
            <a:endParaRPr dirty="0"/>
          </a:p>
        </p:txBody>
      </p:sp>
      <p:sp>
        <p:nvSpPr>
          <p:cNvPr id="3" name="Content Placeholder 2"/>
          <p:cNvSpPr>
            <a:spLocks noGrp="1"/>
          </p:cNvSpPr>
          <p:nvPr>
            <p:ph idx="1"/>
          </p:nvPr>
        </p:nvSpPr>
        <p:spPr>
          <a:xfrm>
            <a:off x="457200" y="1752600"/>
            <a:ext cx="8229600" cy="4373563"/>
          </a:xfrm>
        </p:spPr>
        <p:txBody>
          <a:bodyPr>
            <a:normAutofit/>
          </a:bodyPr>
          <a:lstStyle/>
          <a:p>
            <a:pPr marL="0" indent="0">
              <a:buNone/>
            </a:pPr>
            <a:r>
              <a:rPr lang="en-US" altLang="ja-JP" dirty="0"/>
              <a:t>student_data.csv</a:t>
            </a:r>
            <a:r>
              <a:rPr lang="ja-JP" altLang="en-US" dirty="0"/>
              <a:t>をダウンロードして使う。</a:t>
            </a:r>
            <a:br>
              <a:rPr lang="en-US" altLang="ja-JP" dirty="0"/>
            </a:br>
            <a:endParaRPr lang="en-US" dirty="0"/>
          </a:p>
          <a:p>
            <a:pPr marL="514350" indent="-514350">
              <a:buFont typeface="+mj-lt"/>
              <a:buAutoNum type="arabicPeriod"/>
            </a:pPr>
            <a:r>
              <a:rPr dirty="0" err="1"/>
              <a:t>配布テンプレートを開く</a:t>
            </a:r>
            <a:endParaRPr dirty="0"/>
          </a:p>
          <a:p>
            <a:pPr marL="514350" indent="-514350">
              <a:buFont typeface="+mj-lt"/>
              <a:buAutoNum type="arabicPeriod"/>
            </a:pPr>
            <a:r>
              <a:rPr dirty="0" err="1"/>
              <a:t>自分のデータを入力</a:t>
            </a:r>
            <a:endParaRPr dirty="0"/>
          </a:p>
          <a:p>
            <a:pPr marL="514350" indent="-514350">
              <a:buFont typeface="+mj-lt"/>
              <a:buAutoNum type="arabicPeriod"/>
            </a:pPr>
            <a:r>
              <a:rPr dirty="0" err="1"/>
              <a:t>ブラウザで更新</a:t>
            </a:r>
            <a:r>
              <a:rPr dirty="0"/>
              <a:t> → </a:t>
            </a:r>
            <a:r>
              <a:rPr dirty="0" err="1"/>
              <a:t>グラフ反映</a:t>
            </a:r>
            <a:endParaRPr dirty="0"/>
          </a:p>
          <a:p>
            <a:pPr marL="514350" indent="-514350">
              <a:buFont typeface="+mj-lt"/>
              <a:buAutoNum type="arabicPeriod"/>
            </a:pPr>
            <a:r>
              <a:rPr dirty="0" err="1"/>
              <a:t>気づいた点をメモ</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可視化からの発見を</a:t>
            </a:r>
            <a:r>
              <a:rPr dirty="0" err="1"/>
              <a:t>共有</a:t>
            </a:r>
            <a:r>
              <a:rPr lang="ja-JP" altLang="en-US" dirty="0"/>
              <a:t>①</a:t>
            </a:r>
            <a:endParaRPr dirty="0"/>
          </a:p>
        </p:txBody>
      </p:sp>
      <p:sp>
        <p:nvSpPr>
          <p:cNvPr id="3" name="Content Placeholder 2"/>
          <p:cNvSpPr>
            <a:spLocks noGrp="1"/>
          </p:cNvSpPr>
          <p:nvPr>
            <p:ph idx="1"/>
          </p:nvPr>
        </p:nvSpPr>
        <p:spPr>
          <a:xfrm>
            <a:off x="457200" y="1869141"/>
            <a:ext cx="8229600" cy="4257022"/>
          </a:xfrm>
        </p:spPr>
        <p:txBody>
          <a:bodyPr>
            <a:normAutofit lnSpcReduction="10000"/>
          </a:bodyPr>
          <a:lstStyle/>
          <a:p>
            <a:r>
              <a:rPr dirty="0" err="1"/>
              <a:t>隣の人に説明</a:t>
            </a:r>
            <a:r>
              <a:rPr dirty="0"/>
              <a:t>:</a:t>
            </a:r>
          </a:p>
          <a:p>
            <a:pPr lvl="1"/>
            <a:r>
              <a:rPr dirty="0"/>
              <a:t>どんな</a:t>
            </a:r>
            <a:r>
              <a:rPr lang="en-US" altLang="ja-JP" dirty="0"/>
              <a:t>D3.js</a:t>
            </a:r>
            <a:r>
              <a:rPr lang="ja-JP" altLang="en-US" dirty="0"/>
              <a:t>関数</a:t>
            </a:r>
            <a:r>
              <a:rPr dirty="0" err="1"/>
              <a:t>を使ったか</a:t>
            </a:r>
            <a:r>
              <a:rPr dirty="0"/>
              <a:t>？</a:t>
            </a:r>
          </a:p>
          <a:p>
            <a:pPr lvl="1"/>
            <a:r>
              <a:rPr dirty="0" err="1"/>
              <a:t>グラフから何がわかったか</a:t>
            </a:r>
            <a:r>
              <a:rPr dirty="0"/>
              <a:t>？</a:t>
            </a:r>
            <a:r>
              <a:rPr lang="ja-JP" altLang="en-US" dirty="0"/>
              <a:t>（メモ）</a:t>
            </a:r>
            <a:endParaRPr lang="en-US" altLang="ja-JP" dirty="0"/>
          </a:p>
          <a:p>
            <a:endParaRPr lang="en-US" dirty="0"/>
          </a:p>
          <a:p>
            <a:r>
              <a:rPr lang="ja-JP" altLang="en-US" dirty="0"/>
              <a:t>数人を発表</a:t>
            </a:r>
            <a:endParaRPr lang="en-US" altLang="ja-JP" dirty="0"/>
          </a:p>
          <a:p>
            <a:pPr lvl="1"/>
            <a:r>
              <a:rPr lang="en-US" altLang="ja-JP" dirty="0"/>
              <a:t>D3.js</a:t>
            </a:r>
            <a:r>
              <a:rPr lang="ja-JP" altLang="en-US" dirty="0"/>
              <a:t>可視化と散布図で「わかったこと」。</a:t>
            </a:r>
            <a:endParaRPr lang="en-US" altLang="ja-JP" dirty="0"/>
          </a:p>
          <a:p>
            <a:pPr lvl="1"/>
            <a:endParaRPr lang="en-US" dirty="0"/>
          </a:p>
          <a:p>
            <a:r>
              <a:rPr lang="en-US" altLang="ja-JP" dirty="0"/>
              <a:t>Moodle</a:t>
            </a:r>
            <a:r>
              <a:rPr lang="ja-JP" altLang="en-US" dirty="0"/>
              <a:t>へ提出（</a:t>
            </a:r>
            <a:r>
              <a:rPr lang="en-US" altLang="ja-JP" dirty="0"/>
              <a:t>Word</a:t>
            </a:r>
            <a:r>
              <a:rPr lang="ja-JP" altLang="en-US" dirty="0"/>
              <a:t>でまとめる）。</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生成</a:t>
            </a:r>
            <a:r>
              <a:rPr lang="en-US" altLang="ja-JP" dirty="0"/>
              <a:t>AI</a:t>
            </a:r>
            <a:r>
              <a:rPr lang="ja-JP" altLang="en-US" dirty="0"/>
              <a:t>活用で可視化生成</a:t>
            </a:r>
            <a:endParaRPr dirty="0"/>
          </a:p>
        </p:txBody>
      </p:sp>
      <p:sp>
        <p:nvSpPr>
          <p:cNvPr id="3" name="Content Placeholder 2"/>
          <p:cNvSpPr>
            <a:spLocks noGrp="1"/>
          </p:cNvSpPr>
          <p:nvPr>
            <p:ph idx="1"/>
          </p:nvPr>
        </p:nvSpPr>
        <p:spPr>
          <a:xfrm>
            <a:off x="223024" y="1882588"/>
            <a:ext cx="8713942" cy="4243575"/>
          </a:xfrm>
          <a:ln>
            <a:noFill/>
          </a:ln>
        </p:spPr>
        <p:txBody>
          <a:bodyPr/>
          <a:lstStyle/>
          <a:p>
            <a:r>
              <a:rPr lang="en-US" altLang="ja-JP" sz="2400" dirty="0"/>
              <a:t>student_data.csv</a:t>
            </a:r>
            <a:r>
              <a:rPr lang="ja-JP" altLang="en-US" sz="2400" dirty="0"/>
              <a:t>をアップロード</a:t>
            </a:r>
            <a:endParaRPr lang="en-US" altLang="ja-JP" sz="2400" dirty="0"/>
          </a:p>
          <a:p>
            <a:r>
              <a:rPr lang="ja-JP" altLang="en-US" sz="2400" dirty="0"/>
              <a:t>散布図を生成する</a:t>
            </a:r>
            <a:endParaRPr lang="en-US" altLang="ja-JP" sz="2400" dirty="0"/>
          </a:p>
          <a:p>
            <a:pPr lvl="1"/>
            <a:r>
              <a:rPr lang="ja-JP" altLang="en-US" sz="2000" dirty="0"/>
              <a:t>プロンプト：</a:t>
            </a:r>
            <a:r>
              <a:rPr lang="ja-JP" altLang="en-US" sz="2000" dirty="0">
                <a:solidFill>
                  <a:srgbClr val="0070C0"/>
                </a:solidFill>
              </a:rPr>
              <a:t>　通学時間 </a:t>
            </a:r>
            <a:r>
              <a:rPr lang="en-US" altLang="ja-JP" sz="2000" dirty="0">
                <a:solidFill>
                  <a:srgbClr val="0070C0"/>
                </a:solidFill>
              </a:rPr>
              <a:t>x </a:t>
            </a:r>
            <a:r>
              <a:rPr lang="ja-JP" altLang="en-US" sz="2000" dirty="0">
                <a:solidFill>
                  <a:srgbClr val="0070C0"/>
                </a:solidFill>
              </a:rPr>
              <a:t>スマホ時間の散布図を生成して。</a:t>
            </a:r>
            <a:endParaRPr lang="en-US" altLang="ja-JP" sz="2000" dirty="0">
              <a:solidFill>
                <a:srgbClr val="0070C0"/>
              </a:solidFill>
            </a:endParaRPr>
          </a:p>
          <a:p>
            <a:r>
              <a:rPr lang="ja-JP" altLang="en-US" sz="2400" dirty="0"/>
              <a:t>散布図のデータ傾向を発見</a:t>
            </a:r>
            <a:endParaRPr lang="en-US" altLang="ja-JP" sz="2400" dirty="0"/>
          </a:p>
          <a:p>
            <a:pPr lvl="1"/>
            <a:r>
              <a:rPr lang="ja-JP" altLang="en-US" sz="2000" dirty="0"/>
              <a:t>プロンプト：　</a:t>
            </a:r>
            <a:r>
              <a:rPr lang="ja-JP" altLang="en-US" sz="2000" dirty="0">
                <a:solidFill>
                  <a:schemeClr val="tx2"/>
                </a:solidFill>
              </a:rPr>
              <a:t>この散布図からわかることを説明して</a:t>
            </a:r>
            <a:r>
              <a:rPr lang="ja-JP" altLang="en-US" sz="2000" dirty="0">
                <a:solidFill>
                  <a:srgbClr val="0070C0"/>
                </a:solidFill>
              </a:rPr>
              <a:t>。</a:t>
            </a:r>
            <a:endParaRPr lang="en-US" altLang="ja-JP" sz="2000" dirty="0">
              <a:solidFill>
                <a:srgbClr val="0070C0"/>
              </a:solidFill>
            </a:endParaRPr>
          </a:p>
          <a:p>
            <a:pPr lvl="1"/>
            <a:endParaRPr lang="en-US" altLang="ja-JP" sz="2000" dirty="0"/>
          </a:p>
        </p:txBody>
      </p:sp>
    </p:spTree>
    <p:extLst>
      <p:ext uri="{BB962C8B-B14F-4D97-AF65-F5344CB8AC3E}">
        <p14:creationId xmlns:p14="http://schemas.microsoft.com/office/powerpoint/2010/main" val="36574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EBA2-487C-BA02-027E-236C423E3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B576B-F55D-6856-A7D8-4ACB15E0FEEA}"/>
              </a:ext>
            </a:extLst>
          </p:cNvPr>
          <p:cNvSpPr>
            <a:spLocks noGrp="1"/>
          </p:cNvSpPr>
          <p:nvPr>
            <p:ph type="title"/>
          </p:nvPr>
        </p:nvSpPr>
        <p:spPr/>
        <p:txBody>
          <a:bodyPr>
            <a:normAutofit/>
          </a:bodyPr>
          <a:lstStyle/>
          <a:p>
            <a:r>
              <a:rPr lang="ja-JP" altLang="en-US" dirty="0"/>
              <a:t>生成</a:t>
            </a:r>
            <a:r>
              <a:rPr lang="en-US" altLang="ja-JP" dirty="0"/>
              <a:t>AI</a:t>
            </a:r>
            <a:r>
              <a:rPr lang="ja-JP" altLang="en-US" dirty="0"/>
              <a:t>で可視化の発見を</a:t>
            </a:r>
            <a:r>
              <a:rPr dirty="0" err="1"/>
              <a:t>共有</a:t>
            </a:r>
            <a:r>
              <a:rPr lang="ja-JP" altLang="en-US" dirty="0"/>
              <a:t>②</a:t>
            </a:r>
            <a:endParaRPr dirty="0"/>
          </a:p>
        </p:txBody>
      </p:sp>
      <p:sp>
        <p:nvSpPr>
          <p:cNvPr id="3" name="Content Placeholder 2">
            <a:extLst>
              <a:ext uri="{FF2B5EF4-FFF2-40B4-BE49-F238E27FC236}">
                <a16:creationId xmlns:a16="http://schemas.microsoft.com/office/drawing/2014/main" id="{DAFE37B6-DB3F-B7AE-6923-6F1C6D1F3823}"/>
              </a:ext>
            </a:extLst>
          </p:cNvPr>
          <p:cNvSpPr>
            <a:spLocks noGrp="1"/>
          </p:cNvSpPr>
          <p:nvPr>
            <p:ph idx="1"/>
          </p:nvPr>
        </p:nvSpPr>
        <p:spPr>
          <a:xfrm>
            <a:off x="457200" y="1869141"/>
            <a:ext cx="8229600" cy="4257022"/>
          </a:xfrm>
        </p:spPr>
        <p:txBody>
          <a:bodyPr>
            <a:normAutofit/>
          </a:bodyPr>
          <a:lstStyle/>
          <a:p>
            <a:r>
              <a:rPr dirty="0" err="1"/>
              <a:t>隣の人に説明</a:t>
            </a:r>
            <a:r>
              <a:rPr dirty="0"/>
              <a:t>:</a:t>
            </a:r>
          </a:p>
          <a:p>
            <a:pPr lvl="1"/>
            <a:r>
              <a:rPr lang="ja-JP" altLang="en-US" dirty="0"/>
              <a:t>生成</a:t>
            </a:r>
            <a:r>
              <a:rPr lang="en-US" altLang="ja-JP" dirty="0"/>
              <a:t>AI</a:t>
            </a:r>
            <a:r>
              <a:rPr lang="ja-JP" altLang="en-US" dirty="0"/>
              <a:t>は可視化で</a:t>
            </a:r>
            <a:r>
              <a:rPr dirty="0"/>
              <a:t>使</a:t>
            </a:r>
            <a:r>
              <a:rPr lang="ja-JP" altLang="en-US" dirty="0"/>
              <a:t>えるか</a:t>
            </a:r>
            <a:r>
              <a:rPr dirty="0"/>
              <a:t>？</a:t>
            </a:r>
          </a:p>
          <a:p>
            <a:pPr lvl="1"/>
            <a:r>
              <a:rPr lang="ja-JP" altLang="en-US" dirty="0"/>
              <a:t>生成</a:t>
            </a:r>
            <a:r>
              <a:rPr lang="en-US" altLang="ja-JP" dirty="0"/>
              <a:t>AI</a:t>
            </a:r>
            <a:r>
              <a:rPr lang="ja-JP" altLang="en-US" dirty="0"/>
              <a:t>での解釈は納得する</a:t>
            </a:r>
            <a:r>
              <a:rPr dirty="0"/>
              <a:t>か？</a:t>
            </a:r>
            <a:r>
              <a:rPr lang="ja-JP" altLang="en-US" dirty="0"/>
              <a:t>（メモ）</a:t>
            </a:r>
            <a:endParaRPr lang="en-US" altLang="ja-JP" dirty="0"/>
          </a:p>
          <a:p>
            <a:pPr marL="457200" lvl="1" indent="0">
              <a:buNone/>
            </a:pPr>
            <a:endParaRPr lang="en-US" dirty="0"/>
          </a:p>
          <a:p>
            <a:r>
              <a:rPr lang="ja-JP" altLang="en-US" dirty="0"/>
              <a:t>①と②を纏めて提出（</a:t>
            </a:r>
            <a:r>
              <a:rPr lang="en-US" altLang="ja-JP" dirty="0"/>
              <a:t>Word</a:t>
            </a:r>
            <a:r>
              <a:rPr lang="ja-JP" altLang="en-US" dirty="0"/>
              <a:t>でまとめる）。</a:t>
            </a:r>
            <a:endParaRPr dirty="0"/>
          </a:p>
        </p:txBody>
      </p:sp>
    </p:spTree>
    <p:extLst>
      <p:ext uri="{BB962C8B-B14F-4D97-AF65-F5344CB8AC3E}">
        <p14:creationId xmlns:p14="http://schemas.microsoft.com/office/powerpoint/2010/main" val="420543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D1B-D053-D62C-F502-12FE9649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C17CE-DE1A-7D1E-17D7-7A3D21B026F8}"/>
              </a:ext>
            </a:extLst>
          </p:cNvPr>
          <p:cNvSpPr>
            <a:spLocks noGrp="1"/>
          </p:cNvSpPr>
          <p:nvPr>
            <p:ph type="title"/>
          </p:nvPr>
        </p:nvSpPr>
        <p:spPr>
          <a:xfrm>
            <a:off x="457200" y="274638"/>
            <a:ext cx="8229600" cy="1143000"/>
          </a:xfrm>
        </p:spPr>
        <p:txBody>
          <a:bodyPr anchor="ctr">
            <a:normAutofit/>
          </a:bodyPr>
          <a:lstStyle/>
          <a:p>
            <a:r>
              <a:rPr lang="ja-JP" altLang="en-US" dirty="0"/>
              <a:t>典型的な</a:t>
            </a:r>
            <a:r>
              <a:rPr lang="en-US" altLang="ja-JP" dirty="0"/>
              <a:t>Web</a:t>
            </a:r>
            <a:r>
              <a:rPr lang="ja-JP" altLang="en-US" dirty="0"/>
              <a:t>可視化ライブラリ</a:t>
            </a:r>
          </a:p>
        </p:txBody>
      </p:sp>
      <p:graphicFrame>
        <p:nvGraphicFramePr>
          <p:cNvPr id="8" name="表 7">
            <a:extLst>
              <a:ext uri="{FF2B5EF4-FFF2-40B4-BE49-F238E27FC236}">
                <a16:creationId xmlns:a16="http://schemas.microsoft.com/office/drawing/2014/main" id="{8B06355B-C9B8-2694-24CE-AA79083A490C}"/>
              </a:ext>
            </a:extLst>
          </p:cNvPr>
          <p:cNvGraphicFramePr>
            <a:graphicFrameLocks noGrp="1"/>
          </p:cNvGraphicFramePr>
          <p:nvPr>
            <p:extLst>
              <p:ext uri="{D42A27DB-BD31-4B8C-83A1-F6EECF244321}">
                <p14:modId xmlns:p14="http://schemas.microsoft.com/office/powerpoint/2010/main" val="1936102995"/>
              </p:ext>
            </p:extLst>
          </p:nvPr>
        </p:nvGraphicFramePr>
        <p:xfrm>
          <a:off x="457200" y="1744971"/>
          <a:ext cx="8229602" cy="4236424"/>
        </p:xfrm>
        <a:graphic>
          <a:graphicData uri="http://schemas.openxmlformats.org/drawingml/2006/table">
            <a:tbl>
              <a:tblPr>
                <a:solidFill>
                  <a:srgbClr val="F2F2F2">
                    <a:alpha val="30196"/>
                  </a:srgbClr>
                </a:solidFill>
              </a:tblPr>
              <a:tblGrid>
                <a:gridCol w="2022337">
                  <a:extLst>
                    <a:ext uri="{9D8B030D-6E8A-4147-A177-3AD203B41FA5}">
                      <a16:colId xmlns:a16="http://schemas.microsoft.com/office/drawing/2014/main" val="4074092385"/>
                    </a:ext>
                  </a:extLst>
                </a:gridCol>
                <a:gridCol w="2022337">
                  <a:extLst>
                    <a:ext uri="{9D8B030D-6E8A-4147-A177-3AD203B41FA5}">
                      <a16:colId xmlns:a16="http://schemas.microsoft.com/office/drawing/2014/main" val="2818994708"/>
                    </a:ext>
                  </a:extLst>
                </a:gridCol>
                <a:gridCol w="2110035">
                  <a:extLst>
                    <a:ext uri="{9D8B030D-6E8A-4147-A177-3AD203B41FA5}">
                      <a16:colId xmlns:a16="http://schemas.microsoft.com/office/drawing/2014/main" val="2923274911"/>
                    </a:ext>
                  </a:extLst>
                </a:gridCol>
                <a:gridCol w="2074893">
                  <a:extLst>
                    <a:ext uri="{9D8B030D-6E8A-4147-A177-3AD203B41FA5}">
                      <a16:colId xmlns:a16="http://schemas.microsoft.com/office/drawing/2014/main" val="67883667"/>
                    </a:ext>
                  </a:extLst>
                </a:gridCol>
              </a:tblGrid>
              <a:tr h="425440">
                <a:tc>
                  <a:txBody>
                    <a:bodyPr/>
                    <a:lstStyle/>
                    <a:p>
                      <a:pPr>
                        <a:buNone/>
                      </a:pPr>
                      <a:r>
                        <a:rPr lang="ja-JP" altLang="en-US" sz="1400" cap="none" spc="0" dirty="0">
                          <a:solidFill>
                            <a:schemeClr val="tx1"/>
                          </a:solidFill>
                        </a:rPr>
                        <a:t>項目</a:t>
                      </a: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D3.js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Chart.js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Plotly.js</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24913662"/>
                  </a:ext>
                </a:extLst>
              </a:tr>
              <a:tr h="635164">
                <a:tc>
                  <a:txBody>
                    <a:bodyPr/>
                    <a:lstStyle/>
                    <a:p>
                      <a:pPr>
                        <a:buNone/>
                      </a:pPr>
                      <a:r>
                        <a:rPr lang="ja-JP" altLang="en-US" sz="1400" b="1" cap="none" spc="0">
                          <a:solidFill>
                            <a:schemeClr val="tx1"/>
                          </a:solidFill>
                        </a:rPr>
                        <a:t>柔軟性</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非常に高い（自由に設計可能）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基本的なグラフのみ</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多機能でカスタマイズ可能</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95123218"/>
                  </a:ext>
                </a:extLst>
              </a:tr>
              <a:tr h="635164">
                <a:tc>
                  <a:txBody>
                    <a:bodyPr/>
                    <a:lstStyle/>
                    <a:p>
                      <a:pPr>
                        <a:buNone/>
                      </a:pPr>
                      <a:r>
                        <a:rPr lang="ja-JP" altLang="en-US" sz="1400" b="1" cap="none" spc="0">
                          <a:solidFill>
                            <a:schemeClr val="tx1"/>
                          </a:solidFill>
                        </a:rPr>
                        <a:t>インタラクション</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 自由に実装可能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ツールチップなど基本対応</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標準で豊富なインタラクション</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23329548"/>
                  </a:ext>
                </a:extLst>
              </a:tr>
              <a:tr h="635164">
                <a:tc>
                  <a:txBody>
                    <a:bodyPr/>
                    <a:lstStyle/>
                    <a:p>
                      <a:pPr>
                        <a:buNone/>
                      </a:pPr>
                      <a:r>
                        <a:rPr lang="ja-JP" altLang="en-US" sz="1400" b="1" cap="none" spc="0">
                          <a:solidFill>
                            <a:schemeClr val="tx1"/>
                          </a:solidFill>
                        </a:rPr>
                        <a:t>学習コスト</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高い（低レベル</a:t>
                      </a:r>
                      <a:r>
                        <a:rPr lang="en-US" altLang="ja-JP" sz="1400" cap="none" spc="0" dirty="0">
                          <a:solidFill>
                            <a:schemeClr val="tx1"/>
                          </a:solidFill>
                        </a:rPr>
                        <a:t>API</a:t>
                      </a:r>
                      <a:r>
                        <a:rPr lang="ja-JP" altLang="en-US" sz="1400" cap="none" spc="0" dirty="0">
                          <a:solidFill>
                            <a:schemeClr val="tx1"/>
                          </a:solidFill>
                        </a:rPr>
                        <a:t>）</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低い（設定中心）</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中程度（機能は多いが使いやすい）</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73249450"/>
                  </a:ext>
                </a:extLst>
              </a:tr>
              <a:tr h="635164">
                <a:tc>
                  <a:txBody>
                    <a:bodyPr/>
                    <a:lstStyle/>
                    <a:p>
                      <a:pPr>
                        <a:buNone/>
                      </a:pPr>
                      <a:r>
                        <a:rPr lang="ja-JP" altLang="en-US" sz="1400" b="1" cap="none" spc="0">
                          <a:solidFill>
                            <a:schemeClr val="tx1"/>
                          </a:solidFill>
                        </a:rPr>
                        <a:t>グラフ種類</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自由に定義可能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限定的（棒・折れ線・円など）</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多彩（</a:t>
                      </a:r>
                      <a:r>
                        <a:rPr lang="en-US" altLang="ja-JP" sz="1400" cap="none" spc="0" dirty="0">
                          <a:solidFill>
                            <a:schemeClr val="tx1"/>
                          </a:solidFill>
                        </a:rPr>
                        <a:t>2D</a:t>
                      </a:r>
                      <a:r>
                        <a:rPr lang="ja-JP" altLang="en-US" sz="1400" cap="none" spc="0" dirty="0">
                          <a:solidFill>
                            <a:schemeClr val="tx1"/>
                          </a:solidFill>
                        </a:rPr>
                        <a:t>・</a:t>
                      </a:r>
                      <a:r>
                        <a:rPr lang="en-US" altLang="ja-JP" sz="1400" cap="none" spc="0" dirty="0">
                          <a:solidFill>
                            <a:schemeClr val="tx1"/>
                          </a:solidFill>
                        </a:rPr>
                        <a:t>3D</a:t>
                      </a:r>
                      <a:r>
                        <a:rPr lang="ja-JP" altLang="en-US" sz="1400" cap="none" spc="0" dirty="0">
                          <a:solidFill>
                            <a:schemeClr val="tx1"/>
                          </a:solidFill>
                        </a:rPr>
                        <a:t>・統計・地図など）</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16134317"/>
                  </a:ext>
                </a:extLst>
              </a:tr>
              <a:tr h="635164">
                <a:tc>
                  <a:txBody>
                    <a:bodyPr/>
                    <a:lstStyle/>
                    <a:p>
                      <a:pPr>
                        <a:buNone/>
                      </a:pPr>
                      <a:r>
                        <a:rPr lang="ja-JP" altLang="en-US" sz="1400" b="1" cap="none" spc="0">
                          <a:solidFill>
                            <a:schemeClr val="tx1"/>
                          </a:solidFill>
                        </a:rPr>
                        <a:t>描画方式</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rgbClr val="FF0000"/>
                          </a:solidFill>
                        </a:rPr>
                        <a:t>SVG / Canvas</a:t>
                      </a:r>
                      <a:r>
                        <a:rPr lang="en-US" sz="1400" cap="none" spc="0" dirty="0">
                          <a:solidFill>
                            <a:schemeClr val="tx1"/>
                          </a:solidFill>
                        </a:rPr>
                        <a:t>（</a:t>
                      </a:r>
                      <a:r>
                        <a:rPr lang="ja-JP" altLang="en-US" sz="1400" cap="none" spc="0" dirty="0">
                          <a:solidFill>
                            <a:schemeClr val="tx1"/>
                          </a:solidFill>
                        </a:rPr>
                        <a:t>選択可能）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Canvas（</a:t>
                      </a:r>
                      <a:r>
                        <a:rPr lang="ja-JP" altLang="en-US" sz="1400" cap="none" spc="0" dirty="0">
                          <a:solidFill>
                            <a:schemeClr val="tx1"/>
                          </a:solidFill>
                        </a:rPr>
                        <a:t>内部的に使用）</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altLang="zh-TW" sz="1400" cap="none" spc="0">
                          <a:solidFill>
                            <a:schemeClr val="tx1"/>
                          </a:solidFill>
                        </a:rPr>
                        <a:t>SVG / WebGL</a:t>
                      </a:r>
                      <a:r>
                        <a:rPr lang="zh-TW" altLang="en-US" sz="1400" cap="none" spc="0">
                          <a:solidFill>
                            <a:schemeClr val="tx1"/>
                          </a:solidFill>
                        </a:rPr>
                        <a:t>（自動選択）</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4602494"/>
                  </a:ext>
                </a:extLst>
              </a:tr>
              <a:tr h="635164">
                <a:tc>
                  <a:txBody>
                    <a:bodyPr/>
                    <a:lstStyle/>
                    <a:p>
                      <a:pPr>
                        <a:buNone/>
                      </a:pPr>
                      <a:r>
                        <a:rPr lang="ja-JP" altLang="en-US" sz="1400" b="1" cap="none" spc="0">
                          <a:solidFill>
                            <a:schemeClr val="tx1"/>
                          </a:solidFill>
                        </a:rPr>
                        <a:t>用途例</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研究・教育・高度な可視化</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業務アプリ・教育用ダッシュボード</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dirty="0">
                          <a:solidFill>
                            <a:schemeClr val="tx1"/>
                          </a:solidFill>
                        </a:rPr>
                        <a:t>データ分析・科学技術・</a:t>
                      </a:r>
                      <a:r>
                        <a:rPr lang="en-US" altLang="ja-JP" sz="1400" cap="none" spc="0" dirty="0">
                          <a:solidFill>
                            <a:schemeClr val="tx1"/>
                          </a:solidFill>
                        </a:rPr>
                        <a:t>Web</a:t>
                      </a:r>
                      <a:r>
                        <a:rPr lang="ja-JP" altLang="en-US" sz="1400" cap="none" spc="0" dirty="0">
                          <a:solidFill>
                            <a:schemeClr val="tx1"/>
                          </a:solidFill>
                        </a:rPr>
                        <a:t>レポート</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48415672"/>
                  </a:ext>
                </a:extLst>
              </a:tr>
            </a:tbl>
          </a:graphicData>
        </a:graphic>
      </p:graphicFrame>
    </p:spTree>
    <p:extLst>
      <p:ext uri="{BB962C8B-B14F-4D97-AF65-F5344CB8AC3E}">
        <p14:creationId xmlns:p14="http://schemas.microsoft.com/office/powerpoint/2010/main" val="418397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F0B0EA8-6334-47A9-1A4C-192CB069E415}"/>
              </a:ext>
            </a:extLst>
          </p:cNvPr>
          <p:cNvPicPr>
            <a:picLocks noChangeAspect="1"/>
          </p:cNvPicPr>
          <p:nvPr/>
        </p:nvPicPr>
        <p:blipFill>
          <a:blip r:embed="rId2"/>
          <a:stretch>
            <a:fillRect/>
          </a:stretch>
        </p:blipFill>
        <p:spPr>
          <a:xfrm>
            <a:off x="4619456" y="2662702"/>
            <a:ext cx="4268382" cy="2815072"/>
          </a:xfrm>
          <a:prstGeom prst="rect">
            <a:avLst/>
          </a:prstGeom>
        </p:spPr>
      </p:pic>
      <p:pic>
        <p:nvPicPr>
          <p:cNvPr id="9" name="図 8">
            <a:extLst>
              <a:ext uri="{FF2B5EF4-FFF2-40B4-BE49-F238E27FC236}">
                <a16:creationId xmlns:a16="http://schemas.microsoft.com/office/drawing/2014/main" id="{45E21C3E-04D4-DDFA-0895-B83A6E54958A}"/>
              </a:ext>
            </a:extLst>
          </p:cNvPr>
          <p:cNvPicPr>
            <a:picLocks noChangeAspect="1"/>
          </p:cNvPicPr>
          <p:nvPr/>
        </p:nvPicPr>
        <p:blipFill>
          <a:blip r:embed="rId3"/>
          <a:stretch>
            <a:fillRect/>
          </a:stretch>
        </p:blipFill>
        <p:spPr>
          <a:xfrm>
            <a:off x="457199" y="2662702"/>
            <a:ext cx="3753429" cy="2815072"/>
          </a:xfrm>
          <a:prstGeom prst="rect">
            <a:avLst/>
          </a:prstGeom>
        </p:spPr>
      </p:pic>
      <p:grpSp>
        <p:nvGrpSpPr>
          <p:cNvPr id="12" name="グループ化 11">
            <a:extLst>
              <a:ext uri="{FF2B5EF4-FFF2-40B4-BE49-F238E27FC236}">
                <a16:creationId xmlns:a16="http://schemas.microsoft.com/office/drawing/2014/main" id="{5E03F624-57DC-46FD-8436-457E52D40738}"/>
              </a:ext>
            </a:extLst>
          </p:cNvPr>
          <p:cNvGrpSpPr/>
          <p:nvPr/>
        </p:nvGrpSpPr>
        <p:grpSpPr>
          <a:xfrm>
            <a:off x="388875" y="1756868"/>
            <a:ext cx="3821753" cy="796550"/>
            <a:chOff x="0" y="358842"/>
            <a:chExt cx="7264432" cy="638913"/>
          </a:xfrm>
        </p:grpSpPr>
        <p:sp>
          <p:nvSpPr>
            <p:cNvPr id="13" name="四角形: 角を丸くする 12">
              <a:extLst>
                <a:ext uri="{FF2B5EF4-FFF2-40B4-BE49-F238E27FC236}">
                  <a16:creationId xmlns:a16="http://schemas.microsoft.com/office/drawing/2014/main" id="{1F714E2B-4632-A629-860E-B77554575CBE}"/>
                </a:ext>
              </a:extLst>
            </p:cNvPr>
            <p:cNvSpPr/>
            <p:nvPr/>
          </p:nvSpPr>
          <p:spPr>
            <a:xfrm>
              <a:off x="0" y="358842"/>
              <a:ext cx="7264432" cy="638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四角形: 角を丸くする 4">
              <a:extLst>
                <a:ext uri="{FF2B5EF4-FFF2-40B4-BE49-F238E27FC236}">
                  <a16:creationId xmlns:a16="http://schemas.microsoft.com/office/drawing/2014/main" id="{61A534BF-CCF3-79EA-6804-2B186632B6EE}"/>
                </a:ext>
              </a:extLst>
            </p:cNvPr>
            <p:cNvSpPr txBox="1"/>
            <p:nvPr/>
          </p:nvSpPr>
          <p:spPr>
            <a:xfrm>
              <a:off x="31189" y="390031"/>
              <a:ext cx="7202054" cy="576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SVG: </a:t>
              </a:r>
              <a:r>
                <a:rPr lang="en-US" sz="2200" kern="1200" dirty="0" err="1"/>
                <a:t>ベクター形式、要素ごとに操作可能</a:t>
              </a:r>
              <a:endParaRPr lang="en-US" sz="2200" kern="1200" dirty="0"/>
            </a:p>
          </p:txBody>
        </p:sp>
      </p:grpSp>
      <p:grpSp>
        <p:nvGrpSpPr>
          <p:cNvPr id="15" name="グループ化 14">
            <a:extLst>
              <a:ext uri="{FF2B5EF4-FFF2-40B4-BE49-F238E27FC236}">
                <a16:creationId xmlns:a16="http://schemas.microsoft.com/office/drawing/2014/main" id="{DCC177EE-B7EC-7A66-C3BD-8CE977255C0A}"/>
              </a:ext>
            </a:extLst>
          </p:cNvPr>
          <p:cNvGrpSpPr/>
          <p:nvPr/>
        </p:nvGrpSpPr>
        <p:grpSpPr>
          <a:xfrm>
            <a:off x="4572000" y="1756867"/>
            <a:ext cx="4002657" cy="796551"/>
            <a:chOff x="0" y="0"/>
            <a:chExt cx="7413552" cy="632698"/>
          </a:xfrm>
        </p:grpSpPr>
        <p:sp>
          <p:nvSpPr>
            <p:cNvPr id="16" name="四角形: 角を丸くする 15">
              <a:extLst>
                <a:ext uri="{FF2B5EF4-FFF2-40B4-BE49-F238E27FC236}">
                  <a16:creationId xmlns:a16="http://schemas.microsoft.com/office/drawing/2014/main" id="{7F2572B3-5FBE-5ED2-8C3B-7A1FD83E2B8C}"/>
                </a:ext>
              </a:extLst>
            </p:cNvPr>
            <p:cNvSpPr/>
            <p:nvPr/>
          </p:nvSpPr>
          <p:spPr>
            <a:xfrm>
              <a:off x="0" y="0"/>
              <a:ext cx="7413552" cy="6326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7" name="四角形: 角を丸くする 4">
              <a:extLst>
                <a:ext uri="{FF2B5EF4-FFF2-40B4-BE49-F238E27FC236}">
                  <a16:creationId xmlns:a16="http://schemas.microsoft.com/office/drawing/2014/main" id="{E158D4B8-CF86-3FBA-5186-45D82EE0F168}"/>
                </a:ext>
              </a:extLst>
            </p:cNvPr>
            <p:cNvSpPr txBox="1"/>
            <p:nvPr/>
          </p:nvSpPr>
          <p:spPr>
            <a:xfrm>
              <a:off x="30887" y="31188"/>
              <a:ext cx="7351781" cy="570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Canvas: </a:t>
              </a:r>
              <a:r>
                <a:rPr lang="en-US" sz="2500" kern="1200" dirty="0" err="1"/>
                <a:t>ピクセル描画、高速だが操作が複雑</a:t>
              </a:r>
              <a:endParaRPr lang="en-US" sz="2500" kern="1200" dirty="0"/>
            </a:p>
          </p:txBody>
        </p:sp>
      </p:grpSp>
      <p:sp>
        <p:nvSpPr>
          <p:cNvPr id="20" name="Title 1"/>
          <p:cNvSpPr>
            <a:spLocks noGrp="1"/>
          </p:cNvSpPr>
          <p:nvPr>
            <p:ph type="title"/>
          </p:nvPr>
        </p:nvSpPr>
        <p:spPr>
          <a:xfrm>
            <a:off x="457200" y="274638"/>
            <a:ext cx="8229600" cy="1143000"/>
          </a:xfrm>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19902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4BE-5E0A-217B-B968-C1F96038C458}"/>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4523FA-2AF9-2AD5-F6C8-ABD219F61854}"/>
              </a:ext>
            </a:extLst>
          </p:cNvPr>
          <p:cNvSpPr txBox="1"/>
          <p:nvPr/>
        </p:nvSpPr>
        <p:spPr>
          <a:xfrm>
            <a:off x="645459" y="3543902"/>
            <a:ext cx="6979023" cy="1569660"/>
          </a:xfrm>
          <a:prstGeom prst="rect">
            <a:avLst/>
          </a:prstGeom>
          <a:noFill/>
        </p:spPr>
        <p:txBody>
          <a:bodyPr wrap="square">
            <a:spAutoFit/>
          </a:bodyPr>
          <a:lstStyle/>
          <a:p>
            <a:r>
              <a:rPr lang="en-US" altLang="ja-JP" sz="3200" dirty="0"/>
              <a:t>- barchart-d3.html</a:t>
            </a:r>
          </a:p>
          <a:p>
            <a:r>
              <a:rPr lang="en-US" altLang="ja-JP" sz="3200" dirty="0"/>
              <a:t>- barchart-plotly.html</a:t>
            </a:r>
          </a:p>
          <a:p>
            <a:r>
              <a:rPr lang="en-US" altLang="ja-JP" sz="3200" dirty="0"/>
              <a:t>- barchart-Chartjs.html</a:t>
            </a:r>
          </a:p>
        </p:txBody>
      </p:sp>
      <p:sp>
        <p:nvSpPr>
          <p:cNvPr id="4" name="テキスト ボックス 3">
            <a:extLst>
              <a:ext uri="{FF2B5EF4-FFF2-40B4-BE49-F238E27FC236}">
                <a16:creationId xmlns:a16="http://schemas.microsoft.com/office/drawing/2014/main" id="{EFE9BAC9-45FF-0379-7761-A93E744D1AB9}"/>
              </a:ext>
            </a:extLst>
          </p:cNvPr>
          <p:cNvSpPr txBox="1"/>
          <p:nvPr/>
        </p:nvSpPr>
        <p:spPr>
          <a:xfrm>
            <a:off x="605119" y="1666191"/>
            <a:ext cx="8081681" cy="1200329"/>
          </a:xfrm>
          <a:prstGeom prst="rect">
            <a:avLst/>
          </a:prstGeom>
          <a:noFill/>
        </p:spPr>
        <p:txBody>
          <a:bodyPr wrap="square">
            <a:spAutoFit/>
          </a:bodyPr>
          <a:lstStyle/>
          <a:p>
            <a:r>
              <a:rPr lang="ja-JP" altLang="en-US" sz="3600" dirty="0"/>
              <a:t>下記データで棒グラフ（バーチャート）を作成して、各ライブラリの違いを比較</a:t>
            </a:r>
          </a:p>
        </p:txBody>
      </p:sp>
      <p:sp>
        <p:nvSpPr>
          <p:cNvPr id="7" name="テキスト ボックス 6">
            <a:extLst>
              <a:ext uri="{FF2B5EF4-FFF2-40B4-BE49-F238E27FC236}">
                <a16:creationId xmlns:a16="http://schemas.microsoft.com/office/drawing/2014/main" id="{FE005F3C-1BDD-4EE8-968C-BCAE11EE2811}"/>
              </a:ext>
            </a:extLst>
          </p:cNvPr>
          <p:cNvSpPr txBox="1"/>
          <p:nvPr/>
        </p:nvSpPr>
        <p:spPr>
          <a:xfrm>
            <a:off x="757602" y="2836016"/>
            <a:ext cx="8498541" cy="707886"/>
          </a:xfrm>
          <a:prstGeom prst="rect">
            <a:avLst/>
          </a:prstGeom>
          <a:noFill/>
        </p:spPr>
        <p:txBody>
          <a:bodyPr wrap="square">
            <a:spAutoFit/>
          </a:bodyPr>
          <a:lstStyle/>
          <a:p>
            <a:r>
              <a:rPr lang="en-US" altLang="ja-JP" sz="2000" dirty="0"/>
              <a:t>const </a:t>
            </a:r>
            <a:r>
              <a:rPr lang="ja-JP" altLang="en-US" sz="2000" dirty="0"/>
              <a:t>categories = </a:t>
            </a:r>
            <a:br>
              <a:rPr lang="en-US" altLang="ja-JP" sz="2000" dirty="0"/>
            </a:br>
            <a:r>
              <a:rPr lang="en-US" altLang="ja-JP" sz="2000" dirty="0"/>
              <a:t>{</a:t>
            </a:r>
            <a:r>
              <a:rPr lang="ja-JP" altLang="en-US" sz="2000" dirty="0"/>
              <a:t>‘A’</a:t>
            </a:r>
            <a:r>
              <a:rPr lang="en-US" altLang="ja-JP" sz="2000" dirty="0"/>
              <a:t>: 30</a:t>
            </a:r>
            <a:r>
              <a:rPr lang="ja-JP" altLang="en-US" sz="2000" dirty="0"/>
              <a:t>, ‘B’</a:t>
            </a:r>
            <a:r>
              <a:rPr lang="en-US" altLang="ja-JP" sz="2000" dirty="0"/>
              <a:t>: 50</a:t>
            </a:r>
            <a:r>
              <a:rPr lang="ja-JP" altLang="en-US" sz="2000" dirty="0"/>
              <a:t>, ‘C’</a:t>
            </a:r>
            <a:r>
              <a:rPr lang="en-US" altLang="ja-JP" sz="2000" dirty="0"/>
              <a:t>:80</a:t>
            </a:r>
            <a:r>
              <a:rPr lang="ja-JP" altLang="en-US" sz="2000" dirty="0"/>
              <a:t>, ‘D’</a:t>
            </a:r>
            <a:r>
              <a:rPr lang="en-US" altLang="ja-JP" sz="2000" dirty="0"/>
              <a:t>:120</a:t>
            </a:r>
            <a:r>
              <a:rPr lang="ja-JP" altLang="en-US" sz="2000" dirty="0"/>
              <a:t>, ‘E’</a:t>
            </a:r>
            <a:r>
              <a:rPr lang="en-US" altLang="ja-JP" sz="2000" dirty="0"/>
              <a:t>:200</a:t>
            </a:r>
            <a:r>
              <a:rPr lang="ja-JP" altLang="en-US" sz="2000" dirty="0"/>
              <a:t>, ‘F’</a:t>
            </a:r>
            <a:r>
              <a:rPr lang="en-US" altLang="ja-JP" sz="2000" dirty="0"/>
              <a:t>:150</a:t>
            </a:r>
            <a:r>
              <a:rPr lang="ja-JP" altLang="en-US" sz="2000" dirty="0"/>
              <a:t>, ‘G’</a:t>
            </a:r>
            <a:r>
              <a:rPr lang="en-US" altLang="ja-JP" sz="2000" dirty="0"/>
              <a:t>:80</a:t>
            </a:r>
            <a:r>
              <a:rPr lang="ja-JP" altLang="en-US" sz="2000" dirty="0"/>
              <a:t>, ‘H’</a:t>
            </a:r>
            <a:r>
              <a:rPr lang="en-US" altLang="ja-JP" sz="2000" dirty="0"/>
              <a:t>:60</a:t>
            </a:r>
            <a:r>
              <a:rPr lang="ja-JP" altLang="en-US" sz="2000" dirty="0"/>
              <a:t>, ‘I’</a:t>
            </a:r>
            <a:r>
              <a:rPr lang="en-US" altLang="ja-JP" sz="2000" dirty="0"/>
              <a:t>:100</a:t>
            </a:r>
            <a:r>
              <a:rPr lang="ja-JP" altLang="en-US" sz="2000" dirty="0"/>
              <a:t>];</a:t>
            </a:r>
          </a:p>
        </p:txBody>
      </p:sp>
      <p:sp>
        <p:nvSpPr>
          <p:cNvPr id="9" name="Title 1">
            <a:extLst>
              <a:ext uri="{FF2B5EF4-FFF2-40B4-BE49-F238E27FC236}">
                <a16:creationId xmlns:a16="http://schemas.microsoft.com/office/drawing/2014/main" id="{79FE382E-7B9D-EF2C-119D-58A30C8E9412}"/>
              </a:ext>
            </a:extLst>
          </p:cNvPr>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261807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全体共有とまとめ</a:t>
            </a:r>
          </a:p>
        </p:txBody>
      </p:sp>
      <p:sp>
        <p:nvSpPr>
          <p:cNvPr id="3" name="Content Placeholder 2"/>
          <p:cNvSpPr>
            <a:spLocks noGrp="1"/>
          </p:cNvSpPr>
          <p:nvPr>
            <p:ph idx="1"/>
          </p:nvPr>
        </p:nvSpPr>
        <p:spPr/>
        <p:txBody>
          <a:bodyPr/>
          <a:lstStyle/>
          <a:p>
            <a:r>
              <a:rPr lang="ja-JP" altLang="en-US" dirty="0">
                <a:latin typeface="+mn-ea"/>
              </a:rPr>
              <a:t>データ可視化の意義</a:t>
            </a:r>
            <a:endParaRPr lang="en-US" altLang="ja-JP" dirty="0">
              <a:latin typeface="+mn-ea"/>
            </a:endParaRPr>
          </a:p>
          <a:p>
            <a:r>
              <a:rPr lang="en-US" altLang="ja-JP" dirty="0">
                <a:latin typeface="+mn-ea"/>
              </a:rPr>
              <a:t>D3.js</a:t>
            </a:r>
            <a:r>
              <a:rPr lang="ja-JP" altLang="en-US" dirty="0">
                <a:latin typeface="+mn-ea"/>
              </a:rPr>
              <a:t>でデータ可視化の基本</a:t>
            </a:r>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a:t>
            </a:r>
            <a:endParaRPr lang="en-US" altLang="ja-JP" dirty="0">
              <a:latin typeface="+mn-ea"/>
            </a:endParaRP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7640"/>
            <a:ext cx="7886700" cy="1325563"/>
          </a:xfrm>
        </p:spPr>
        <p:txBody>
          <a:bodyPr>
            <a:normAutofit/>
          </a:bodyPr>
          <a:lstStyle/>
          <a:p>
            <a:pPr algn="l"/>
            <a:r>
              <a:rPr lang="ja-JP" altLang="en-US" sz="2800" dirty="0">
                <a:latin typeface="+mn-ea"/>
              </a:rPr>
              <a:t>データ可視化</a:t>
            </a:r>
            <a:r>
              <a:rPr lang="ja-JP" altLang="en-US" sz="2800" dirty="0"/>
              <a:t>の位置づけ</a:t>
            </a:r>
            <a:br>
              <a:rPr lang="en-US" altLang="ja-JP" sz="2800" dirty="0"/>
            </a:br>
            <a:r>
              <a:rPr lang="en-US" altLang="ja-JP" sz="4800" dirty="0"/>
              <a:t>UI → </a:t>
            </a:r>
            <a:r>
              <a:rPr lang="ja-JP" altLang="en-US" sz="4800" dirty="0"/>
              <a:t>可視化 → データ可視化</a:t>
            </a:r>
            <a:r>
              <a:rPr lang="en-US" altLang="ja-JP" sz="4800" dirty="0"/>
              <a:t> </a:t>
            </a:r>
            <a:endParaRPr sz="4800" dirty="0"/>
          </a:p>
        </p:txBody>
      </p:sp>
      <p:sp>
        <p:nvSpPr>
          <p:cNvPr id="7" name="コンテンツ プレースホルダー 6">
            <a:extLst>
              <a:ext uri="{FF2B5EF4-FFF2-40B4-BE49-F238E27FC236}">
                <a16:creationId xmlns:a16="http://schemas.microsoft.com/office/drawing/2014/main" id="{5E3E265B-C82E-5652-4095-D6CC4E9C2D5E}"/>
              </a:ext>
            </a:extLst>
          </p:cNvPr>
          <p:cNvSpPr txBox="1">
            <a:spLocks/>
          </p:cNvSpPr>
          <p:nvPr/>
        </p:nvSpPr>
        <p:spPr>
          <a:xfrm>
            <a:off x="355600" y="1930657"/>
            <a:ext cx="8432800" cy="48397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dirty="0"/>
              <a:t>UI (User Interface): </a:t>
            </a:r>
            <a:r>
              <a:rPr lang="en-US" altLang="ja-JP" dirty="0" err="1"/>
              <a:t>人とコンピュータの接点</a:t>
            </a:r>
            <a:endParaRPr lang="en-US" altLang="ja-JP" dirty="0"/>
          </a:p>
          <a:p>
            <a:endParaRPr lang="en-US" altLang="ja-JP" dirty="0">
              <a:latin typeface="+mn-ea"/>
            </a:endParaRPr>
          </a:p>
          <a:p>
            <a:pPr lvl="0"/>
            <a:r>
              <a:rPr lang="en-US" altLang="ja-JP" dirty="0" err="1"/>
              <a:t>可視化</a:t>
            </a:r>
            <a:r>
              <a:rPr lang="en-US" altLang="ja-JP" dirty="0"/>
              <a:t> (Visualization): </a:t>
            </a:r>
            <a:r>
              <a:rPr lang="ja-JP" altLang="en-US" dirty="0"/>
              <a:t>目に見えないものを見えるようにする全般</a:t>
            </a:r>
            <a:endParaRPr lang="en-US" altLang="ja-JP" dirty="0"/>
          </a:p>
          <a:p>
            <a:pPr marL="0" indent="0">
              <a:buNone/>
            </a:pPr>
            <a:endParaRPr lang="en-US" altLang="ja-JP" dirty="0">
              <a:latin typeface="+mn-ea"/>
            </a:endParaRPr>
          </a:p>
          <a:p>
            <a:pPr lvl="0"/>
            <a:r>
              <a:rPr lang="ja-JP" altLang="en-US" dirty="0"/>
              <a:t>データ</a:t>
            </a:r>
            <a:r>
              <a:rPr lang="en-US" altLang="ja-JP" dirty="0" err="1"/>
              <a:t>可視化</a:t>
            </a:r>
            <a:r>
              <a:rPr lang="en-US" altLang="ja-JP" dirty="0"/>
              <a:t> (Information Visualization):</a:t>
            </a:r>
            <a:r>
              <a:rPr lang="ja-JP" altLang="en-US" dirty="0">
                <a:solidFill>
                  <a:schemeClr val="tx2"/>
                </a:solidFill>
              </a:rPr>
              <a:t>データを対象とした可視化。主に、</a:t>
            </a:r>
            <a:r>
              <a:rPr lang="en-US" altLang="ja-JP" dirty="0">
                <a:solidFill>
                  <a:schemeClr val="tx2"/>
                </a:solidFill>
              </a:rPr>
              <a:t> </a:t>
            </a:r>
            <a:r>
              <a:rPr lang="en-US" altLang="ja-JP" dirty="0" err="1">
                <a:solidFill>
                  <a:schemeClr val="tx2"/>
                </a:solidFill>
              </a:rPr>
              <a:t>大量データを構造的に理解する</a:t>
            </a:r>
            <a:endParaRPr lang="en-US" altLang="ja-JP"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課題</a:t>
            </a:r>
            <a:endParaRPr dirty="0"/>
          </a:p>
        </p:txBody>
      </p:sp>
      <p:sp>
        <p:nvSpPr>
          <p:cNvPr id="3" name="Content Placeholder 2"/>
          <p:cNvSpPr>
            <a:spLocks noGrp="1"/>
          </p:cNvSpPr>
          <p:nvPr>
            <p:ph idx="1"/>
          </p:nvPr>
        </p:nvSpPr>
        <p:spPr>
          <a:xfrm>
            <a:off x="344020" y="1806284"/>
            <a:ext cx="8799980" cy="3659876"/>
          </a:xfrm>
        </p:spPr>
        <p:txBody>
          <a:bodyPr/>
          <a:lstStyle/>
          <a:p>
            <a:r>
              <a:rPr lang="en-US" sz="2100" dirty="0"/>
              <a:t>students_data.csv</a:t>
            </a:r>
            <a:r>
              <a:rPr lang="ja-JP" altLang="en-US" sz="2100" dirty="0"/>
              <a:t>を使って、</a:t>
            </a:r>
            <a:br>
              <a:rPr lang="en-US" altLang="ja-JP" sz="2100" dirty="0"/>
            </a:br>
            <a:r>
              <a:rPr sz="2100" dirty="0" err="1"/>
              <a:t>勉強・睡眠・スマホ</a:t>
            </a:r>
            <a:r>
              <a:rPr lang="ja-JP" altLang="en-US" sz="2100" dirty="0"/>
              <a:t>時間</a:t>
            </a:r>
            <a:r>
              <a:rPr sz="2100" dirty="0"/>
              <a:t>・</a:t>
            </a:r>
            <a:r>
              <a:rPr sz="2100" dirty="0" err="1"/>
              <a:t>得点を同時に表示</a:t>
            </a:r>
            <a:r>
              <a:rPr lang="ja-JP" altLang="en-US" sz="2100" dirty="0"/>
              <a:t>するパラレル座標プロットを生成して、そのトレンドをメモして。（生成ＡＩ利用可）</a:t>
            </a:r>
            <a:endParaRPr lang="en-US" sz="2100" dirty="0"/>
          </a:p>
          <a:p>
            <a:pPr marL="0" indent="0">
              <a:buNone/>
            </a:pPr>
            <a:endParaRPr lang="en-US" altLang="ja-JP" sz="2100" dirty="0"/>
          </a:p>
          <a:p>
            <a:pPr marL="0" indent="0">
              <a:buNone/>
            </a:pPr>
            <a:r>
              <a:rPr lang="ja-JP" altLang="en-US" sz="2100" dirty="0"/>
              <a:t>プロンプト：</a:t>
            </a:r>
            <a:endParaRPr lang="en-US" altLang="ja-JP" sz="2100" dirty="0"/>
          </a:p>
          <a:p>
            <a:pPr marL="0" indent="0">
              <a:buNone/>
            </a:pPr>
            <a:r>
              <a:rPr lang="ja-JP" altLang="en-US" sz="2100" dirty="0">
                <a:solidFill>
                  <a:srgbClr val="0070C0"/>
                </a:solidFill>
              </a:rPr>
              <a:t>１．勉強・睡眠・スマホ利用時間・得点を同時に表示するパラレル座標を生成して。</a:t>
            </a:r>
            <a:endParaRPr lang="en-US" altLang="ja-JP" sz="2100" dirty="0">
              <a:solidFill>
                <a:srgbClr val="0070C0"/>
              </a:solidFill>
            </a:endParaRPr>
          </a:p>
          <a:p>
            <a:pPr marL="0" indent="0">
              <a:buNone/>
            </a:pPr>
            <a:r>
              <a:rPr lang="ja-JP" altLang="en-US" sz="2100" dirty="0">
                <a:solidFill>
                  <a:srgbClr val="0070C0"/>
                </a:solidFill>
              </a:rPr>
              <a:t>２．パラレル座標のストリーテリングを生成して。</a:t>
            </a:r>
            <a:endParaRPr lang="en-US" altLang="ja-JP" sz="2100" dirty="0">
              <a:solidFill>
                <a:srgbClr val="0070C0"/>
              </a:solidFill>
            </a:endParaRPr>
          </a:p>
          <a:p>
            <a:pPr marL="0" indent="0">
              <a:buNone/>
            </a:pPr>
            <a:endParaRPr sz="2100" dirty="0"/>
          </a:p>
        </p:txBody>
      </p:sp>
      <p:pic>
        <p:nvPicPr>
          <p:cNvPr id="4" name="Picture 2">
            <a:extLst>
              <a:ext uri="{FF2B5EF4-FFF2-40B4-BE49-F238E27FC236}">
                <a16:creationId xmlns:a16="http://schemas.microsoft.com/office/drawing/2014/main" id="{3A3949A9-57F1-F5D5-2DC2-F408FB764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979" y="5231360"/>
            <a:ext cx="1943100" cy="126113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8EEF548-09CA-5A39-233C-BFF8405809B6}"/>
              </a:ext>
            </a:extLst>
          </p:cNvPr>
          <p:cNvSpPr txBox="1"/>
          <p:nvPr/>
        </p:nvSpPr>
        <p:spPr>
          <a:xfrm>
            <a:off x="457200" y="5620006"/>
            <a:ext cx="4570496" cy="415498"/>
          </a:xfrm>
          <a:prstGeom prst="rect">
            <a:avLst/>
          </a:prstGeom>
          <a:noFill/>
        </p:spPr>
        <p:txBody>
          <a:bodyPr wrap="square">
            <a:spAutoFit/>
          </a:bodyPr>
          <a:lstStyle/>
          <a:p>
            <a:r>
              <a:rPr lang="ja-JP" altLang="en-US" sz="2100" dirty="0"/>
              <a:t>生成例：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1336"/>
            <a:ext cx="8229600" cy="1143000"/>
          </a:xfrm>
        </p:spPr>
        <p:txBody>
          <a:bodyPr>
            <a:normAutofit fontScale="90000"/>
          </a:bodyPr>
          <a:lstStyle/>
          <a:p>
            <a:pPr algn="l"/>
            <a:r>
              <a:rPr lang="ja-JP" altLang="en-US" sz="2800" dirty="0">
                <a:latin typeface="+mn-ea"/>
              </a:rPr>
              <a:t>データ可視化</a:t>
            </a:r>
            <a:r>
              <a:rPr lang="ja-JP" altLang="en-US" sz="2800" dirty="0"/>
              <a:t>の位置づけ</a:t>
            </a:r>
            <a:br>
              <a:rPr lang="en-US" altLang="ja-JP" sz="2800" dirty="0"/>
            </a:br>
            <a:r>
              <a:rPr lang="ja-JP" altLang="en-US" sz="5300" dirty="0"/>
              <a:t>なぜ可視化するのか？</a:t>
            </a:r>
          </a:p>
        </p:txBody>
      </p:sp>
      <p:sp>
        <p:nvSpPr>
          <p:cNvPr id="7" name="コンテンツ プレースホルダー 6">
            <a:extLst>
              <a:ext uri="{FF2B5EF4-FFF2-40B4-BE49-F238E27FC236}">
                <a16:creationId xmlns:a16="http://schemas.microsoft.com/office/drawing/2014/main" id="{B3A5AF73-0377-65C7-2A9B-3029457E2A79}"/>
              </a:ext>
            </a:extLst>
          </p:cNvPr>
          <p:cNvSpPr>
            <a:spLocks noGrp="1"/>
          </p:cNvSpPr>
          <p:nvPr>
            <p:ph idx="1"/>
          </p:nvPr>
        </p:nvSpPr>
        <p:spPr>
          <a:xfrm>
            <a:off x="317500" y="2590801"/>
            <a:ext cx="8229600" cy="2717800"/>
          </a:xfrm>
        </p:spPr>
        <p:txBody>
          <a:bodyPr>
            <a:noAutofit/>
          </a:bodyPr>
          <a:lstStyle/>
          <a:p>
            <a:r>
              <a:rPr lang="ja-JP" altLang="en-US" sz="3600" dirty="0"/>
              <a:t>データの理解を促進する</a:t>
            </a:r>
            <a:endParaRPr lang="en-US" altLang="ja-JP" sz="3600" dirty="0"/>
          </a:p>
          <a:p>
            <a:endParaRPr lang="en-US" altLang="ja-JP" sz="3600" dirty="0"/>
          </a:p>
          <a:p>
            <a:r>
              <a:rPr lang="ja-JP" altLang="en-US" sz="3600" dirty="0"/>
              <a:t>意思決定を支援する</a:t>
            </a:r>
            <a:endParaRPr lang="en-US" altLang="ja-JP" sz="3600" dirty="0"/>
          </a:p>
          <a:p>
            <a:endParaRPr lang="en-US" altLang="ja-JP" sz="3600" dirty="0"/>
          </a:p>
          <a:p>
            <a:r>
              <a:rPr lang="ja-JP" altLang="en-US" sz="3600" dirty="0"/>
              <a:t>コミュニケーションを円滑にする</a:t>
            </a:r>
            <a:endParaRPr lang="en-US" altLang="ja-JP" sz="3600" dirty="0"/>
          </a:p>
          <a:p>
            <a:endParaRPr lang="ja-JP"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可視化の基本例</a:t>
            </a:r>
            <a:endParaRPr dirty="0"/>
          </a:p>
        </p:txBody>
      </p:sp>
      <p:sp>
        <p:nvSpPr>
          <p:cNvPr id="3" name="Content Placeholder 2"/>
          <p:cNvSpPr>
            <a:spLocks noGrp="1"/>
          </p:cNvSpPr>
          <p:nvPr>
            <p:ph idx="1"/>
          </p:nvPr>
        </p:nvSpPr>
        <p:spPr>
          <a:xfrm>
            <a:off x="344021" y="2125743"/>
            <a:ext cx="8455959" cy="3340418"/>
          </a:xfrm>
        </p:spPr>
        <p:txBody>
          <a:bodyPr/>
          <a:lstStyle/>
          <a:p>
            <a:r>
              <a:rPr sz="2100" dirty="0" err="1"/>
              <a:t>棒グラフ</a:t>
            </a:r>
            <a:endParaRPr sz="2100" dirty="0"/>
          </a:p>
          <a:p>
            <a:r>
              <a:rPr sz="2100" dirty="0" err="1"/>
              <a:t>円グラフ</a:t>
            </a:r>
            <a:endParaRPr sz="2100" dirty="0"/>
          </a:p>
          <a:p>
            <a:r>
              <a:rPr sz="2100" dirty="0" err="1"/>
              <a:t>散布図</a:t>
            </a:r>
            <a:endParaRPr sz="2100" dirty="0"/>
          </a:p>
          <a:p>
            <a:pPr marL="0" indent="0">
              <a:buNone/>
            </a:pPr>
            <a:endParaRPr sz="2100" dirty="0"/>
          </a:p>
        </p:txBody>
      </p:sp>
      <p:graphicFrame>
        <p:nvGraphicFramePr>
          <p:cNvPr id="9" name="グラフ 8">
            <a:extLst>
              <a:ext uri="{FF2B5EF4-FFF2-40B4-BE49-F238E27FC236}">
                <a16:creationId xmlns:a16="http://schemas.microsoft.com/office/drawing/2014/main" id="{0DE26385-D781-83CF-6574-62592E102D80}"/>
              </a:ext>
            </a:extLst>
          </p:cNvPr>
          <p:cNvGraphicFramePr/>
          <p:nvPr/>
        </p:nvGraphicFramePr>
        <p:xfrm>
          <a:off x="3131024" y="3897289"/>
          <a:ext cx="2375848" cy="1690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4687E8C0-BBAD-A522-A088-D2FE593E013C}"/>
              </a:ext>
            </a:extLst>
          </p:cNvPr>
          <p:cNvGraphicFramePr/>
          <p:nvPr/>
        </p:nvGraphicFramePr>
        <p:xfrm>
          <a:off x="344021" y="3805167"/>
          <a:ext cx="2552717" cy="192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659F86EE-0CF0-8383-5A4E-D360925013A5}"/>
              </a:ext>
            </a:extLst>
          </p:cNvPr>
          <p:cNvGraphicFramePr/>
          <p:nvPr/>
        </p:nvGraphicFramePr>
        <p:xfrm>
          <a:off x="5562331" y="3638322"/>
          <a:ext cx="2953019" cy="20881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92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C6FD82-64E7-CB63-94D3-7E3DBC32E4B6}"/>
              </a:ext>
            </a:extLst>
          </p:cNvPr>
          <p:cNvSpPr>
            <a:spLocks noGrp="1"/>
          </p:cNvSpPr>
          <p:nvPr>
            <p:ph type="title"/>
          </p:nvPr>
        </p:nvSpPr>
        <p:spPr>
          <a:xfrm>
            <a:off x="486335" y="340056"/>
            <a:ext cx="8171330" cy="994172"/>
          </a:xfrm>
        </p:spPr>
        <p:txBody>
          <a:bodyPr/>
          <a:lstStyle/>
          <a:p>
            <a:r>
              <a:rPr kumimoji="1" lang="ja-JP" altLang="en-US" dirty="0"/>
              <a:t>高度な可視化例　パラレル座標</a:t>
            </a:r>
          </a:p>
        </p:txBody>
      </p:sp>
      <p:sp>
        <p:nvSpPr>
          <p:cNvPr id="3" name="コンテンツ プレースホルダー 2">
            <a:extLst>
              <a:ext uri="{FF2B5EF4-FFF2-40B4-BE49-F238E27FC236}">
                <a16:creationId xmlns:a16="http://schemas.microsoft.com/office/drawing/2014/main" id="{74A798D2-F43F-299C-FD9B-6C129C40CF61}"/>
              </a:ext>
            </a:extLst>
          </p:cNvPr>
          <p:cNvSpPr>
            <a:spLocks noGrp="1"/>
          </p:cNvSpPr>
          <p:nvPr>
            <p:ph idx="1"/>
          </p:nvPr>
        </p:nvSpPr>
        <p:spPr>
          <a:xfrm>
            <a:off x="344021" y="1598066"/>
            <a:ext cx="6927824" cy="994173"/>
          </a:xfrm>
        </p:spPr>
        <p:txBody>
          <a:bodyPr/>
          <a:lstStyle/>
          <a:p>
            <a:pPr marL="0" indent="0">
              <a:buNone/>
            </a:pPr>
            <a:r>
              <a:rPr lang="ja-JP" altLang="en-US" sz="2100" dirty="0"/>
              <a:t>例：勉強時間・睡眠時間・スマホ利用時間・模試得点</a:t>
            </a:r>
          </a:p>
          <a:p>
            <a:pPr marL="0" indent="0">
              <a:buNone/>
            </a:pPr>
            <a:endParaRPr lang="ja-JP" altLang="en-US" sz="2100" dirty="0"/>
          </a:p>
        </p:txBody>
      </p:sp>
      <p:pic>
        <p:nvPicPr>
          <p:cNvPr id="4" name="Picture 2">
            <a:extLst>
              <a:ext uri="{FF2B5EF4-FFF2-40B4-BE49-F238E27FC236}">
                <a16:creationId xmlns:a16="http://schemas.microsoft.com/office/drawing/2014/main" id="{6DDAF1FF-B4BF-7B95-1241-45A8F71E2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636" y="2125742"/>
            <a:ext cx="5425011" cy="387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4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51C1F-37BC-D548-B33C-0DB7B85A691F}"/>
              </a:ext>
            </a:extLst>
          </p:cNvPr>
          <p:cNvSpPr>
            <a:spLocks noGrp="1"/>
          </p:cNvSpPr>
          <p:nvPr>
            <p:ph type="title"/>
          </p:nvPr>
        </p:nvSpPr>
        <p:spPr>
          <a:xfrm>
            <a:off x="457200" y="185534"/>
            <a:ext cx="8229600" cy="1143000"/>
          </a:xfrm>
        </p:spPr>
        <p:txBody>
          <a:bodyPr>
            <a:noAutofit/>
          </a:bodyPr>
          <a:lstStyle/>
          <a:p>
            <a:r>
              <a:rPr lang="ja-JP" altLang="en-US" sz="2800" dirty="0"/>
              <a:t>データ可視化の応用例：地図＋数値</a:t>
            </a:r>
            <a:br>
              <a:rPr lang="en-US" altLang="ja-JP" sz="2800" dirty="0"/>
            </a:br>
            <a:r>
              <a:rPr lang="ja-JP" altLang="en-US" sz="4800" dirty="0"/>
              <a:t>感染者数マップ</a:t>
            </a:r>
            <a:endParaRPr kumimoji="1" lang="ja-JP" altLang="en-US" sz="4800" dirty="0"/>
          </a:p>
        </p:txBody>
      </p:sp>
      <p:pic>
        <p:nvPicPr>
          <p:cNvPr id="5" name="コンテンツ プレースホルダー 4">
            <a:extLst>
              <a:ext uri="{FF2B5EF4-FFF2-40B4-BE49-F238E27FC236}">
                <a16:creationId xmlns:a16="http://schemas.microsoft.com/office/drawing/2014/main" id="{3CCB2F08-C89F-32C2-1AA1-CFF7200F8AA3}"/>
              </a:ext>
            </a:extLst>
          </p:cNvPr>
          <p:cNvPicPr>
            <a:picLocks noGrp="1" noChangeAspect="1"/>
          </p:cNvPicPr>
          <p:nvPr>
            <p:ph idx="1"/>
          </p:nvPr>
        </p:nvPicPr>
        <p:blipFill>
          <a:blip r:embed="rId3"/>
          <a:stretch>
            <a:fillRect/>
          </a:stretch>
        </p:blipFill>
        <p:spPr>
          <a:xfrm>
            <a:off x="671872" y="1651000"/>
            <a:ext cx="6287729" cy="4636254"/>
          </a:xfrm>
          <a:prstGeom prst="rect">
            <a:avLst/>
          </a:prstGeom>
        </p:spPr>
      </p:pic>
      <p:sp>
        <p:nvSpPr>
          <p:cNvPr id="7" name="テキスト ボックス 6">
            <a:extLst>
              <a:ext uri="{FF2B5EF4-FFF2-40B4-BE49-F238E27FC236}">
                <a16:creationId xmlns:a16="http://schemas.microsoft.com/office/drawing/2014/main" id="{D59416C1-921F-6981-D955-86B695A95D65}"/>
              </a:ext>
            </a:extLst>
          </p:cNvPr>
          <p:cNvSpPr txBox="1"/>
          <p:nvPr/>
        </p:nvSpPr>
        <p:spPr>
          <a:xfrm>
            <a:off x="976671" y="6486477"/>
            <a:ext cx="6287729" cy="369332"/>
          </a:xfrm>
          <a:prstGeom prst="rect">
            <a:avLst/>
          </a:prstGeom>
          <a:noFill/>
        </p:spPr>
        <p:txBody>
          <a:bodyPr wrap="square">
            <a:spAutoFit/>
          </a:bodyPr>
          <a:lstStyle/>
          <a:p>
            <a:r>
              <a:rPr kumimoji="1" lang="en-US" altLang="ja-JP" dirty="0"/>
              <a:t>https://www3.nhk.or.jp/news/special/coronavirus/data/</a:t>
            </a:r>
            <a:endParaRPr kumimoji="1" lang="ja-JP" altLang="en-US" dirty="0"/>
          </a:p>
        </p:txBody>
      </p:sp>
      <p:sp>
        <p:nvSpPr>
          <p:cNvPr id="4" name="テキスト ボックス 3">
            <a:extLst>
              <a:ext uri="{FF2B5EF4-FFF2-40B4-BE49-F238E27FC236}">
                <a16:creationId xmlns:a16="http://schemas.microsoft.com/office/drawing/2014/main" id="{F598005A-D291-B94B-9EC8-E4F0AA631802}"/>
              </a:ext>
            </a:extLst>
          </p:cNvPr>
          <p:cNvSpPr txBox="1"/>
          <p:nvPr/>
        </p:nvSpPr>
        <p:spPr>
          <a:xfrm>
            <a:off x="342899" y="1651000"/>
            <a:ext cx="5829301" cy="646331"/>
          </a:xfrm>
          <a:prstGeom prst="rect">
            <a:avLst/>
          </a:prstGeom>
          <a:noFill/>
        </p:spPr>
        <p:txBody>
          <a:bodyPr wrap="square">
            <a:spAutoFit/>
          </a:bodyPr>
          <a:lstStyle/>
          <a:p>
            <a:pPr algn="ctr"/>
            <a:r>
              <a:rPr lang="en-US" altLang="ja-JP" sz="1800" b="1" dirty="0"/>
              <a:t>8</a:t>
            </a:r>
            <a:r>
              <a:rPr lang="ja-JP" altLang="en-US" sz="1800" b="1" dirty="0"/>
              <a:t>月</a:t>
            </a:r>
            <a:r>
              <a:rPr lang="en-US" altLang="ja-JP" sz="1800" b="1" dirty="0"/>
              <a:t>25</a:t>
            </a:r>
            <a:r>
              <a:rPr lang="ja-JP" altLang="en-US" sz="1800" b="1" dirty="0"/>
              <a:t>日～</a:t>
            </a:r>
            <a:r>
              <a:rPr lang="en-US" altLang="ja-JP" sz="1800" b="1" dirty="0"/>
              <a:t>31</a:t>
            </a:r>
            <a:r>
              <a:rPr lang="ja-JP" altLang="en-US" sz="1800" b="1" dirty="0"/>
              <a:t>日 新型コロナの感染状況</a:t>
            </a:r>
            <a:br>
              <a:rPr lang="ja-JP" altLang="en-US" sz="1800" b="1" dirty="0"/>
            </a:br>
            <a:r>
              <a:rPr lang="ja-JP" altLang="en-US" sz="1800" b="1" dirty="0"/>
              <a:t>（</a:t>
            </a:r>
            <a:r>
              <a:rPr lang="en-US" altLang="ja-JP" sz="1800" b="1" dirty="0"/>
              <a:t>1</a:t>
            </a:r>
            <a:r>
              <a:rPr lang="ja-JP" altLang="en-US" sz="1800" b="1" dirty="0"/>
              <a:t>医療機関あたり）</a:t>
            </a:r>
            <a:endParaRPr lang="ja-JP" altLang="en-US" dirty="0"/>
          </a:p>
        </p:txBody>
      </p:sp>
    </p:spTree>
    <p:extLst>
      <p:ext uri="{BB962C8B-B14F-4D97-AF65-F5344CB8AC3E}">
        <p14:creationId xmlns:p14="http://schemas.microsoft.com/office/powerpoint/2010/main" val="108671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20C3-5E09-9CFA-A691-26D90155C689}"/>
              </a:ext>
            </a:extLst>
          </p:cNvPr>
          <p:cNvSpPr>
            <a:spLocks noGrp="1"/>
          </p:cNvSpPr>
          <p:nvPr>
            <p:ph type="title"/>
          </p:nvPr>
        </p:nvSpPr>
        <p:spPr>
          <a:xfrm>
            <a:off x="457200" y="234730"/>
            <a:ext cx="8229600" cy="1143000"/>
          </a:xfrm>
        </p:spPr>
        <p:txBody>
          <a:bodyPr>
            <a:normAutofit fontScale="90000"/>
          </a:bodyPr>
          <a:lstStyle/>
          <a:p>
            <a:r>
              <a:rPr lang="ja-JP" altLang="en-US" sz="2800" dirty="0"/>
              <a:t>データ可視化の応用例：棒グラフ</a:t>
            </a:r>
            <a:br>
              <a:rPr lang="en-US" altLang="ja-JP" sz="2800" dirty="0"/>
            </a:br>
            <a:r>
              <a:rPr lang="ja-JP" altLang="en-US" sz="5300" dirty="0"/>
              <a:t>人口ピラミッド</a:t>
            </a:r>
            <a:endParaRPr kumimoji="1" lang="ja-JP" altLang="en-US" sz="5300" dirty="0"/>
          </a:p>
        </p:txBody>
      </p:sp>
      <p:pic>
        <p:nvPicPr>
          <p:cNvPr id="1026" name="Picture 2">
            <a:extLst>
              <a:ext uri="{FF2B5EF4-FFF2-40B4-BE49-F238E27FC236}">
                <a16:creationId xmlns:a16="http://schemas.microsoft.com/office/drawing/2014/main" id="{FA64F701-AA07-38B1-099C-C2716787A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4830" y="1791388"/>
            <a:ext cx="7634339" cy="456219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39D67B0-38A9-1D4D-C007-BE00EEE47E43}"/>
              </a:ext>
            </a:extLst>
          </p:cNvPr>
          <p:cNvSpPr txBox="1"/>
          <p:nvPr/>
        </p:nvSpPr>
        <p:spPr>
          <a:xfrm>
            <a:off x="754830" y="6427718"/>
            <a:ext cx="8357418" cy="369332"/>
          </a:xfrm>
          <a:prstGeom prst="rect">
            <a:avLst/>
          </a:prstGeom>
          <a:noFill/>
        </p:spPr>
        <p:txBody>
          <a:bodyPr wrap="square">
            <a:spAutoFit/>
          </a:bodyPr>
          <a:lstStyle/>
          <a:p>
            <a:r>
              <a:rPr lang="ja-JP" altLang="en-US" dirty="0"/>
              <a:t>https://www.ipss.go.jp/site-ad/TopPageData/PopPyramid2017_J.html</a:t>
            </a:r>
          </a:p>
        </p:txBody>
      </p:sp>
    </p:spTree>
    <p:extLst>
      <p:ext uri="{BB962C8B-B14F-4D97-AF65-F5344CB8AC3E}">
        <p14:creationId xmlns:p14="http://schemas.microsoft.com/office/powerpoint/2010/main" val="424928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紅白歌合戦をデータ可視化してみる2023 - 大規模化するYouTube視聴｜徒然研究室 Tsurezure Lab">
            <a:extLst>
              <a:ext uri="{FF2B5EF4-FFF2-40B4-BE49-F238E27FC236}">
                <a16:creationId xmlns:a16="http://schemas.microsoft.com/office/drawing/2014/main" id="{774FFE2D-4361-F522-66C7-4402922B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9" y="1606943"/>
            <a:ext cx="4525961" cy="488172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2513B1-7FDA-34B7-3B03-7BC1EACCABD6}"/>
              </a:ext>
            </a:extLst>
          </p:cNvPr>
          <p:cNvSpPr txBox="1"/>
          <p:nvPr/>
        </p:nvSpPr>
        <p:spPr>
          <a:xfrm>
            <a:off x="1468439" y="6493306"/>
            <a:ext cx="6108700" cy="369332"/>
          </a:xfrm>
          <a:prstGeom prst="rect">
            <a:avLst/>
          </a:prstGeom>
          <a:noFill/>
        </p:spPr>
        <p:txBody>
          <a:bodyPr wrap="square">
            <a:spAutoFit/>
          </a:bodyPr>
          <a:lstStyle/>
          <a:p>
            <a:r>
              <a:rPr lang="ja-JP" altLang="en-US" dirty="0"/>
              <a:t>https://note.com/tsurezure_cat/n/n4126c4ecca36</a:t>
            </a:r>
          </a:p>
        </p:txBody>
      </p:sp>
      <p:sp>
        <p:nvSpPr>
          <p:cNvPr id="2" name="タイトル 1">
            <a:extLst>
              <a:ext uri="{FF2B5EF4-FFF2-40B4-BE49-F238E27FC236}">
                <a16:creationId xmlns:a16="http://schemas.microsoft.com/office/drawing/2014/main" id="{F1270117-9CE9-9378-6C04-64097C5A5249}"/>
              </a:ext>
            </a:extLst>
          </p:cNvPr>
          <p:cNvSpPr>
            <a:spLocks noGrp="1"/>
          </p:cNvSpPr>
          <p:nvPr>
            <p:ph type="title"/>
          </p:nvPr>
        </p:nvSpPr>
        <p:spPr>
          <a:xfrm>
            <a:off x="0" y="274638"/>
            <a:ext cx="9144000" cy="1143000"/>
          </a:xfrm>
        </p:spPr>
        <p:txBody>
          <a:bodyPr>
            <a:normAutofit fontScale="90000"/>
          </a:bodyPr>
          <a:lstStyle/>
          <a:p>
            <a:r>
              <a:rPr lang="ja-JP" altLang="en-US" sz="3100" dirty="0"/>
              <a:t>データ可視化の応用例：サンキー・ダイアグラム</a:t>
            </a:r>
            <a:br>
              <a:rPr lang="en-US" altLang="ja-JP" dirty="0"/>
            </a:br>
            <a:r>
              <a:rPr lang="ja-JP" altLang="en-US" sz="5300" b="1" dirty="0"/>
              <a:t>大規模化する</a:t>
            </a:r>
            <a:r>
              <a:rPr lang="en-US" altLang="ja-JP" sz="5300" b="1" dirty="0"/>
              <a:t>YouTube</a:t>
            </a:r>
            <a:r>
              <a:rPr lang="ja-JP" altLang="en-US" sz="5300" b="1" dirty="0"/>
              <a:t>視聴</a:t>
            </a:r>
            <a:endParaRPr lang="ja-JP" altLang="en-US" sz="5300" dirty="0"/>
          </a:p>
        </p:txBody>
      </p:sp>
    </p:spTree>
    <p:extLst>
      <p:ext uri="{BB962C8B-B14F-4D97-AF65-F5344CB8AC3E}">
        <p14:creationId xmlns:p14="http://schemas.microsoft.com/office/powerpoint/2010/main" val="10310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1433</TotalTime>
  <Words>3951</Words>
  <Application>Microsoft Office PowerPoint</Application>
  <PresentationFormat>画面に合わせる (4:3)</PresentationFormat>
  <Paragraphs>387</Paragraphs>
  <Slides>30</Slides>
  <Notes>28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Batang</vt:lpstr>
      <vt:lpstr>BIZ UDゴシック</vt:lpstr>
      <vt:lpstr>游ゴシック</vt:lpstr>
      <vt:lpstr>Arial</vt:lpstr>
      <vt:lpstr>Calibri</vt:lpstr>
      <vt:lpstr>Wingdings</vt:lpstr>
      <vt:lpstr>Office Theme</vt:lpstr>
      <vt:lpstr>データ可視化</vt:lpstr>
      <vt:lpstr>今日のゴール</vt:lpstr>
      <vt:lpstr>データ可視化の位置づけ UI → 可視化 → データ可視化 </vt:lpstr>
      <vt:lpstr>データ可視化の位置づけ なぜ可視化するのか？</vt:lpstr>
      <vt:lpstr>可視化の基本例</vt:lpstr>
      <vt:lpstr>高度な可視化例　パラレル座標</vt:lpstr>
      <vt:lpstr>データ可視化の応用例：地図＋数値 感染者数マップ</vt:lpstr>
      <vt:lpstr>データ可視化の応用例：棒グラフ 人口ピラミッド</vt:lpstr>
      <vt:lpstr>データ可視化の応用例：サンキー・ダイアグラム 大規模化するYouTube視聴</vt:lpstr>
      <vt:lpstr>Weｂでデータ可視化 なぜ、Webで可視化する？</vt:lpstr>
      <vt:lpstr>Weｂでデータ可視化の基本</vt:lpstr>
      <vt:lpstr>Weｂでデータ可視化の基本： JacascriptでDOM操作（復習）</vt:lpstr>
      <vt:lpstr>D3.jsデータ可視化入門</vt:lpstr>
      <vt:lpstr>D3.jsデータ可視化入門 D3.jsとは？</vt:lpstr>
      <vt:lpstr>PowerPoint プレゼンテーション</vt:lpstr>
      <vt:lpstr>D3.jsデータ可視化入門 D3.jsの基本構造</vt:lpstr>
      <vt:lpstr>スケールの導入</vt:lpstr>
      <vt:lpstr>座標系と&lt;g&gt;要素</vt:lpstr>
      <vt:lpstr>D3.jsの基本図形描画関数一覧（SVG）</vt:lpstr>
      <vt:lpstr>簡単な散布図の骨組み</vt:lpstr>
      <vt:lpstr>棒グラフの骨組み</vt:lpstr>
      <vt:lpstr>演習：散布図と棒グラフを作成</vt:lpstr>
      <vt:lpstr>可視化からの発見を共有①</vt:lpstr>
      <vt:lpstr>生成AI活用で可視化生成</vt:lpstr>
      <vt:lpstr>生成AIで可視化の発見を共有②</vt:lpstr>
      <vt:lpstr>典型的なWeb可視化ライブラリ</vt:lpstr>
      <vt:lpstr>D3.jsデータ可視化入門 SVGとCanvasの違い</vt:lpstr>
      <vt:lpstr>D3.jsデータ可視化入門 SVGとCanvasの違い</vt:lpstr>
      <vt:lpstr>全体共有とまとめ</vt:lpstr>
      <vt:lpstr>課題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李新肖</cp:lastModifiedBy>
  <cp:revision>3</cp:revision>
  <dcterms:created xsi:type="dcterms:W3CDTF">2013-01-27T09:14:16Z</dcterms:created>
  <dcterms:modified xsi:type="dcterms:W3CDTF">2025-09-19T11:57:28Z</dcterms:modified>
  <cp:category/>
</cp:coreProperties>
</file>