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9" r:id="rId6"/>
    <p:sldId id="268" r:id="rId7"/>
    <p:sldId id="267" r:id="rId8"/>
    <p:sldId id="269" r:id="rId9"/>
    <p:sldId id="270" r:id="rId10"/>
    <p:sldId id="263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92C5F8-E416-488A-A706-919A9971EA5C}" v="15" dt="2023-10-08T10:59:31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25" d="100"/>
          <a:sy n="125" d="100"/>
        </p:scale>
        <p:origin x="-1963" y="-96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NJAN R" userId="b5f00a4d057f13f0" providerId="LiveId" clId="{FF92C5F8-E416-488A-A706-919A9971EA5C}"/>
    <pc:docChg chg="undo custSel delSld modSld sldOrd">
      <pc:chgData name="NIRANJAN R" userId="b5f00a4d057f13f0" providerId="LiveId" clId="{FF92C5F8-E416-488A-A706-919A9971EA5C}" dt="2023-10-08T12:06:19.205" v="691" actId="1036"/>
      <pc:docMkLst>
        <pc:docMk/>
      </pc:docMkLst>
      <pc:sldChg chg="ord">
        <pc:chgData name="NIRANJAN R" userId="b5f00a4d057f13f0" providerId="LiveId" clId="{FF92C5F8-E416-488A-A706-919A9971EA5C}" dt="2023-10-08T12:00:25.849" v="690"/>
        <pc:sldMkLst>
          <pc:docMk/>
          <pc:sldMk cId="1332291891" sldId="257"/>
        </pc:sldMkLst>
      </pc:sldChg>
      <pc:sldChg chg="addSp delSp modSp mod ord">
        <pc:chgData name="NIRANJAN R" userId="b5f00a4d057f13f0" providerId="LiveId" clId="{FF92C5F8-E416-488A-A706-919A9971EA5C}" dt="2023-10-08T11:17:05.177" v="688"/>
        <pc:sldMkLst>
          <pc:docMk/>
          <pc:sldMk cId="4264977537" sldId="259"/>
        </pc:sldMkLst>
        <pc:spChg chg="del mod">
          <ac:chgData name="NIRANJAN R" userId="b5f00a4d057f13f0" providerId="LiveId" clId="{FF92C5F8-E416-488A-A706-919A9971EA5C}" dt="2023-10-08T10:55:23.104" v="555" actId="21"/>
          <ac:spMkLst>
            <pc:docMk/>
            <pc:sldMk cId="4264977537" sldId="259"/>
            <ac:spMk id="4" creationId="{00000000-0000-0000-0000-000000000000}"/>
          </ac:spMkLst>
        </pc:spChg>
        <pc:spChg chg="mod">
          <ac:chgData name="NIRANJAN R" userId="b5f00a4d057f13f0" providerId="LiveId" clId="{FF92C5F8-E416-488A-A706-919A9971EA5C}" dt="2023-10-08T10:52:23.912" v="529" actId="27636"/>
          <ac:spMkLst>
            <pc:docMk/>
            <pc:sldMk cId="4264977537" sldId="259"/>
            <ac:spMk id="5" creationId="{00000000-0000-0000-0000-000000000000}"/>
          </ac:spMkLst>
        </pc:spChg>
        <pc:spChg chg="add mod">
          <ac:chgData name="NIRANJAN R" userId="b5f00a4d057f13f0" providerId="LiveId" clId="{FF92C5F8-E416-488A-A706-919A9971EA5C}" dt="2023-10-08T10:58:10.586" v="659" actId="207"/>
          <ac:spMkLst>
            <pc:docMk/>
            <pc:sldMk cId="4264977537" sldId="259"/>
            <ac:spMk id="8" creationId="{D576A6C6-7E47-C2EF-E747-0B8650300AC0}"/>
          </ac:spMkLst>
        </pc:spChg>
        <pc:picChg chg="add mod modCrop">
          <ac:chgData name="NIRANJAN R" userId="b5f00a4d057f13f0" providerId="LiveId" clId="{FF92C5F8-E416-488A-A706-919A9971EA5C}" dt="2023-10-08T10:55:26.359" v="556" actId="1076"/>
          <ac:picMkLst>
            <pc:docMk/>
            <pc:sldMk cId="4264977537" sldId="259"/>
            <ac:picMk id="3" creationId="{A8971BBA-0413-FA48-F9D2-5CCD80FD0F29}"/>
          </ac:picMkLst>
        </pc:picChg>
        <pc:picChg chg="add mod modCrop">
          <ac:chgData name="NIRANJAN R" userId="b5f00a4d057f13f0" providerId="LiveId" clId="{FF92C5F8-E416-488A-A706-919A9971EA5C}" dt="2023-10-08T10:55:28.270" v="557" actId="1076"/>
          <ac:picMkLst>
            <pc:docMk/>
            <pc:sldMk cId="4264977537" sldId="259"/>
            <ac:picMk id="7" creationId="{3967EEA4-02CD-794A-70BC-FDF492E34444}"/>
          </ac:picMkLst>
        </pc:picChg>
      </pc:sldChg>
      <pc:sldChg chg="delSp del mod">
        <pc:chgData name="NIRANJAN R" userId="b5f00a4d057f13f0" providerId="LiveId" clId="{FF92C5F8-E416-488A-A706-919A9971EA5C}" dt="2023-10-08T10:58:34.126" v="661" actId="2696"/>
        <pc:sldMkLst>
          <pc:docMk/>
          <pc:sldMk cId="2672039197" sldId="261"/>
        </pc:sldMkLst>
        <pc:spChg chg="del">
          <ac:chgData name="NIRANJAN R" userId="b5f00a4d057f13f0" providerId="LiveId" clId="{FF92C5F8-E416-488A-A706-919A9971EA5C}" dt="2023-10-08T10:58:30.163" v="660" actId="21"/>
          <ac:spMkLst>
            <pc:docMk/>
            <pc:sldMk cId="2672039197" sldId="261"/>
            <ac:spMk id="10" creationId="{00000000-0000-0000-0000-000000000000}"/>
          </ac:spMkLst>
        </pc:spChg>
      </pc:sldChg>
      <pc:sldChg chg="del">
        <pc:chgData name="NIRANJAN R" userId="b5f00a4d057f13f0" providerId="LiveId" clId="{FF92C5F8-E416-488A-A706-919A9971EA5C}" dt="2023-10-08T10:58:42.823" v="662" actId="2696"/>
        <pc:sldMkLst>
          <pc:docMk/>
          <pc:sldMk cId="397710800" sldId="262"/>
        </pc:sldMkLst>
      </pc:sldChg>
      <pc:sldChg chg="addSp modSp mod">
        <pc:chgData name="NIRANJAN R" userId="b5f00a4d057f13f0" providerId="LiveId" clId="{FF92C5F8-E416-488A-A706-919A9971EA5C}" dt="2023-10-08T11:00:20.803" v="686" actId="14100"/>
        <pc:sldMkLst>
          <pc:docMk/>
          <pc:sldMk cId="1405850135" sldId="263"/>
        </pc:sldMkLst>
        <pc:spChg chg="add mod">
          <ac:chgData name="NIRANJAN R" userId="b5f00a4d057f13f0" providerId="LiveId" clId="{FF92C5F8-E416-488A-A706-919A9971EA5C}" dt="2023-10-08T11:00:20.803" v="686" actId="14100"/>
          <ac:spMkLst>
            <pc:docMk/>
            <pc:sldMk cId="1405850135" sldId="263"/>
            <ac:spMk id="2" creationId="{F35C2EEA-4F8F-7212-A5EF-B7D0657F30DB}"/>
          </ac:spMkLst>
        </pc:spChg>
      </pc:sldChg>
      <pc:sldChg chg="del">
        <pc:chgData name="NIRANJAN R" userId="b5f00a4d057f13f0" providerId="LiveId" clId="{FF92C5F8-E416-488A-A706-919A9971EA5C}" dt="2023-10-08T10:59:09.143" v="664" actId="2696"/>
        <pc:sldMkLst>
          <pc:docMk/>
          <pc:sldMk cId="3480339974" sldId="265"/>
        </pc:sldMkLst>
      </pc:sldChg>
      <pc:sldChg chg="ord">
        <pc:chgData name="NIRANJAN R" userId="b5f00a4d057f13f0" providerId="LiveId" clId="{FF92C5F8-E416-488A-A706-919A9971EA5C}" dt="2023-10-08T10:59:17.749" v="666"/>
        <pc:sldMkLst>
          <pc:docMk/>
          <pc:sldMk cId="1484811712" sldId="267"/>
        </pc:sldMkLst>
      </pc:sldChg>
      <pc:sldChg chg="addSp delSp modSp mod">
        <pc:chgData name="NIRANJAN R" userId="b5f00a4d057f13f0" providerId="LiveId" clId="{FF92C5F8-E416-488A-A706-919A9971EA5C}" dt="2023-10-08T10:29:33.478" v="331" actId="2711"/>
        <pc:sldMkLst>
          <pc:docMk/>
          <pc:sldMk cId="2341911148" sldId="269"/>
        </pc:sldMkLst>
        <pc:spChg chg="mod">
          <ac:chgData name="NIRANJAN R" userId="b5f00a4d057f13f0" providerId="LiveId" clId="{FF92C5F8-E416-488A-A706-919A9971EA5C}" dt="2023-10-08T09:57:58.099" v="32" actId="255"/>
          <ac:spMkLst>
            <pc:docMk/>
            <pc:sldMk cId="2341911148" sldId="269"/>
            <ac:spMk id="2" creationId="{00000000-0000-0000-0000-000000000000}"/>
          </ac:spMkLst>
        </pc:spChg>
        <pc:spChg chg="del">
          <ac:chgData name="NIRANJAN R" userId="b5f00a4d057f13f0" providerId="LiveId" clId="{FF92C5F8-E416-488A-A706-919A9971EA5C}" dt="2023-10-08T10:05:59.516" v="33" actId="931"/>
          <ac:spMkLst>
            <pc:docMk/>
            <pc:sldMk cId="2341911148" sldId="269"/>
            <ac:spMk id="3" creationId="{00000000-0000-0000-0000-000000000000}"/>
          </ac:spMkLst>
        </pc:spChg>
        <pc:spChg chg="mod">
          <ac:chgData name="NIRANJAN R" userId="b5f00a4d057f13f0" providerId="LiveId" clId="{FF92C5F8-E416-488A-A706-919A9971EA5C}" dt="2023-10-08T10:29:33.478" v="331" actId="2711"/>
          <ac:spMkLst>
            <pc:docMk/>
            <pc:sldMk cId="2341911148" sldId="269"/>
            <ac:spMk id="6" creationId="{66F67E79-2897-7F8B-DB38-156262B144E0}"/>
          </ac:spMkLst>
        </pc:spChg>
        <pc:picChg chg="add mod modCrop">
          <ac:chgData name="NIRANJAN R" userId="b5f00a4d057f13f0" providerId="LiveId" clId="{FF92C5F8-E416-488A-A706-919A9971EA5C}" dt="2023-10-08T10:18:40.371" v="325" actId="14100"/>
          <ac:picMkLst>
            <pc:docMk/>
            <pc:sldMk cId="2341911148" sldId="269"/>
            <ac:picMk id="5" creationId="{3ECC9136-A282-3BB2-8C97-5E2AEF82E86E}"/>
          </ac:picMkLst>
        </pc:picChg>
      </pc:sldChg>
      <pc:sldChg chg="addSp delSp modSp mod">
        <pc:chgData name="NIRANJAN R" userId="b5f00a4d057f13f0" providerId="LiveId" clId="{FF92C5F8-E416-488A-A706-919A9971EA5C}" dt="2023-10-08T12:06:19.205" v="691" actId="1036"/>
        <pc:sldMkLst>
          <pc:docMk/>
          <pc:sldMk cId="4123189245" sldId="270"/>
        </pc:sldMkLst>
        <pc:spChg chg="mod">
          <ac:chgData name="NIRANJAN R" userId="b5f00a4d057f13f0" providerId="LiveId" clId="{FF92C5F8-E416-488A-A706-919A9971EA5C}" dt="2023-10-08T10:37:41.796" v="435" actId="20577"/>
          <ac:spMkLst>
            <pc:docMk/>
            <pc:sldMk cId="4123189245" sldId="270"/>
            <ac:spMk id="2" creationId="{00000000-0000-0000-0000-000000000000}"/>
          </ac:spMkLst>
        </pc:spChg>
        <pc:spChg chg="del mod">
          <ac:chgData name="NIRANJAN R" userId="b5f00a4d057f13f0" providerId="LiveId" clId="{FF92C5F8-E416-488A-A706-919A9971EA5C}" dt="2023-10-08T10:30:12.197" v="343" actId="478"/>
          <ac:spMkLst>
            <pc:docMk/>
            <pc:sldMk cId="4123189245" sldId="270"/>
            <ac:spMk id="3" creationId="{00000000-0000-0000-0000-000000000000}"/>
          </ac:spMkLst>
        </pc:spChg>
        <pc:spChg chg="add del mod">
          <ac:chgData name="NIRANJAN R" userId="b5f00a4d057f13f0" providerId="LiveId" clId="{FF92C5F8-E416-488A-A706-919A9971EA5C}" dt="2023-10-08T10:35:02.274" v="393" actId="931"/>
          <ac:spMkLst>
            <pc:docMk/>
            <pc:sldMk cId="4123189245" sldId="270"/>
            <ac:spMk id="6" creationId="{40CB9975-B69A-A866-B693-836CCF294242}"/>
          </ac:spMkLst>
        </pc:spChg>
        <pc:spChg chg="add del mod">
          <ac:chgData name="NIRANJAN R" userId="b5f00a4d057f13f0" providerId="LiveId" clId="{FF92C5F8-E416-488A-A706-919A9971EA5C}" dt="2023-10-08T10:33:26.968" v="373" actId="931"/>
          <ac:spMkLst>
            <pc:docMk/>
            <pc:sldMk cId="4123189245" sldId="270"/>
            <ac:spMk id="8" creationId="{7D6EB732-B02F-E0E2-60EA-EC8393F347AC}"/>
          </ac:spMkLst>
        </pc:spChg>
        <pc:graphicFrameChg chg="del mod">
          <ac:chgData name="NIRANJAN R" userId="b5f00a4d057f13f0" providerId="LiveId" clId="{FF92C5F8-E416-488A-A706-919A9971EA5C}" dt="2023-10-08T10:30:02.313" v="339" actId="478"/>
          <ac:graphicFrameMkLst>
            <pc:docMk/>
            <pc:sldMk cId="4123189245" sldId="270"/>
            <ac:graphicFrameMk id="5" creationId="{00000000-0000-0000-0000-000000000000}"/>
          </ac:graphicFrameMkLst>
        </pc:graphicFrameChg>
        <pc:picChg chg="add mod modCrop">
          <ac:chgData name="NIRANJAN R" userId="b5f00a4d057f13f0" providerId="LiveId" clId="{FF92C5F8-E416-488A-A706-919A9971EA5C}" dt="2023-10-08T10:37:10.437" v="418" actId="1076"/>
          <ac:picMkLst>
            <pc:docMk/>
            <pc:sldMk cId="4123189245" sldId="270"/>
            <ac:picMk id="10" creationId="{4336A90F-2FB1-5E00-6B52-CB8355F1236A}"/>
          </ac:picMkLst>
        </pc:picChg>
        <pc:picChg chg="add mod modCrop">
          <ac:chgData name="NIRANJAN R" userId="b5f00a4d057f13f0" providerId="LiveId" clId="{FF92C5F8-E416-488A-A706-919A9971EA5C}" dt="2023-10-08T10:37:12.456" v="419" actId="1076"/>
          <ac:picMkLst>
            <pc:docMk/>
            <pc:sldMk cId="4123189245" sldId="270"/>
            <ac:picMk id="12" creationId="{D57064FE-466C-D76D-A91B-C40A1AEEFB66}"/>
          </ac:picMkLst>
        </pc:picChg>
        <pc:picChg chg="add mod modCrop">
          <ac:chgData name="NIRANJAN R" userId="b5f00a4d057f13f0" providerId="LiveId" clId="{FF92C5F8-E416-488A-A706-919A9971EA5C}" dt="2023-10-08T12:06:19.205" v="691" actId="1036"/>
          <ac:picMkLst>
            <pc:docMk/>
            <pc:sldMk cId="4123189245" sldId="270"/>
            <ac:picMk id="14" creationId="{F85B59C4-17B7-4C2A-BFBB-D799B3FA79CD}"/>
          </ac:picMkLst>
        </pc:picChg>
      </pc:sldChg>
      <pc:sldChg chg="del">
        <pc:chgData name="NIRANJAN R" userId="b5f00a4d057f13f0" providerId="LiveId" clId="{FF92C5F8-E416-488A-A706-919A9971EA5C}" dt="2023-10-08T10:59:02.640" v="663" actId="2696"/>
        <pc:sldMkLst>
          <pc:docMk/>
          <pc:sldMk cId="2319046984" sldId="2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Weather Way Farers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Website of innovation on climate changes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7612" y="304800"/>
            <a:ext cx="5486399" cy="381000"/>
          </a:xfrm>
        </p:spPr>
        <p:txBody>
          <a:bodyPr>
            <a:normAutofit fontScale="925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50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Global impact on tourism due to </a:t>
            </a:r>
            <a:r>
              <a:rPr lang="en-US" sz="175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climate changes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971BBA-0413-FA48-F9D2-5CCD80FD0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t="28990" r="58127" b="4480"/>
          <a:stretch/>
        </p:blipFill>
        <p:spPr>
          <a:xfrm>
            <a:off x="1237795" y="990600"/>
            <a:ext cx="4724401" cy="4343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67EEA4-02CD-794A-70BC-FDF492E344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3" t="61673" r="4363" b="16270"/>
          <a:stretch/>
        </p:blipFill>
        <p:spPr>
          <a:xfrm>
            <a:off x="6226630" y="990600"/>
            <a:ext cx="5257801" cy="1702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6A6C6-7E47-C2EF-E747-0B8650300AC0}"/>
              </a:ext>
            </a:extLst>
          </p:cNvPr>
          <p:cNvSpPr txBox="1"/>
          <p:nvPr/>
        </p:nvSpPr>
        <p:spPr>
          <a:xfrm flipH="1">
            <a:off x="6399212" y="3256649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The above commitment was undertaken by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UNWTO </a:t>
            </a:r>
            <a:r>
              <a:rPr lang="en-US" dirty="0"/>
              <a:t>(United Nation World Tour Organization)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9012" y="304800"/>
            <a:ext cx="2590801" cy="5334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IDEA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6612" y="762000"/>
            <a:ext cx="11049000" cy="6096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Homepage:</a:t>
            </a: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Provide an attractive and intuitive interface to welcome visitors.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Briefly introduce the purpose of the website: promoting responsible tourism, raising climate change awareness, and facilitating access to essential services.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Tourism Places:</a:t>
            </a: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50" b="0" i="0" dirty="0">
                <a:solidFill>
                  <a:srgbClr val="D1D5DB"/>
                </a:solidFill>
                <a:effectLst/>
                <a:latin typeface="Söhne"/>
              </a:rPr>
              <a:t>Create a section dedicated to showcasing various tourism destinations, highlighting their unique features, cultural significance, and environmental sustainability efforts.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50" b="0" i="0" dirty="0">
                <a:solidFill>
                  <a:srgbClr val="D1D5DB"/>
                </a:solidFill>
                <a:effectLst/>
                <a:latin typeface="Söhne"/>
              </a:rPr>
              <a:t>Include images, descriptions, activities, and any eco-friendly initiatives associated with each place.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Climate Change Awareness:</a:t>
            </a: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50" b="0" i="0" dirty="0">
                <a:solidFill>
                  <a:srgbClr val="D1D5DB"/>
                </a:solidFill>
                <a:effectLst/>
                <a:latin typeface="Söhne"/>
              </a:rPr>
              <a:t>Create a dedicated section or blog to educate visitors about climate change, its impacts on the local region, and global efforts to combat it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Interactive Features:</a:t>
            </a: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50" b="0" i="0" dirty="0">
                <a:solidFill>
                  <a:srgbClr val="D1D5DB"/>
                </a:solidFill>
                <a:effectLst/>
                <a:latin typeface="Söhne"/>
              </a:rPr>
              <a:t>Implement interactive elements such as quizzes, surveys, or interactive maps to engage visitors and assess their knowledge about climate change and sustainable tourism.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Contact and Support:</a:t>
            </a: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50" b="0" i="0" dirty="0">
                <a:solidFill>
                  <a:srgbClr val="D1D5DB"/>
                </a:solidFill>
                <a:effectLst/>
                <a:latin typeface="Söhne"/>
              </a:rPr>
              <a:t>Offer a clear and accessible contact form or information for users to reach out for inquiries, assistance, or reporting any issues related to the website or the featured destinations.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484" y="-46653"/>
            <a:ext cx="4265929" cy="53340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Market Prospects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2256F6-330B-97E3-33FE-840764CC8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0" t="13324" r="30620" b="15546"/>
          <a:stretch/>
        </p:blipFill>
        <p:spPr>
          <a:xfrm>
            <a:off x="912812" y="486748"/>
            <a:ext cx="3736132" cy="385665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31542-1FD3-A9DD-F304-BFDDC87F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012" y="562948"/>
            <a:ext cx="7315200" cy="62188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Overcome This Issue</a:t>
            </a: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The market prospects for a website focusing on tourism places, weather information, essential services, and climate change awareness are promising, given the growing interest in sustainable and responsible tourism. 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Online Travel Planning Trends:</a:t>
            </a: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With the increasing reliance on the internet for travel planning, tourists often conduct thorough research online before making travel decisions. Your website can serve as a go-to platform for travelers looking for comprehensive information and guidance for their trips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Potential for Partnerships and Advertising Revenue:</a:t>
            </a:r>
            <a:endParaRPr lang="en-US" sz="1600" dirty="0">
              <a:solidFill>
                <a:srgbClr val="D1D5DB"/>
              </a:solidFill>
              <a:latin typeface="Söhne"/>
            </a:endParaRPr>
          </a:p>
          <a:p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Collaborations with eco-friendly hotels, travel agencies, and sustainable tour operators can create revenue streams through partnerships and advertising. Promoting responsible tourism providers can benefit both your website and the businesses involved.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Global Tourism Growth:</a:t>
            </a:r>
            <a:endParaRPr lang="en-US" sz="16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The tourism industry continues to grow, and various regions around the world are promoting tourism to boost their economies. Providing information about diverse destinations taps into this global growth trend.</a:t>
            </a:r>
          </a:p>
          <a:p>
            <a:pPr marL="0" indent="0">
              <a:buNone/>
            </a:pPr>
            <a:r>
              <a:rPr lang="en-US" sz="19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To maximize market prospects, consider staying updated with the latest trends, continuously improving user experience, optimizing for mobile devices</a:t>
            </a:r>
            <a:br>
              <a:rPr lang="en-US" dirty="0"/>
            </a:b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37CB5-8F46-9E63-B180-1BB58DBFF0D7}"/>
              </a:ext>
            </a:extLst>
          </p:cNvPr>
          <p:cNvSpPr txBox="1"/>
          <p:nvPr/>
        </p:nvSpPr>
        <p:spPr>
          <a:xfrm>
            <a:off x="912812" y="464820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can see the graph which shows the losses for the all over world cause of cancelling tour’s by climate changes like earth quake ,flood etc..,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37315"/>
            <a:ext cx="7999729" cy="411163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Future Scope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C9136-A282-3BB2-8C97-5E2AEF82E8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4" t="29159" r="34626" b="26131"/>
          <a:stretch/>
        </p:blipFill>
        <p:spPr>
          <a:xfrm>
            <a:off x="862506" y="914400"/>
            <a:ext cx="4322010" cy="44196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67E79-2897-7F8B-DB38-156262B14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8612" y="761999"/>
            <a:ext cx="6553200" cy="5858685"/>
          </a:xfrm>
        </p:spPr>
        <p:txBody>
          <a:bodyPr/>
          <a:lstStyle/>
          <a:p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graph shows our future plan </a:t>
            </a:r>
            <a:r>
              <a:rPr lang="en-US" dirty="0"/>
              <a:t> </a:t>
            </a: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By introducing multi language support across all over the world </a:t>
            </a:r>
            <a:endParaRPr lang="en-US" sz="17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And plan to introduce voice assistants to enhance user engagement and accessibility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Develop a mobile app version of the website to provide on-the-go access to weather updates, local services, and sustainable travel tips.</a:t>
            </a:r>
            <a:endParaRPr lang="en-US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. Offer real-time data on the environmental and climate challenges specific to each location, helping travelers make informed choices.</a:t>
            </a:r>
            <a:endParaRPr lang="en-US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274637"/>
            <a:ext cx="9144000" cy="487363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Sample website we created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57064FE-466C-D76D-A91B-C40A1AEEF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9" r="3077" b="3505"/>
          <a:stretch/>
        </p:blipFill>
        <p:spPr>
          <a:xfrm>
            <a:off x="912812" y="4068763"/>
            <a:ext cx="4800600" cy="25146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336A90F-2FB1-5E00-6B52-CB8355F123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39" b="7792"/>
          <a:stretch/>
        </p:blipFill>
        <p:spPr>
          <a:xfrm>
            <a:off x="1522412" y="762000"/>
            <a:ext cx="3158808" cy="3137024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5B59C4-17B7-4C2A-BFBB-D799B3FA79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6" t="8878" r="39372" b="12211"/>
          <a:stretch/>
        </p:blipFill>
        <p:spPr>
          <a:xfrm>
            <a:off x="6780212" y="207349"/>
            <a:ext cx="3792696" cy="657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C2EEA-4F8F-7212-A5EF-B7D0657F30DB}"/>
              </a:ext>
            </a:extLst>
          </p:cNvPr>
          <p:cNvSpPr txBox="1"/>
          <p:nvPr/>
        </p:nvSpPr>
        <p:spPr>
          <a:xfrm flipH="1">
            <a:off x="4951411" y="2971800"/>
            <a:ext cx="300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200</TotalTime>
  <Words>505</Words>
  <Application>Microsoft Office PowerPoint</Application>
  <PresentationFormat>Custom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Californian FB</vt:lpstr>
      <vt:lpstr>Microsoft Himalaya</vt:lpstr>
      <vt:lpstr>Söhne</vt:lpstr>
      <vt:lpstr>Wingdings</vt:lpstr>
      <vt:lpstr>Tech 16x9</vt:lpstr>
      <vt:lpstr>Weather Way Farers</vt:lpstr>
      <vt:lpstr>PowerPoint Presentation</vt:lpstr>
      <vt:lpstr>IDEA OVERVIEW</vt:lpstr>
      <vt:lpstr>Market Prospects</vt:lpstr>
      <vt:lpstr>Future Scope</vt:lpstr>
      <vt:lpstr>Sample website we created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Way Farers</dc:title>
  <dc:creator>NIRANJAN R</dc:creator>
  <cp:lastModifiedBy>NIRANJAN R</cp:lastModifiedBy>
  <cp:revision>1</cp:revision>
  <dcterms:created xsi:type="dcterms:W3CDTF">2023-10-08T06:54:50Z</dcterms:created>
  <dcterms:modified xsi:type="dcterms:W3CDTF">2023-10-08T12:06:28Z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