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6858000" cy="9144000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/dtigyjqDH1rqN2zGDIWBMhM9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52CD68-32FA-4A90-B08B-0711F4D57803}">
  <a:tblStyle styleId="{F452CD68-32FA-4A90-B08B-0711F4D5780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F6E9"/>
          </a:solidFill>
        </a:fill>
      </a:tcStyle>
    </a:wholeTbl>
    <a:band1H>
      <a:tcTxStyle/>
      <a:tcStyle>
        <a:fill>
          <a:solidFill>
            <a:srgbClr val="F4ECD0"/>
          </a:solidFill>
        </a:fill>
      </a:tcStyle>
    </a:band1H>
    <a:band2H>
      <a:tcTxStyle/>
    </a:band2H>
    <a:band1V>
      <a:tcTxStyle/>
      <a:tcStyle>
        <a:fill>
          <a:solidFill>
            <a:srgbClr val="F4ECD0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Tahoma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5" name="Google Shape;8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2" name="Google Shape;8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9" name="Google Shape;8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6" name="Google Shape;8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5" name="Google Shape;8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/>
          <p:nvPr/>
        </p:nvSpPr>
        <p:spPr>
          <a:xfrm rot="2700000">
            <a:off x="7446946" y="993285"/>
            <a:ext cx="13716" cy="4185404"/>
          </a:xfrm>
          <a:custGeom>
            <a:rect b="b" l="l" r="r" t="t"/>
            <a:pathLst>
              <a:path extrusionOk="0" h="4185404" w="13716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grpSp>
        <p:nvGrpSpPr>
          <p:cNvPr id="14" name="Google Shape;14;p34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5" name="Google Shape;15;p34"/>
            <p:cNvCxnSpPr/>
            <p:nvPr/>
          </p:nvCxnSpPr>
          <p:spPr>
            <a:xfrm>
              <a:off x="0" y="4215753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34"/>
            <p:cNvCxnSpPr/>
            <p:nvPr/>
          </p:nvCxnSpPr>
          <p:spPr>
            <a:xfrm>
              <a:off x="0" y="3794032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34"/>
            <p:cNvCxnSpPr/>
            <p:nvPr/>
          </p:nvCxnSpPr>
          <p:spPr>
            <a:xfrm>
              <a:off x="0" y="3372310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34"/>
            <p:cNvCxnSpPr/>
            <p:nvPr/>
          </p:nvCxnSpPr>
          <p:spPr>
            <a:xfrm>
              <a:off x="0" y="2950588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34"/>
            <p:cNvCxnSpPr/>
            <p:nvPr/>
          </p:nvCxnSpPr>
          <p:spPr>
            <a:xfrm>
              <a:off x="0" y="2528866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34"/>
            <p:cNvCxnSpPr/>
            <p:nvPr/>
          </p:nvCxnSpPr>
          <p:spPr>
            <a:xfrm>
              <a:off x="0" y="2107144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34"/>
            <p:cNvCxnSpPr/>
            <p:nvPr/>
          </p:nvCxnSpPr>
          <p:spPr>
            <a:xfrm>
              <a:off x="0" y="1685422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34"/>
            <p:cNvCxnSpPr/>
            <p:nvPr/>
          </p:nvCxnSpPr>
          <p:spPr>
            <a:xfrm>
              <a:off x="0" y="1263700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34"/>
            <p:cNvCxnSpPr/>
            <p:nvPr/>
          </p:nvCxnSpPr>
          <p:spPr>
            <a:xfrm>
              <a:off x="0" y="841978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34"/>
            <p:cNvCxnSpPr/>
            <p:nvPr/>
          </p:nvCxnSpPr>
          <p:spPr>
            <a:xfrm>
              <a:off x="0" y="420256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CBAE2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34"/>
          <p:cNvSpPr/>
          <p:nvPr/>
        </p:nvSpPr>
        <p:spPr>
          <a:xfrm flipH="1" rot="8100000">
            <a:off x="8146056" y="-427079"/>
            <a:ext cx="13716" cy="2816931"/>
          </a:xfrm>
          <a:custGeom>
            <a:rect b="b" l="l" r="r" t="t"/>
            <a:pathLst>
              <a:path extrusionOk="0" h="2816931" w="13716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6" name="Google Shape;26;p34"/>
          <p:cNvSpPr/>
          <p:nvPr/>
        </p:nvSpPr>
        <p:spPr>
          <a:xfrm>
            <a:off x="1" y="0"/>
            <a:ext cx="8865825" cy="4572004"/>
          </a:xfrm>
          <a:custGeom>
            <a:rect b="b" l="l" r="r" t="t"/>
            <a:pathLst>
              <a:path extrusionOk="0" h="4572004" w="8865825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7" name="Google Shape;27;p34"/>
          <p:cNvSpPr/>
          <p:nvPr/>
        </p:nvSpPr>
        <p:spPr>
          <a:xfrm rot="2700000">
            <a:off x="2311242" y="-967047"/>
            <a:ext cx="13716" cy="6570294"/>
          </a:xfrm>
          <a:custGeom>
            <a:rect b="b" l="l" r="r" t="t"/>
            <a:pathLst>
              <a:path extrusionOk="0" h="6570294" w="13716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8" name="Google Shape;28;p34"/>
          <p:cNvSpPr/>
          <p:nvPr/>
        </p:nvSpPr>
        <p:spPr>
          <a:xfrm rot="2700000">
            <a:off x="3186527" y="-953751"/>
            <a:ext cx="13716" cy="6479503"/>
          </a:xfrm>
          <a:custGeom>
            <a:rect b="b" l="l" r="r" t="t"/>
            <a:pathLst>
              <a:path extrusionOk="0" h="6479503" w="13716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9" name="Google Shape;29;p34"/>
          <p:cNvSpPr/>
          <p:nvPr/>
        </p:nvSpPr>
        <p:spPr>
          <a:xfrm rot="2700000">
            <a:off x="4029713" y="-953750"/>
            <a:ext cx="13716" cy="6479503"/>
          </a:xfrm>
          <a:custGeom>
            <a:rect b="b" l="l" r="r" t="t"/>
            <a:pathLst>
              <a:path extrusionOk="0" h="6479503" w="13716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0" name="Google Shape;30;p34"/>
          <p:cNvSpPr/>
          <p:nvPr/>
        </p:nvSpPr>
        <p:spPr>
          <a:xfrm rot="2700000">
            <a:off x="4872899" y="-953750"/>
            <a:ext cx="13716" cy="6479503"/>
          </a:xfrm>
          <a:custGeom>
            <a:rect b="b" l="l" r="r" t="t"/>
            <a:pathLst>
              <a:path extrusionOk="0" h="6479503" w="13716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1" name="Google Shape;31;p34"/>
          <p:cNvSpPr/>
          <p:nvPr/>
        </p:nvSpPr>
        <p:spPr>
          <a:xfrm rot="2700000">
            <a:off x="5716086" y="-953749"/>
            <a:ext cx="13716" cy="6479501"/>
          </a:xfrm>
          <a:custGeom>
            <a:rect b="b" l="l" r="r" t="t"/>
            <a:pathLst>
              <a:path extrusionOk="0" h="6479501" w="13716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2" name="Google Shape;32;p34"/>
          <p:cNvSpPr/>
          <p:nvPr/>
        </p:nvSpPr>
        <p:spPr>
          <a:xfrm rot="2700000">
            <a:off x="6559272" y="-953750"/>
            <a:ext cx="13716" cy="6479502"/>
          </a:xfrm>
          <a:custGeom>
            <a:rect b="b" l="l" r="r" t="t"/>
            <a:pathLst>
              <a:path extrusionOk="0" h="6479502" w="13716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3" name="Google Shape;33;p34"/>
          <p:cNvSpPr/>
          <p:nvPr/>
        </p:nvSpPr>
        <p:spPr>
          <a:xfrm rot="2700000">
            <a:off x="7126799" y="-278554"/>
            <a:ext cx="13716" cy="5699824"/>
          </a:xfrm>
          <a:custGeom>
            <a:rect b="b" l="l" r="r" t="t"/>
            <a:pathLst>
              <a:path extrusionOk="0" h="5699824" w="13716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4" name="Google Shape;34;p34"/>
          <p:cNvSpPr/>
          <p:nvPr/>
        </p:nvSpPr>
        <p:spPr>
          <a:xfrm rot="2700000">
            <a:off x="7969986" y="1747381"/>
            <a:ext cx="13716" cy="3314931"/>
          </a:xfrm>
          <a:custGeom>
            <a:rect b="b" l="l" r="r" t="t"/>
            <a:pathLst>
              <a:path extrusionOk="0" h="3314931" w="13716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5" name="Google Shape;35;p34"/>
          <p:cNvSpPr/>
          <p:nvPr/>
        </p:nvSpPr>
        <p:spPr>
          <a:xfrm rot="2700000">
            <a:off x="8391577" y="2765192"/>
            <a:ext cx="13716" cy="2122490"/>
          </a:xfrm>
          <a:custGeom>
            <a:rect b="b" l="l" r="r" t="t"/>
            <a:pathLst>
              <a:path extrusionOk="0" h="2122490" w="13716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6" name="Google Shape;36;p34"/>
          <p:cNvSpPr/>
          <p:nvPr/>
        </p:nvSpPr>
        <p:spPr>
          <a:xfrm rot="2700000">
            <a:off x="8813172" y="3783010"/>
            <a:ext cx="13717" cy="930041"/>
          </a:xfrm>
          <a:custGeom>
            <a:rect b="b" l="l" r="r" t="t"/>
            <a:pathLst>
              <a:path extrusionOk="0" h="930041" w="13717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7" name="Google Shape;37;p34"/>
          <p:cNvSpPr/>
          <p:nvPr/>
        </p:nvSpPr>
        <p:spPr>
          <a:xfrm rot="2700000">
            <a:off x="203277" y="-93899"/>
            <a:ext cx="13716" cy="608068"/>
          </a:xfrm>
          <a:custGeom>
            <a:rect b="b" l="l" r="r" t="t"/>
            <a:pathLst>
              <a:path extrusionOk="0" h="608068" w="13716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8" name="Google Shape;38;p34"/>
          <p:cNvSpPr/>
          <p:nvPr/>
        </p:nvSpPr>
        <p:spPr>
          <a:xfrm rot="2700000">
            <a:off x="624870" y="-268529"/>
            <a:ext cx="13716" cy="1800514"/>
          </a:xfrm>
          <a:custGeom>
            <a:rect b="b" l="l" r="r" t="t"/>
            <a:pathLst>
              <a:path extrusionOk="0" h="1800514" w="13716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9" name="Google Shape;39;p34"/>
          <p:cNvSpPr/>
          <p:nvPr/>
        </p:nvSpPr>
        <p:spPr>
          <a:xfrm rot="2700000">
            <a:off x="1046463" y="-443158"/>
            <a:ext cx="13716" cy="2992958"/>
          </a:xfrm>
          <a:custGeom>
            <a:rect b="b" l="l" r="r" t="t"/>
            <a:pathLst>
              <a:path extrusionOk="0" h="2992958" w="13716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0" name="Google Shape;40;p34"/>
          <p:cNvSpPr/>
          <p:nvPr/>
        </p:nvSpPr>
        <p:spPr>
          <a:xfrm rot="2700000">
            <a:off x="1468056" y="-617788"/>
            <a:ext cx="13716" cy="4185404"/>
          </a:xfrm>
          <a:custGeom>
            <a:rect b="b" l="l" r="r" t="t"/>
            <a:pathLst>
              <a:path extrusionOk="0" h="4185404" w="13716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1" name="Google Shape;41;p34"/>
          <p:cNvSpPr/>
          <p:nvPr/>
        </p:nvSpPr>
        <p:spPr>
          <a:xfrm rot="2700000">
            <a:off x="1889649" y="-792416"/>
            <a:ext cx="13716" cy="5377849"/>
          </a:xfrm>
          <a:custGeom>
            <a:rect b="b" l="l" r="r" t="t"/>
            <a:pathLst>
              <a:path extrusionOk="0" h="5377849" w="13716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2" name="Google Shape;42;p34"/>
          <p:cNvSpPr/>
          <p:nvPr/>
        </p:nvSpPr>
        <p:spPr>
          <a:xfrm flipH="1" rot="8100000">
            <a:off x="2070569" y="-450209"/>
            <a:ext cx="13716" cy="5889566"/>
          </a:xfrm>
          <a:custGeom>
            <a:rect b="b" l="l" r="r" t="t"/>
            <a:pathLst>
              <a:path extrusionOk="0" h="5889566" w="1371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3" name="Google Shape;43;p34"/>
          <p:cNvSpPr/>
          <p:nvPr/>
        </p:nvSpPr>
        <p:spPr>
          <a:xfrm flipH="1" rot="8100000">
            <a:off x="1648976" y="567610"/>
            <a:ext cx="13716" cy="4697119"/>
          </a:xfrm>
          <a:custGeom>
            <a:rect b="b" l="l" r="r" t="t"/>
            <a:pathLst>
              <a:path extrusionOk="0" h="4697119" w="13716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4" name="Google Shape;44;p34"/>
          <p:cNvSpPr/>
          <p:nvPr/>
        </p:nvSpPr>
        <p:spPr>
          <a:xfrm flipH="1" rot="8100000">
            <a:off x="1227383" y="1585424"/>
            <a:ext cx="13716" cy="3504674"/>
          </a:xfrm>
          <a:custGeom>
            <a:rect b="b" l="l" r="r" t="t"/>
            <a:pathLst>
              <a:path extrusionOk="0" h="3504674" w="13716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5" name="Google Shape;45;p34"/>
          <p:cNvSpPr/>
          <p:nvPr/>
        </p:nvSpPr>
        <p:spPr>
          <a:xfrm flipH="1" rot="8100000">
            <a:off x="805790" y="2603242"/>
            <a:ext cx="13716" cy="2312226"/>
          </a:xfrm>
          <a:custGeom>
            <a:rect b="b" l="l" r="r" t="t"/>
            <a:pathLst>
              <a:path extrusionOk="0" h="2312226" w="1371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6" name="Google Shape;46;p34"/>
          <p:cNvSpPr/>
          <p:nvPr/>
        </p:nvSpPr>
        <p:spPr>
          <a:xfrm flipH="1" rot="8100000">
            <a:off x="384198" y="3621057"/>
            <a:ext cx="13716" cy="1119782"/>
          </a:xfrm>
          <a:custGeom>
            <a:rect b="b" l="l" r="r" t="t"/>
            <a:pathLst>
              <a:path extrusionOk="0" h="1119782" w="13716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7" name="Google Shape;47;p34"/>
          <p:cNvSpPr/>
          <p:nvPr/>
        </p:nvSpPr>
        <p:spPr>
          <a:xfrm flipH="1" rot="8100000">
            <a:off x="2705180" y="-953749"/>
            <a:ext cx="13716" cy="6479500"/>
          </a:xfrm>
          <a:custGeom>
            <a:rect b="b" l="l" r="r" t="t"/>
            <a:pathLst>
              <a:path extrusionOk="0" h="6479500" w="13716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8" name="Google Shape;48;p34"/>
          <p:cNvSpPr/>
          <p:nvPr/>
        </p:nvSpPr>
        <p:spPr>
          <a:xfrm flipH="1" rot="8100000">
            <a:off x="4391552" y="-953749"/>
            <a:ext cx="13716" cy="6479500"/>
          </a:xfrm>
          <a:custGeom>
            <a:rect b="b" l="l" r="r" t="t"/>
            <a:pathLst>
              <a:path extrusionOk="0" h="6479500" w="13716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9" name="Google Shape;49;p34"/>
          <p:cNvSpPr/>
          <p:nvPr/>
        </p:nvSpPr>
        <p:spPr>
          <a:xfrm flipH="1" rot="8100000">
            <a:off x="6077925" y="-953749"/>
            <a:ext cx="13716" cy="6479501"/>
          </a:xfrm>
          <a:custGeom>
            <a:rect b="b" l="l" r="r" t="t"/>
            <a:pathLst>
              <a:path extrusionOk="0" h="6479501" w="13716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0" name="Google Shape;50;p34"/>
          <p:cNvSpPr/>
          <p:nvPr/>
        </p:nvSpPr>
        <p:spPr>
          <a:xfrm flipH="1" rot="8100000">
            <a:off x="6881278" y="-950966"/>
            <a:ext cx="13716" cy="6394268"/>
          </a:xfrm>
          <a:custGeom>
            <a:rect b="b" l="l" r="r" t="t"/>
            <a:pathLst>
              <a:path extrusionOk="0" h="6394268" w="13716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1" name="Google Shape;51;p34"/>
          <p:cNvSpPr/>
          <p:nvPr/>
        </p:nvSpPr>
        <p:spPr>
          <a:xfrm flipH="1" rot="8100000">
            <a:off x="7302869" y="-776336"/>
            <a:ext cx="13717" cy="5201823"/>
          </a:xfrm>
          <a:custGeom>
            <a:rect b="b" l="l" r="r" t="t"/>
            <a:pathLst>
              <a:path extrusionOk="0" h="5201823" w="13717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2" name="Google Shape;52;p34"/>
          <p:cNvSpPr/>
          <p:nvPr/>
        </p:nvSpPr>
        <p:spPr>
          <a:xfrm flipH="1" rot="8100000">
            <a:off x="7742935" y="-582310"/>
            <a:ext cx="13716" cy="4009378"/>
          </a:xfrm>
          <a:custGeom>
            <a:rect b="b" l="l" r="r" t="t"/>
            <a:pathLst>
              <a:path extrusionOk="0" h="4009378" w="13716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3" name="Google Shape;53;p34"/>
          <p:cNvSpPr/>
          <p:nvPr/>
        </p:nvSpPr>
        <p:spPr>
          <a:xfrm flipH="1" rot="8100000">
            <a:off x="8567649" y="-252451"/>
            <a:ext cx="13715" cy="1624488"/>
          </a:xfrm>
          <a:custGeom>
            <a:rect b="b" l="l" r="r" t="t"/>
            <a:pathLst>
              <a:path extrusionOk="0" h="1624488" w="13715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4" name="Google Shape;54;p34"/>
          <p:cNvSpPr/>
          <p:nvPr/>
        </p:nvSpPr>
        <p:spPr>
          <a:xfrm flipH="1" rot="8100000">
            <a:off x="8989243" y="-77819"/>
            <a:ext cx="13715" cy="432040"/>
          </a:xfrm>
          <a:custGeom>
            <a:rect b="b" l="l" r="r" t="t"/>
            <a:pathLst>
              <a:path extrusionOk="0" h="432040" w="13715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5" name="Google Shape;55;p34"/>
          <p:cNvSpPr/>
          <p:nvPr/>
        </p:nvSpPr>
        <p:spPr>
          <a:xfrm flipH="1" rot="8100000">
            <a:off x="3543517" y="-965458"/>
            <a:ext cx="13716" cy="6493219"/>
          </a:xfrm>
          <a:custGeom>
            <a:rect b="b" l="l" r="r" t="t"/>
            <a:pathLst>
              <a:path extrusionOk="0" h="6493219" w="13716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6" name="Google Shape;56;p34"/>
          <p:cNvSpPr/>
          <p:nvPr/>
        </p:nvSpPr>
        <p:spPr>
          <a:xfrm flipH="1" rot="8100000">
            <a:off x="5229889" y="-965458"/>
            <a:ext cx="13716" cy="6493220"/>
          </a:xfrm>
          <a:custGeom>
            <a:rect b="b" l="l" r="r" t="t"/>
            <a:pathLst>
              <a:path extrusionOk="0" h="6493220" w="13716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7" name="Google Shape;57;p34"/>
          <p:cNvSpPr/>
          <p:nvPr/>
        </p:nvSpPr>
        <p:spPr>
          <a:xfrm rot="-5400000">
            <a:off x="644277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4"/>
          <p:cNvSpPr/>
          <p:nvPr/>
        </p:nvSpPr>
        <p:spPr>
          <a:xfrm rot="-5400000">
            <a:off x="-148774" y="258315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4"/>
          <p:cNvSpPr/>
          <p:nvPr/>
        </p:nvSpPr>
        <p:spPr>
          <a:xfrm rot="-5400000">
            <a:off x="138753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4"/>
          <p:cNvSpPr/>
          <p:nvPr/>
        </p:nvSpPr>
        <p:spPr>
          <a:xfrm rot="-5400000">
            <a:off x="223007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4"/>
          <p:cNvSpPr/>
          <p:nvPr/>
        </p:nvSpPr>
        <p:spPr>
          <a:xfrm rot="-5400000">
            <a:off x="307261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4"/>
          <p:cNvSpPr/>
          <p:nvPr/>
        </p:nvSpPr>
        <p:spPr>
          <a:xfrm rot="-5400000">
            <a:off x="391515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4"/>
          <p:cNvSpPr/>
          <p:nvPr/>
        </p:nvSpPr>
        <p:spPr>
          <a:xfrm rot="-5400000">
            <a:off x="475769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4"/>
          <p:cNvSpPr/>
          <p:nvPr/>
        </p:nvSpPr>
        <p:spPr>
          <a:xfrm rot="-5400000">
            <a:off x="560023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4"/>
          <p:cNvSpPr/>
          <p:nvPr/>
        </p:nvSpPr>
        <p:spPr>
          <a:xfrm rot="-5400000">
            <a:off x="812785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4"/>
          <p:cNvSpPr/>
          <p:nvPr/>
        </p:nvSpPr>
        <p:spPr>
          <a:xfrm rot="-5400000">
            <a:off x="728531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4"/>
          <p:cNvSpPr/>
          <p:nvPr/>
        </p:nvSpPr>
        <p:spPr>
          <a:xfrm rot="-5400000">
            <a:off x="8812306" y="329061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4"/>
          <p:cNvSpPr/>
          <p:nvPr/>
        </p:nvSpPr>
        <p:spPr>
          <a:xfrm rot="-5400000">
            <a:off x="54499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4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4"/>
          <p:cNvSpPr/>
          <p:nvPr/>
        </p:nvSpPr>
        <p:spPr>
          <a:xfrm>
            <a:off x="0" y="331699"/>
            <a:ext cx="93942" cy="4240302"/>
          </a:xfrm>
          <a:custGeom>
            <a:rect b="b" l="l" r="r" t="t"/>
            <a:pathLst>
              <a:path extrusionOk="0" h="4240302" w="9394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4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4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4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4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4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4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4"/>
          <p:cNvSpPr/>
          <p:nvPr/>
        </p:nvSpPr>
        <p:spPr>
          <a:xfrm rot="-5400000">
            <a:off x="602118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4"/>
          <p:cNvSpPr/>
          <p:nvPr/>
        </p:nvSpPr>
        <p:spPr>
          <a:xfrm rot="-5400000">
            <a:off x="96594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4"/>
          <p:cNvSpPr/>
          <p:nvPr/>
        </p:nvSpPr>
        <p:spPr>
          <a:xfrm rot="-5400000">
            <a:off x="180848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4"/>
          <p:cNvSpPr/>
          <p:nvPr/>
        </p:nvSpPr>
        <p:spPr>
          <a:xfrm rot="-5400000">
            <a:off x="265102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4"/>
          <p:cNvSpPr/>
          <p:nvPr/>
        </p:nvSpPr>
        <p:spPr>
          <a:xfrm rot="-5400000">
            <a:off x="349356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4"/>
          <p:cNvSpPr/>
          <p:nvPr/>
        </p:nvSpPr>
        <p:spPr>
          <a:xfrm rot="-5400000">
            <a:off x="433610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4"/>
          <p:cNvSpPr/>
          <p:nvPr/>
        </p:nvSpPr>
        <p:spPr>
          <a:xfrm rot="-5400000">
            <a:off x="517864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4"/>
          <p:cNvSpPr/>
          <p:nvPr/>
        </p:nvSpPr>
        <p:spPr>
          <a:xfrm rot="-5400000">
            <a:off x="770626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4"/>
          <p:cNvSpPr/>
          <p:nvPr/>
        </p:nvSpPr>
        <p:spPr>
          <a:xfrm rot="-5400000">
            <a:off x="686372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4"/>
          <p:cNvSpPr/>
          <p:nvPr/>
        </p:nvSpPr>
        <p:spPr>
          <a:xfrm rot="-5400000">
            <a:off x="854880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>
            <a:off x="12340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4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4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4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4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4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4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4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4"/>
          <p:cNvSpPr/>
          <p:nvPr/>
        </p:nvSpPr>
        <p:spPr>
          <a:xfrm rot="-5400000">
            <a:off x="617401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4"/>
          <p:cNvSpPr/>
          <p:nvPr/>
        </p:nvSpPr>
        <p:spPr>
          <a:xfrm rot="-5400000">
            <a:off x="111877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4"/>
          <p:cNvSpPr/>
          <p:nvPr/>
        </p:nvSpPr>
        <p:spPr>
          <a:xfrm rot="-5400000">
            <a:off x="196131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4"/>
          <p:cNvSpPr/>
          <p:nvPr/>
        </p:nvSpPr>
        <p:spPr>
          <a:xfrm rot="-5400000">
            <a:off x="280385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4"/>
          <p:cNvSpPr/>
          <p:nvPr/>
        </p:nvSpPr>
        <p:spPr>
          <a:xfrm rot="-5400000">
            <a:off x="364639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4"/>
          <p:cNvSpPr/>
          <p:nvPr/>
        </p:nvSpPr>
        <p:spPr>
          <a:xfrm rot="-5400000">
            <a:off x="448893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4"/>
          <p:cNvSpPr/>
          <p:nvPr/>
        </p:nvSpPr>
        <p:spPr>
          <a:xfrm rot="-5400000">
            <a:off x="533147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4"/>
          <p:cNvSpPr/>
          <p:nvPr/>
        </p:nvSpPr>
        <p:spPr>
          <a:xfrm rot="-5400000">
            <a:off x="785909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4"/>
          <p:cNvSpPr/>
          <p:nvPr/>
        </p:nvSpPr>
        <p:spPr>
          <a:xfrm rot="-5400000">
            <a:off x="701655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4"/>
          <p:cNvSpPr/>
          <p:nvPr/>
        </p:nvSpPr>
        <p:spPr>
          <a:xfrm rot="-5400000">
            <a:off x="870163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4"/>
          <p:cNvSpPr/>
          <p:nvPr/>
        </p:nvSpPr>
        <p:spPr>
          <a:xfrm rot="-5400000">
            <a:off x="27623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4"/>
          <p:cNvSpPr/>
          <p:nvPr/>
        </p:nvSpPr>
        <p:spPr>
          <a:xfrm>
            <a:off x="346332" y="-10245"/>
            <a:ext cx="169752" cy="84875"/>
          </a:xfrm>
          <a:custGeom>
            <a:rect b="b" l="l" r="r" t="t"/>
            <a:pathLst>
              <a:path extrusionOk="0" h="84875" w="169752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4"/>
          <p:cNvSpPr/>
          <p:nvPr/>
        </p:nvSpPr>
        <p:spPr>
          <a:xfrm>
            <a:off x="1188872" y="-10245"/>
            <a:ext cx="169752" cy="84875"/>
          </a:xfrm>
          <a:custGeom>
            <a:rect b="b" l="l" r="r" t="t"/>
            <a:pathLst>
              <a:path extrusionOk="0" h="84875" w="169752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4"/>
          <p:cNvSpPr/>
          <p:nvPr/>
        </p:nvSpPr>
        <p:spPr>
          <a:xfrm>
            <a:off x="2031413" y="-10245"/>
            <a:ext cx="6910072" cy="84875"/>
          </a:xfrm>
          <a:custGeom>
            <a:rect b="b" l="l" r="r" t="t"/>
            <a:pathLst>
              <a:path extrusionOk="0" h="84875" w="6910072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4"/>
          <p:cNvSpPr/>
          <p:nvPr/>
        </p:nvSpPr>
        <p:spPr>
          <a:xfrm rot="-5400000">
            <a:off x="644277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4"/>
          <p:cNvSpPr/>
          <p:nvPr/>
        </p:nvSpPr>
        <p:spPr>
          <a:xfrm rot="-5400000">
            <a:off x="-148774" y="1103813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4"/>
          <p:cNvSpPr/>
          <p:nvPr/>
        </p:nvSpPr>
        <p:spPr>
          <a:xfrm rot="-5400000">
            <a:off x="138753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4"/>
          <p:cNvSpPr/>
          <p:nvPr/>
        </p:nvSpPr>
        <p:spPr>
          <a:xfrm rot="-5400000">
            <a:off x="223007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4"/>
          <p:cNvSpPr/>
          <p:nvPr/>
        </p:nvSpPr>
        <p:spPr>
          <a:xfrm rot="-5400000">
            <a:off x="307261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4"/>
          <p:cNvSpPr/>
          <p:nvPr/>
        </p:nvSpPr>
        <p:spPr>
          <a:xfrm rot="-5400000">
            <a:off x="391515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4"/>
          <p:cNvSpPr/>
          <p:nvPr/>
        </p:nvSpPr>
        <p:spPr>
          <a:xfrm rot="-5400000">
            <a:off x="475769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4"/>
          <p:cNvSpPr/>
          <p:nvPr/>
        </p:nvSpPr>
        <p:spPr>
          <a:xfrm rot="-5400000">
            <a:off x="560023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4"/>
          <p:cNvSpPr/>
          <p:nvPr/>
        </p:nvSpPr>
        <p:spPr>
          <a:xfrm rot="-5400000">
            <a:off x="812785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4"/>
          <p:cNvSpPr/>
          <p:nvPr/>
        </p:nvSpPr>
        <p:spPr>
          <a:xfrm rot="-5400000">
            <a:off x="728531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4"/>
          <p:cNvSpPr/>
          <p:nvPr/>
        </p:nvSpPr>
        <p:spPr>
          <a:xfrm rot="-5400000">
            <a:off x="8812306" y="1174559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4"/>
          <p:cNvSpPr/>
          <p:nvPr/>
        </p:nvSpPr>
        <p:spPr>
          <a:xfrm rot="-5400000">
            <a:off x="54499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4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4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4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4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4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4"/>
          <p:cNvSpPr/>
          <p:nvPr/>
        </p:nvSpPr>
        <p:spPr>
          <a:xfrm rot="-5400000">
            <a:off x="602118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4"/>
          <p:cNvSpPr/>
          <p:nvPr/>
        </p:nvSpPr>
        <p:spPr>
          <a:xfrm rot="-5400000">
            <a:off x="96594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4"/>
          <p:cNvSpPr/>
          <p:nvPr/>
        </p:nvSpPr>
        <p:spPr>
          <a:xfrm rot="-5400000">
            <a:off x="180848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4"/>
          <p:cNvSpPr/>
          <p:nvPr/>
        </p:nvSpPr>
        <p:spPr>
          <a:xfrm rot="-5400000">
            <a:off x="265102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4"/>
          <p:cNvSpPr/>
          <p:nvPr/>
        </p:nvSpPr>
        <p:spPr>
          <a:xfrm rot="-5400000">
            <a:off x="349356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4"/>
          <p:cNvSpPr/>
          <p:nvPr/>
        </p:nvSpPr>
        <p:spPr>
          <a:xfrm rot="-5400000">
            <a:off x="433610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4"/>
          <p:cNvSpPr/>
          <p:nvPr/>
        </p:nvSpPr>
        <p:spPr>
          <a:xfrm rot="-5400000">
            <a:off x="517864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4"/>
          <p:cNvSpPr/>
          <p:nvPr/>
        </p:nvSpPr>
        <p:spPr>
          <a:xfrm rot="-5400000">
            <a:off x="770626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4"/>
          <p:cNvSpPr/>
          <p:nvPr/>
        </p:nvSpPr>
        <p:spPr>
          <a:xfrm rot="-5400000">
            <a:off x="686372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4"/>
          <p:cNvSpPr/>
          <p:nvPr/>
        </p:nvSpPr>
        <p:spPr>
          <a:xfrm rot="-5400000">
            <a:off x="854880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4"/>
          <p:cNvSpPr/>
          <p:nvPr/>
        </p:nvSpPr>
        <p:spPr>
          <a:xfrm rot="-5400000">
            <a:off x="12340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4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4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4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4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4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4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/>
          <p:nvPr/>
        </p:nvSpPr>
        <p:spPr>
          <a:xfrm rot="-5400000">
            <a:off x="644277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/>
          <p:nvPr/>
        </p:nvSpPr>
        <p:spPr>
          <a:xfrm rot="-5400000">
            <a:off x="-148774" y="1946410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4"/>
          <p:cNvSpPr/>
          <p:nvPr/>
        </p:nvSpPr>
        <p:spPr>
          <a:xfrm rot="-5400000">
            <a:off x="138753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4"/>
          <p:cNvSpPr/>
          <p:nvPr/>
        </p:nvSpPr>
        <p:spPr>
          <a:xfrm rot="-5400000">
            <a:off x="223007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4"/>
          <p:cNvSpPr/>
          <p:nvPr/>
        </p:nvSpPr>
        <p:spPr>
          <a:xfrm rot="-5400000">
            <a:off x="307261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/>
          <p:nvPr/>
        </p:nvSpPr>
        <p:spPr>
          <a:xfrm rot="-5400000">
            <a:off x="391515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4"/>
          <p:cNvSpPr/>
          <p:nvPr/>
        </p:nvSpPr>
        <p:spPr>
          <a:xfrm rot="-5400000">
            <a:off x="475769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/>
          <p:nvPr/>
        </p:nvSpPr>
        <p:spPr>
          <a:xfrm rot="-5400000">
            <a:off x="560023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/>
          <p:nvPr/>
        </p:nvSpPr>
        <p:spPr>
          <a:xfrm rot="-5400000">
            <a:off x="812785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/>
          <p:nvPr/>
        </p:nvSpPr>
        <p:spPr>
          <a:xfrm rot="-5400000">
            <a:off x="728531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"/>
          <p:cNvSpPr/>
          <p:nvPr/>
        </p:nvSpPr>
        <p:spPr>
          <a:xfrm rot="-5400000">
            <a:off x="8812306" y="2017156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/>
          <p:nvPr/>
        </p:nvSpPr>
        <p:spPr>
          <a:xfrm rot="-5400000">
            <a:off x="54499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/>
          <p:nvPr/>
        </p:nvSpPr>
        <p:spPr>
          <a:xfrm rot="-5400000">
            <a:off x="602118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/>
          <p:nvPr/>
        </p:nvSpPr>
        <p:spPr>
          <a:xfrm rot="-5400000">
            <a:off x="96594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 rot="-5400000">
            <a:off x="180848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/>
          <p:nvPr/>
        </p:nvSpPr>
        <p:spPr>
          <a:xfrm rot="-5400000">
            <a:off x="265102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/>
          <p:nvPr/>
        </p:nvSpPr>
        <p:spPr>
          <a:xfrm rot="-5400000">
            <a:off x="349356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/>
          <p:nvPr/>
        </p:nvSpPr>
        <p:spPr>
          <a:xfrm rot="-5400000">
            <a:off x="433610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 rot="-5400000">
            <a:off x="517864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 rot="-5400000">
            <a:off x="770626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 rot="-5400000">
            <a:off x="686372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 rot="-5400000">
            <a:off x="854880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/>
          <p:nvPr/>
        </p:nvSpPr>
        <p:spPr>
          <a:xfrm rot="-5400000">
            <a:off x="12340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 rot="-5400000">
            <a:off x="644277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 rot="-5400000">
            <a:off x="-148774" y="2795083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 rot="-5400000">
            <a:off x="138753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 rot="-5400000">
            <a:off x="223007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rot="-5400000">
            <a:off x="307261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rot="-5400000">
            <a:off x="391515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 rot="-5400000">
            <a:off x="475769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 rot="-5400000">
            <a:off x="560023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 rot="-5400000">
            <a:off x="812785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 rot="-5400000">
            <a:off x="728531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 rot="-5400000">
            <a:off x="8812306" y="2865829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 rot="-5400000">
            <a:off x="54499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 rot="-5400000">
            <a:off x="602118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 rot="-5400000">
            <a:off x="96594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 rot="-5400000">
            <a:off x="180848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-5400000">
            <a:off x="265102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 rot="-5400000">
            <a:off x="349356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 rot="-5400000">
            <a:off x="433610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 rot="-5400000">
            <a:off x="517864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 rot="-5400000">
            <a:off x="770626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 rot="-5400000">
            <a:off x="686372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 rot="-5400000">
            <a:off x="854880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 rot="-5400000">
            <a:off x="12340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 rot="-5400000">
            <a:off x="644277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 rot="-5400000">
            <a:off x="-148774" y="3639262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 rot="-5400000">
            <a:off x="138753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 rot="-5400000">
            <a:off x="223007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 rot="-5400000">
            <a:off x="307261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 rot="-5400000">
            <a:off x="391515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 rot="-5400000">
            <a:off x="475769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 rot="-5400000">
            <a:off x="560023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 rot="-5400000">
            <a:off x="812785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 rot="-5400000">
            <a:off x="728531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 rot="-5400000">
            <a:off x="8812306" y="3710008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 rot="-5400000">
            <a:off x="54499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 rot="-5400000">
            <a:off x="602118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 rot="-5400000">
            <a:off x="96594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 rot="-5400000">
            <a:off x="180848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 rot="-5400000">
            <a:off x="265102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 rot="-5400000">
            <a:off x="349356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 rot="-5400000">
            <a:off x="433610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 rot="-5400000">
            <a:off x="517864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 rot="-5400000">
            <a:off x="770626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 rot="-5400000">
            <a:off x="686372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 rot="-5400000">
            <a:off x="854880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 rot="-5400000">
            <a:off x="12340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 rot="-5400000">
            <a:off x="663614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 rot="-5400000">
            <a:off x="22905" y="4316257"/>
            <a:ext cx="232840" cy="278649"/>
          </a:xfrm>
          <a:custGeom>
            <a:rect b="b" l="l" r="r" t="t"/>
            <a:pathLst>
              <a:path extrusionOk="0" h="278649" w="232840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 rot="-5400000">
            <a:off x="158090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 rot="-5400000">
            <a:off x="242344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 rot="-5400000">
            <a:off x="326598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 rot="-5400000">
            <a:off x="410852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 rot="-5400000">
            <a:off x="495106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rot="-5400000">
            <a:off x="579360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rot="-5400000">
            <a:off x="832122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-5400000">
            <a:off x="747868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-5400000">
            <a:off x="8991444" y="4419445"/>
            <a:ext cx="171406" cy="133705"/>
          </a:xfrm>
          <a:custGeom>
            <a:rect b="b" l="l" r="r" t="t"/>
            <a:pathLst>
              <a:path extrusionOk="0" h="133705" w="171406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-5400000">
            <a:off x="733383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812619" y="4561319"/>
            <a:ext cx="7660836" cy="10682"/>
          </a:xfrm>
          <a:custGeom>
            <a:rect b="b" l="l" r="r" t="t"/>
            <a:pathLst>
              <a:path extrusionOk="0" h="10682" w="7660836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CBAE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 txBox="1"/>
          <p:nvPr>
            <p:ph type="ctr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4"/>
          <p:cNvSpPr txBox="1"/>
          <p:nvPr>
            <p:ph idx="1" type="subTitle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2" name="Google Shape;362;p34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4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5" name="Google Shape;365;p34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43"/>
          <p:cNvSpPr txBox="1"/>
          <p:nvPr>
            <p:ph idx="1" type="body"/>
          </p:nvPr>
        </p:nvSpPr>
        <p:spPr>
          <a:xfrm rot="5400000">
            <a:off x="2401443" y="652653"/>
            <a:ext cx="4023360" cy="729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68" name="Google Shape;768;p43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43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4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/>
          <p:nvPr>
            <p:ph type="title"/>
          </p:nvPr>
        </p:nvSpPr>
        <p:spPr>
          <a:xfrm rot="5400000">
            <a:off x="4824413" y="2481263"/>
            <a:ext cx="54102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44"/>
          <p:cNvSpPr txBox="1"/>
          <p:nvPr>
            <p:ph idx="1" type="body"/>
          </p:nvPr>
        </p:nvSpPr>
        <p:spPr>
          <a:xfrm rot="5400000">
            <a:off x="881063" y="623888"/>
            <a:ext cx="54102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74" name="Google Shape;774;p44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44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4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7" name="Google Shape;777;p44"/>
          <p:cNvCxnSpPr/>
          <p:nvPr/>
        </p:nvCxnSpPr>
        <p:spPr>
          <a:xfrm rot="10800000">
            <a:off x="7543800" y="17356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7" name="Google Shape;787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3" name="Google Shape;793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2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9" name="Google Shape;799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25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p25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6" name="Google Shape;806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2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2" name="Google Shape;812;p2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3" name="Google Shape;813;p2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4" name="Google Shape;814;p2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5" name="Google Shape;815;p2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2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0" name="Google Shape;830;p2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1" name="Google Shape;831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9" name="Google Shape;369;p35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5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5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3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7" name="Google Shape;837;p3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8" name="Google Shape;838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4" name="Google Shape;844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32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0" name="Google Shape;850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6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374" name="Google Shape;374;p36"/>
            <p:cNvCxnSpPr/>
            <p:nvPr/>
          </p:nvCxnSpPr>
          <p:spPr>
            <a:xfrm>
              <a:off x="0" y="4215753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36"/>
            <p:cNvCxnSpPr/>
            <p:nvPr/>
          </p:nvCxnSpPr>
          <p:spPr>
            <a:xfrm>
              <a:off x="0" y="3794032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36"/>
            <p:cNvCxnSpPr/>
            <p:nvPr/>
          </p:nvCxnSpPr>
          <p:spPr>
            <a:xfrm>
              <a:off x="0" y="3372310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36"/>
            <p:cNvCxnSpPr/>
            <p:nvPr/>
          </p:nvCxnSpPr>
          <p:spPr>
            <a:xfrm>
              <a:off x="0" y="2950588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36"/>
            <p:cNvCxnSpPr/>
            <p:nvPr/>
          </p:nvCxnSpPr>
          <p:spPr>
            <a:xfrm>
              <a:off x="0" y="2528866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36"/>
            <p:cNvCxnSpPr/>
            <p:nvPr/>
          </p:nvCxnSpPr>
          <p:spPr>
            <a:xfrm>
              <a:off x="0" y="2107144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36"/>
            <p:cNvCxnSpPr/>
            <p:nvPr/>
          </p:nvCxnSpPr>
          <p:spPr>
            <a:xfrm>
              <a:off x="0" y="1685422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36"/>
            <p:cNvCxnSpPr/>
            <p:nvPr/>
          </p:nvCxnSpPr>
          <p:spPr>
            <a:xfrm>
              <a:off x="0" y="1263700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36"/>
            <p:cNvCxnSpPr/>
            <p:nvPr/>
          </p:nvCxnSpPr>
          <p:spPr>
            <a:xfrm>
              <a:off x="0" y="841978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36"/>
            <p:cNvCxnSpPr/>
            <p:nvPr/>
          </p:nvCxnSpPr>
          <p:spPr>
            <a:xfrm>
              <a:off x="0" y="420256"/>
              <a:ext cx="12188952" cy="0"/>
            </a:xfrm>
            <a:prstGeom prst="straightConnector1">
              <a:avLst/>
            </a:prstGeom>
            <a:noFill/>
            <a:ln cap="flat" cmpd="sng" w="13950">
              <a:solidFill>
                <a:srgbClr val="AB641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4" name="Google Shape;384;p36"/>
          <p:cNvSpPr/>
          <p:nvPr/>
        </p:nvSpPr>
        <p:spPr>
          <a:xfrm flipH="1" rot="8100000">
            <a:off x="8146056" y="-427079"/>
            <a:ext cx="13716" cy="2816931"/>
          </a:xfrm>
          <a:custGeom>
            <a:rect b="b" l="l" r="r" t="t"/>
            <a:pathLst>
              <a:path extrusionOk="0" h="2816931" w="13716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85" name="Google Shape;385;p36"/>
          <p:cNvSpPr/>
          <p:nvPr/>
        </p:nvSpPr>
        <p:spPr>
          <a:xfrm>
            <a:off x="1" y="0"/>
            <a:ext cx="8865825" cy="4572004"/>
          </a:xfrm>
          <a:custGeom>
            <a:rect b="b" l="l" r="r" t="t"/>
            <a:pathLst>
              <a:path extrusionOk="0" h="4572004" w="8865825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86" name="Google Shape;386;p36"/>
          <p:cNvSpPr/>
          <p:nvPr/>
        </p:nvSpPr>
        <p:spPr>
          <a:xfrm rot="2700000">
            <a:off x="2311242" y="-967047"/>
            <a:ext cx="13716" cy="6570294"/>
          </a:xfrm>
          <a:custGeom>
            <a:rect b="b" l="l" r="r" t="t"/>
            <a:pathLst>
              <a:path extrusionOk="0" h="6570294" w="13716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87" name="Google Shape;387;p36"/>
          <p:cNvSpPr/>
          <p:nvPr/>
        </p:nvSpPr>
        <p:spPr>
          <a:xfrm rot="2700000">
            <a:off x="3186527" y="-953751"/>
            <a:ext cx="13716" cy="6479503"/>
          </a:xfrm>
          <a:custGeom>
            <a:rect b="b" l="l" r="r" t="t"/>
            <a:pathLst>
              <a:path extrusionOk="0" h="6479503" w="13716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88" name="Google Shape;388;p36"/>
          <p:cNvSpPr/>
          <p:nvPr/>
        </p:nvSpPr>
        <p:spPr>
          <a:xfrm rot="2700000">
            <a:off x="4029713" y="-953750"/>
            <a:ext cx="13716" cy="6479503"/>
          </a:xfrm>
          <a:custGeom>
            <a:rect b="b" l="l" r="r" t="t"/>
            <a:pathLst>
              <a:path extrusionOk="0" h="6479503" w="13716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89" name="Google Shape;389;p36"/>
          <p:cNvSpPr/>
          <p:nvPr/>
        </p:nvSpPr>
        <p:spPr>
          <a:xfrm rot="2700000">
            <a:off x="4872899" y="-953750"/>
            <a:ext cx="13716" cy="6479503"/>
          </a:xfrm>
          <a:custGeom>
            <a:rect b="b" l="l" r="r" t="t"/>
            <a:pathLst>
              <a:path extrusionOk="0" h="6479503" w="13716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0" name="Google Shape;390;p36"/>
          <p:cNvSpPr/>
          <p:nvPr/>
        </p:nvSpPr>
        <p:spPr>
          <a:xfrm rot="2700000">
            <a:off x="5716086" y="-953749"/>
            <a:ext cx="13716" cy="6479501"/>
          </a:xfrm>
          <a:custGeom>
            <a:rect b="b" l="l" r="r" t="t"/>
            <a:pathLst>
              <a:path extrusionOk="0" h="6479501" w="13716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1" name="Google Shape;391;p36"/>
          <p:cNvSpPr/>
          <p:nvPr/>
        </p:nvSpPr>
        <p:spPr>
          <a:xfrm rot="2700000">
            <a:off x="6559272" y="-953750"/>
            <a:ext cx="13716" cy="6479502"/>
          </a:xfrm>
          <a:custGeom>
            <a:rect b="b" l="l" r="r" t="t"/>
            <a:pathLst>
              <a:path extrusionOk="0" h="6479502" w="13716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2" name="Google Shape;392;p36"/>
          <p:cNvSpPr/>
          <p:nvPr/>
        </p:nvSpPr>
        <p:spPr>
          <a:xfrm rot="2700000">
            <a:off x="7126799" y="-278554"/>
            <a:ext cx="13716" cy="5699824"/>
          </a:xfrm>
          <a:custGeom>
            <a:rect b="b" l="l" r="r" t="t"/>
            <a:pathLst>
              <a:path extrusionOk="0" h="5699824" w="13716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3" name="Google Shape;393;p36"/>
          <p:cNvSpPr/>
          <p:nvPr/>
        </p:nvSpPr>
        <p:spPr>
          <a:xfrm rot="2700000">
            <a:off x="7969986" y="1747381"/>
            <a:ext cx="13716" cy="3314931"/>
          </a:xfrm>
          <a:custGeom>
            <a:rect b="b" l="l" r="r" t="t"/>
            <a:pathLst>
              <a:path extrusionOk="0" h="3314931" w="13716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4" name="Google Shape;394;p36"/>
          <p:cNvSpPr/>
          <p:nvPr/>
        </p:nvSpPr>
        <p:spPr>
          <a:xfrm rot="2700000">
            <a:off x="8391577" y="2765192"/>
            <a:ext cx="13716" cy="2122490"/>
          </a:xfrm>
          <a:custGeom>
            <a:rect b="b" l="l" r="r" t="t"/>
            <a:pathLst>
              <a:path extrusionOk="0" h="2122490" w="13716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5" name="Google Shape;395;p36"/>
          <p:cNvSpPr/>
          <p:nvPr/>
        </p:nvSpPr>
        <p:spPr>
          <a:xfrm rot="2700000">
            <a:off x="8813172" y="3783010"/>
            <a:ext cx="13717" cy="930041"/>
          </a:xfrm>
          <a:custGeom>
            <a:rect b="b" l="l" r="r" t="t"/>
            <a:pathLst>
              <a:path extrusionOk="0" h="930041" w="13717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6" name="Google Shape;396;p36"/>
          <p:cNvSpPr/>
          <p:nvPr/>
        </p:nvSpPr>
        <p:spPr>
          <a:xfrm rot="2700000">
            <a:off x="203277" y="-93899"/>
            <a:ext cx="13716" cy="608068"/>
          </a:xfrm>
          <a:custGeom>
            <a:rect b="b" l="l" r="r" t="t"/>
            <a:pathLst>
              <a:path extrusionOk="0" h="608068" w="13716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7" name="Google Shape;397;p36"/>
          <p:cNvSpPr/>
          <p:nvPr/>
        </p:nvSpPr>
        <p:spPr>
          <a:xfrm rot="2700000">
            <a:off x="624870" y="-268529"/>
            <a:ext cx="13716" cy="1800514"/>
          </a:xfrm>
          <a:custGeom>
            <a:rect b="b" l="l" r="r" t="t"/>
            <a:pathLst>
              <a:path extrusionOk="0" h="1800514" w="13716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8" name="Google Shape;398;p36"/>
          <p:cNvSpPr/>
          <p:nvPr/>
        </p:nvSpPr>
        <p:spPr>
          <a:xfrm rot="2700000">
            <a:off x="1046463" y="-443158"/>
            <a:ext cx="13716" cy="2992958"/>
          </a:xfrm>
          <a:custGeom>
            <a:rect b="b" l="l" r="r" t="t"/>
            <a:pathLst>
              <a:path extrusionOk="0" h="2992958" w="13716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399" name="Google Shape;399;p36"/>
          <p:cNvSpPr/>
          <p:nvPr/>
        </p:nvSpPr>
        <p:spPr>
          <a:xfrm rot="2700000">
            <a:off x="1468056" y="-617788"/>
            <a:ext cx="13716" cy="4185404"/>
          </a:xfrm>
          <a:custGeom>
            <a:rect b="b" l="l" r="r" t="t"/>
            <a:pathLst>
              <a:path extrusionOk="0" h="4185404" w="13716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0" name="Google Shape;400;p36"/>
          <p:cNvSpPr/>
          <p:nvPr/>
        </p:nvSpPr>
        <p:spPr>
          <a:xfrm rot="2700000">
            <a:off x="1889649" y="-792416"/>
            <a:ext cx="13716" cy="5377849"/>
          </a:xfrm>
          <a:custGeom>
            <a:rect b="b" l="l" r="r" t="t"/>
            <a:pathLst>
              <a:path extrusionOk="0" h="5377849" w="13716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1" name="Google Shape;401;p36"/>
          <p:cNvSpPr/>
          <p:nvPr/>
        </p:nvSpPr>
        <p:spPr>
          <a:xfrm flipH="1" rot="8100000">
            <a:off x="2070569" y="-450209"/>
            <a:ext cx="13716" cy="5889566"/>
          </a:xfrm>
          <a:custGeom>
            <a:rect b="b" l="l" r="r" t="t"/>
            <a:pathLst>
              <a:path extrusionOk="0" h="5889566" w="1371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2" name="Google Shape;402;p36"/>
          <p:cNvSpPr/>
          <p:nvPr/>
        </p:nvSpPr>
        <p:spPr>
          <a:xfrm flipH="1" rot="8100000">
            <a:off x="1648976" y="567610"/>
            <a:ext cx="13716" cy="4697119"/>
          </a:xfrm>
          <a:custGeom>
            <a:rect b="b" l="l" r="r" t="t"/>
            <a:pathLst>
              <a:path extrusionOk="0" h="4697119" w="13716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3" name="Google Shape;403;p36"/>
          <p:cNvSpPr/>
          <p:nvPr/>
        </p:nvSpPr>
        <p:spPr>
          <a:xfrm flipH="1" rot="8100000">
            <a:off x="1227383" y="1585424"/>
            <a:ext cx="13716" cy="3504674"/>
          </a:xfrm>
          <a:custGeom>
            <a:rect b="b" l="l" r="r" t="t"/>
            <a:pathLst>
              <a:path extrusionOk="0" h="3504674" w="13716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4" name="Google Shape;404;p36"/>
          <p:cNvSpPr/>
          <p:nvPr/>
        </p:nvSpPr>
        <p:spPr>
          <a:xfrm flipH="1" rot="8100000">
            <a:off x="805790" y="2603242"/>
            <a:ext cx="13716" cy="2312226"/>
          </a:xfrm>
          <a:custGeom>
            <a:rect b="b" l="l" r="r" t="t"/>
            <a:pathLst>
              <a:path extrusionOk="0" h="2312226" w="1371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5" name="Google Shape;405;p36"/>
          <p:cNvSpPr/>
          <p:nvPr/>
        </p:nvSpPr>
        <p:spPr>
          <a:xfrm flipH="1" rot="8100000">
            <a:off x="384198" y="3621057"/>
            <a:ext cx="13716" cy="1119782"/>
          </a:xfrm>
          <a:custGeom>
            <a:rect b="b" l="l" r="r" t="t"/>
            <a:pathLst>
              <a:path extrusionOk="0" h="1119782" w="13716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6" name="Google Shape;406;p36"/>
          <p:cNvSpPr/>
          <p:nvPr/>
        </p:nvSpPr>
        <p:spPr>
          <a:xfrm flipH="1" rot="8100000">
            <a:off x="2705180" y="-953749"/>
            <a:ext cx="13716" cy="6479500"/>
          </a:xfrm>
          <a:custGeom>
            <a:rect b="b" l="l" r="r" t="t"/>
            <a:pathLst>
              <a:path extrusionOk="0" h="6479500" w="13716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7" name="Google Shape;407;p36"/>
          <p:cNvSpPr/>
          <p:nvPr/>
        </p:nvSpPr>
        <p:spPr>
          <a:xfrm flipH="1" rot="8100000">
            <a:off x="4391552" y="-953749"/>
            <a:ext cx="13716" cy="6479500"/>
          </a:xfrm>
          <a:custGeom>
            <a:rect b="b" l="l" r="r" t="t"/>
            <a:pathLst>
              <a:path extrusionOk="0" h="6479500" w="13716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8" name="Google Shape;408;p36"/>
          <p:cNvSpPr/>
          <p:nvPr/>
        </p:nvSpPr>
        <p:spPr>
          <a:xfrm flipH="1" rot="8100000">
            <a:off x="6077925" y="-953749"/>
            <a:ext cx="13716" cy="6479501"/>
          </a:xfrm>
          <a:custGeom>
            <a:rect b="b" l="l" r="r" t="t"/>
            <a:pathLst>
              <a:path extrusionOk="0" h="6479501" w="13716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09" name="Google Shape;409;p36"/>
          <p:cNvSpPr/>
          <p:nvPr/>
        </p:nvSpPr>
        <p:spPr>
          <a:xfrm flipH="1" rot="8100000">
            <a:off x="6881278" y="-950966"/>
            <a:ext cx="13716" cy="6394268"/>
          </a:xfrm>
          <a:custGeom>
            <a:rect b="b" l="l" r="r" t="t"/>
            <a:pathLst>
              <a:path extrusionOk="0" h="6394268" w="13716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0" name="Google Shape;410;p36"/>
          <p:cNvSpPr/>
          <p:nvPr/>
        </p:nvSpPr>
        <p:spPr>
          <a:xfrm flipH="1" rot="8100000">
            <a:off x="7302869" y="-776336"/>
            <a:ext cx="13717" cy="5201823"/>
          </a:xfrm>
          <a:custGeom>
            <a:rect b="b" l="l" r="r" t="t"/>
            <a:pathLst>
              <a:path extrusionOk="0" h="5201823" w="13717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1" name="Google Shape;411;p36"/>
          <p:cNvSpPr/>
          <p:nvPr/>
        </p:nvSpPr>
        <p:spPr>
          <a:xfrm flipH="1" rot="8100000">
            <a:off x="7742935" y="-582310"/>
            <a:ext cx="13716" cy="4009378"/>
          </a:xfrm>
          <a:custGeom>
            <a:rect b="b" l="l" r="r" t="t"/>
            <a:pathLst>
              <a:path extrusionOk="0" h="4009378" w="13716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2" name="Google Shape;412;p36"/>
          <p:cNvSpPr/>
          <p:nvPr/>
        </p:nvSpPr>
        <p:spPr>
          <a:xfrm flipH="1" rot="8100000">
            <a:off x="8567649" y="-252451"/>
            <a:ext cx="13715" cy="1624488"/>
          </a:xfrm>
          <a:custGeom>
            <a:rect b="b" l="l" r="r" t="t"/>
            <a:pathLst>
              <a:path extrusionOk="0" h="1624488" w="13715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3" name="Google Shape;413;p36"/>
          <p:cNvSpPr/>
          <p:nvPr/>
        </p:nvSpPr>
        <p:spPr>
          <a:xfrm flipH="1" rot="8100000">
            <a:off x="8989243" y="-77819"/>
            <a:ext cx="13715" cy="432040"/>
          </a:xfrm>
          <a:custGeom>
            <a:rect b="b" l="l" r="r" t="t"/>
            <a:pathLst>
              <a:path extrusionOk="0" h="432040" w="13715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4" name="Google Shape;414;p36"/>
          <p:cNvSpPr/>
          <p:nvPr/>
        </p:nvSpPr>
        <p:spPr>
          <a:xfrm flipH="1" rot="8100000">
            <a:off x="3543517" y="-965458"/>
            <a:ext cx="13716" cy="6493219"/>
          </a:xfrm>
          <a:custGeom>
            <a:rect b="b" l="l" r="r" t="t"/>
            <a:pathLst>
              <a:path extrusionOk="0" h="6493219" w="13716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5" name="Google Shape;415;p36"/>
          <p:cNvSpPr/>
          <p:nvPr/>
        </p:nvSpPr>
        <p:spPr>
          <a:xfrm flipH="1" rot="8100000">
            <a:off x="5229889" y="-965458"/>
            <a:ext cx="13716" cy="6493220"/>
          </a:xfrm>
          <a:custGeom>
            <a:rect b="b" l="l" r="r" t="t"/>
            <a:pathLst>
              <a:path extrusionOk="0" h="6493220" w="13716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16" name="Google Shape;416;p36"/>
          <p:cNvSpPr/>
          <p:nvPr/>
        </p:nvSpPr>
        <p:spPr>
          <a:xfrm rot="-5400000">
            <a:off x="644277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 rot="-5400000">
            <a:off x="-148774" y="258315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 rot="-5400000">
            <a:off x="138753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 rot="-5400000">
            <a:off x="223007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 rot="-5400000">
            <a:off x="307261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 rot="-5400000">
            <a:off x="391515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 rot="-5400000">
            <a:off x="475769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 rot="-5400000">
            <a:off x="560023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 rot="-5400000">
            <a:off x="812785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 rot="-5400000">
            <a:off x="728531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 rot="-5400000">
            <a:off x="8812306" y="329061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 rot="-5400000">
            <a:off x="544992" y="109541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 rot="-5400000">
            <a:off x="602118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 rot="-5400000">
            <a:off x="96594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 rot="-5400000">
            <a:off x="180848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 rot="-5400000">
            <a:off x="265102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 rot="-5400000">
            <a:off x="349356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rot="-5400000">
            <a:off x="433610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 rot="-5400000">
            <a:off x="517864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 rot="-5400000">
            <a:off x="770626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 rot="-5400000">
            <a:off x="686372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rot="-5400000">
            <a:off x="854880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 rot="-5400000">
            <a:off x="123402" y="53022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 rot="-5400000">
            <a:off x="617401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 rot="-5400000">
            <a:off x="111877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 rot="-5400000">
            <a:off x="196131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 rot="-5400000">
            <a:off x="280385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 rot="-5400000">
            <a:off x="364639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 rot="-5400000">
            <a:off x="448893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rot="-5400000">
            <a:off x="533147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rot="-5400000">
            <a:off x="785909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rot="-5400000">
            <a:off x="701655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 rot="-5400000">
            <a:off x="870163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 rot="-5400000">
            <a:off x="276233" y="-163077"/>
            <a:ext cx="306986" cy="612648"/>
          </a:xfrm>
          <a:custGeom>
            <a:rect b="b" l="l" r="r" t="t"/>
            <a:pathLst>
              <a:path extrusionOk="0" h="612648" w="306986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 rot="-5400000">
            <a:off x="644277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 rot="-5400000">
            <a:off x="-148774" y="1103813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 rot="-5400000">
            <a:off x="138753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rot="-5400000">
            <a:off x="223007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rot="-5400000">
            <a:off x="307261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 rot="-5400000">
            <a:off x="391515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 rot="-5400000">
            <a:off x="475769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 rot="-5400000">
            <a:off x="560023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 rot="-5400000">
            <a:off x="812785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 rot="-5400000">
            <a:off x="728531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 rot="-5400000">
            <a:off x="8812306" y="1174559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 rot="-5400000">
            <a:off x="544992" y="95503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 rot="-5400000">
            <a:off x="602118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 rot="-5400000">
            <a:off x="96594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180848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 rot="-5400000">
            <a:off x="265102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 rot="-5400000">
            <a:off x="349356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 rot="-5400000">
            <a:off x="433610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 rot="-5400000">
            <a:off x="517864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 rot="-5400000">
            <a:off x="770626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 rot="-5400000">
            <a:off x="686372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-5400000">
            <a:off x="854880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-5400000">
            <a:off x="123402" y="1375727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-5400000">
            <a:off x="644277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-5400000">
            <a:off x="-148774" y="1946410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-5400000">
            <a:off x="138753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-5400000">
            <a:off x="223007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-5400000">
            <a:off x="307261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-5400000">
            <a:off x="391515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-5400000">
            <a:off x="475769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-5400000">
            <a:off x="560023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 rot="-5400000">
            <a:off x="812785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 rot="-5400000">
            <a:off x="728531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 rot="-5400000">
            <a:off x="8812306" y="2017156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 rot="-5400000">
            <a:off x="544992" y="1797636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 rot="-5400000">
            <a:off x="602118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rot="-5400000">
            <a:off x="96594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-5400000">
            <a:off x="180848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265102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-5400000">
            <a:off x="349356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 rot="-5400000">
            <a:off x="433610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 rot="-5400000">
            <a:off x="517864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 rot="-5400000">
            <a:off x="770626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 rot="-5400000">
            <a:off x="686372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 rot="-5400000">
            <a:off x="854880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 rot="-5400000">
            <a:off x="123402" y="221832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/>
          <p:cNvSpPr/>
          <p:nvPr/>
        </p:nvSpPr>
        <p:spPr>
          <a:xfrm rot="-5400000">
            <a:off x="644277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 rot="-5400000">
            <a:off x="-148774" y="2795083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6"/>
          <p:cNvSpPr/>
          <p:nvPr/>
        </p:nvSpPr>
        <p:spPr>
          <a:xfrm rot="-5400000">
            <a:off x="138753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 rot="-5400000">
            <a:off x="223007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 rot="-5400000">
            <a:off x="307261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"/>
          <p:cNvSpPr/>
          <p:nvPr/>
        </p:nvSpPr>
        <p:spPr>
          <a:xfrm rot="-5400000">
            <a:off x="391515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6"/>
          <p:cNvSpPr/>
          <p:nvPr/>
        </p:nvSpPr>
        <p:spPr>
          <a:xfrm rot="-5400000">
            <a:off x="475769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/>
          <p:nvPr/>
        </p:nvSpPr>
        <p:spPr>
          <a:xfrm rot="-5400000">
            <a:off x="560023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 rot="-5400000">
            <a:off x="812785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 rot="-5400000">
            <a:off x="728531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 rot="-5400000">
            <a:off x="8812306" y="2865829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 rot="-5400000">
            <a:off x="544992" y="264630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 rot="-5400000">
            <a:off x="602118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 rot="-5400000">
            <a:off x="96594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 rot="-5400000">
            <a:off x="180848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 rot="-5400000">
            <a:off x="265102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 rot="-5400000">
            <a:off x="349356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6"/>
          <p:cNvSpPr/>
          <p:nvPr/>
        </p:nvSpPr>
        <p:spPr>
          <a:xfrm rot="-5400000">
            <a:off x="433610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 rot="-5400000">
            <a:off x="517864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/>
          <p:nvPr/>
        </p:nvSpPr>
        <p:spPr>
          <a:xfrm rot="-5400000">
            <a:off x="770626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/>
          <p:nvPr/>
        </p:nvSpPr>
        <p:spPr>
          <a:xfrm rot="-5400000">
            <a:off x="686372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 rot="-5400000">
            <a:off x="854880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/>
          <p:nvPr/>
        </p:nvSpPr>
        <p:spPr>
          <a:xfrm rot="-5400000">
            <a:off x="123402" y="3068579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 rot="-5400000">
            <a:off x="644277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 rot="-5400000">
            <a:off x="-148774" y="3639262"/>
            <a:ext cx="612648" cy="315100"/>
          </a:xfrm>
          <a:custGeom>
            <a:rect b="b" l="l" r="r" t="t"/>
            <a:pathLst>
              <a:path extrusionOk="0" h="315100" w="612648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 rot="-5400000">
            <a:off x="138753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/>
          <p:nvPr/>
        </p:nvSpPr>
        <p:spPr>
          <a:xfrm rot="-5400000">
            <a:off x="223007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 rot="-5400000">
            <a:off x="307261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 rot="-5400000">
            <a:off x="391515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 rot="-5400000">
            <a:off x="475769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 rot="-5400000">
            <a:off x="560023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 rot="-5400000">
            <a:off x="812785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/>
          <p:nvPr/>
        </p:nvSpPr>
        <p:spPr>
          <a:xfrm rot="-5400000">
            <a:off x="728531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6"/>
          <p:cNvSpPr/>
          <p:nvPr/>
        </p:nvSpPr>
        <p:spPr>
          <a:xfrm rot="-5400000">
            <a:off x="8812306" y="3710008"/>
            <a:ext cx="489780" cy="173608"/>
          </a:xfrm>
          <a:custGeom>
            <a:rect b="b" l="l" r="r" t="t"/>
            <a:pathLst>
              <a:path extrusionOk="0" h="173608" w="489780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"/>
          <p:cNvSpPr/>
          <p:nvPr/>
        </p:nvSpPr>
        <p:spPr>
          <a:xfrm rot="-5400000">
            <a:off x="544992" y="3490488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6"/>
          <p:cNvSpPr/>
          <p:nvPr/>
        </p:nvSpPr>
        <p:spPr>
          <a:xfrm rot="-5400000">
            <a:off x="602118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/>
          <p:nvPr/>
        </p:nvSpPr>
        <p:spPr>
          <a:xfrm rot="-5400000">
            <a:off x="96594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"/>
          <p:cNvSpPr/>
          <p:nvPr/>
        </p:nvSpPr>
        <p:spPr>
          <a:xfrm rot="-5400000">
            <a:off x="180848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/>
          <p:nvPr/>
        </p:nvSpPr>
        <p:spPr>
          <a:xfrm rot="-5400000">
            <a:off x="265102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6"/>
          <p:cNvSpPr/>
          <p:nvPr/>
        </p:nvSpPr>
        <p:spPr>
          <a:xfrm rot="-5400000">
            <a:off x="349356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 rot="-5400000">
            <a:off x="433610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 rot="-5400000">
            <a:off x="517864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 rot="-5400000">
            <a:off x="770626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 rot="-5400000">
            <a:off x="686372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 rot="-5400000">
            <a:off x="854880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 rot="-5400000">
            <a:off x="123402" y="3914584"/>
            <a:ext cx="612648" cy="612648"/>
          </a:xfrm>
          <a:custGeom>
            <a:rect b="b" l="l" r="r" t="t"/>
            <a:pathLst>
              <a:path extrusionOk="0" h="3699725" w="3699724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 rot="-5400000">
            <a:off x="663614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 rot="-5400000">
            <a:off x="22905" y="4316257"/>
            <a:ext cx="232840" cy="278649"/>
          </a:xfrm>
          <a:custGeom>
            <a:rect b="b" l="l" r="r" t="t"/>
            <a:pathLst>
              <a:path extrusionOk="0" h="278649" w="232840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 rot="-5400000">
            <a:off x="158090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 rot="-5400000">
            <a:off x="242344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 rot="-5400000">
            <a:off x="326598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/>
          <p:nvPr/>
        </p:nvSpPr>
        <p:spPr>
          <a:xfrm rot="-5400000">
            <a:off x="410852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6"/>
          <p:cNvSpPr/>
          <p:nvPr/>
        </p:nvSpPr>
        <p:spPr>
          <a:xfrm rot="-5400000">
            <a:off x="495106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 rot="-5400000">
            <a:off x="579360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6"/>
          <p:cNvSpPr/>
          <p:nvPr/>
        </p:nvSpPr>
        <p:spPr>
          <a:xfrm rot="-5400000">
            <a:off x="8321221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"/>
          <p:cNvSpPr/>
          <p:nvPr/>
        </p:nvSpPr>
        <p:spPr>
          <a:xfrm rot="-5400000">
            <a:off x="7478682" y="4185695"/>
            <a:ext cx="232840" cy="539773"/>
          </a:xfrm>
          <a:custGeom>
            <a:rect b="b" l="l" r="r" t="t"/>
            <a:pathLst>
              <a:path extrusionOk="0" h="539773" w="23284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6"/>
          <p:cNvSpPr/>
          <p:nvPr/>
        </p:nvSpPr>
        <p:spPr>
          <a:xfrm rot="-5400000">
            <a:off x="8991444" y="4419445"/>
            <a:ext cx="171406" cy="133705"/>
          </a:xfrm>
          <a:custGeom>
            <a:rect b="b" l="l" r="r" t="t"/>
            <a:pathLst>
              <a:path extrusionOk="0" h="133705" w="171406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/>
          <p:nvPr/>
        </p:nvSpPr>
        <p:spPr>
          <a:xfrm rot="-5400000">
            <a:off x="733383" y="4185695"/>
            <a:ext cx="232840" cy="539772"/>
          </a:xfrm>
          <a:custGeom>
            <a:rect b="b" l="l" r="r" t="t"/>
            <a:pathLst>
              <a:path extrusionOk="0" h="539772" w="23284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0" y="331699"/>
            <a:ext cx="93942" cy="4240302"/>
          </a:xfrm>
          <a:custGeom>
            <a:rect b="b" l="l" r="r" t="t"/>
            <a:pathLst>
              <a:path extrusionOk="0" h="4240302" w="9394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346332" y="-10245"/>
            <a:ext cx="169752" cy="84875"/>
          </a:xfrm>
          <a:custGeom>
            <a:rect b="b" l="l" r="r" t="t"/>
            <a:pathLst>
              <a:path extrusionOk="0" h="84875" w="169752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1188872" y="-10245"/>
            <a:ext cx="169752" cy="84875"/>
          </a:xfrm>
          <a:custGeom>
            <a:rect b="b" l="l" r="r" t="t"/>
            <a:pathLst>
              <a:path extrusionOk="0" h="84875" w="169752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2031413" y="-10245"/>
            <a:ext cx="6910072" cy="84875"/>
          </a:xfrm>
          <a:custGeom>
            <a:rect b="b" l="l" r="r" t="t"/>
            <a:pathLst>
              <a:path extrusionOk="0" h="84875" w="6910072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6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6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6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6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6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6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6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6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6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6"/>
          <p:cNvSpPr/>
          <p:nvPr/>
        </p:nvSpPr>
        <p:spPr>
          <a:xfrm>
            <a:off x="812619" y="4561319"/>
            <a:ext cx="7660836" cy="10682"/>
          </a:xfrm>
          <a:custGeom>
            <a:rect b="b" l="l" r="r" t="t"/>
            <a:pathLst>
              <a:path extrusionOk="0" h="10682" w="7660836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6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6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6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6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6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6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6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6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6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6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6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6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lt1"/>
          </a:solidFill>
          <a:ln cap="flat" cmpd="sng" w="139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6"/>
          <p:cNvSpPr txBox="1"/>
          <p:nvPr>
            <p:ph type="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36"/>
          <p:cNvSpPr txBox="1"/>
          <p:nvPr>
            <p:ph idx="1" type="body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1" name="Google Shape;721;p36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36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36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4" name="Google Shape;724;p36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AB64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37"/>
          <p:cNvSpPr txBox="1"/>
          <p:nvPr>
            <p:ph idx="1" type="body"/>
          </p:nvPr>
        </p:nvSpPr>
        <p:spPr>
          <a:xfrm>
            <a:off x="768096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28" name="Google Shape;728;p37"/>
          <p:cNvSpPr txBox="1"/>
          <p:nvPr>
            <p:ph idx="2" type="body"/>
          </p:nvPr>
        </p:nvSpPr>
        <p:spPr>
          <a:xfrm>
            <a:off x="4491990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29" name="Google Shape;729;p37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37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37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38"/>
          <p:cNvSpPr txBox="1"/>
          <p:nvPr>
            <p:ph idx="1" type="body"/>
          </p:nvPr>
        </p:nvSpPr>
        <p:spPr>
          <a:xfrm>
            <a:off x="768096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5" name="Google Shape;735;p38"/>
          <p:cNvSpPr txBox="1"/>
          <p:nvPr>
            <p:ph idx="2" type="body"/>
          </p:nvPr>
        </p:nvSpPr>
        <p:spPr>
          <a:xfrm>
            <a:off x="768096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36" name="Google Shape;736;p38"/>
          <p:cNvSpPr txBox="1"/>
          <p:nvPr>
            <p:ph idx="3" type="body"/>
          </p:nvPr>
        </p:nvSpPr>
        <p:spPr>
          <a:xfrm>
            <a:off x="4491990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7" name="Google Shape;737;p38"/>
          <p:cNvSpPr txBox="1"/>
          <p:nvPr>
            <p:ph idx="4" type="body"/>
          </p:nvPr>
        </p:nvSpPr>
        <p:spPr>
          <a:xfrm>
            <a:off x="4491990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38" name="Google Shape;738;p38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38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38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9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39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39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40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40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1"/>
          <p:cNvSpPr txBox="1"/>
          <p:nvPr>
            <p:ph type="title"/>
          </p:nvPr>
        </p:nvSpPr>
        <p:spPr>
          <a:xfrm>
            <a:off x="768096" y="471509"/>
            <a:ext cx="32918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41"/>
          <p:cNvSpPr txBox="1"/>
          <p:nvPr>
            <p:ph idx="1" type="body"/>
          </p:nvPr>
        </p:nvSpPr>
        <p:spPr>
          <a:xfrm>
            <a:off x="4286250" y="822960"/>
            <a:ext cx="4258818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🢝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753" name="Google Shape;753;p41"/>
          <p:cNvSpPr txBox="1"/>
          <p:nvPr>
            <p:ph idx="2" type="body"/>
          </p:nvPr>
        </p:nvSpPr>
        <p:spPr>
          <a:xfrm>
            <a:off x="768096" y="2257506"/>
            <a:ext cx="329184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4" name="Google Shape;754;p41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41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4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2"/>
          <p:cNvSpPr txBox="1"/>
          <p:nvPr>
            <p:ph type="title"/>
          </p:nvPr>
        </p:nvSpPr>
        <p:spPr>
          <a:xfrm>
            <a:off x="342900" y="4960138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42"/>
          <p:cNvSpPr/>
          <p:nvPr>
            <p:ph idx="2" type="pic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rgbClr val="EEE09A"/>
          </a:solidFill>
          <a:ln>
            <a:noFill/>
          </a:ln>
        </p:spPr>
      </p:sp>
      <p:sp>
        <p:nvSpPr>
          <p:cNvPr id="760" name="Google Shape;760;p42"/>
          <p:cNvSpPr txBox="1"/>
          <p:nvPr>
            <p:ph idx="1" type="body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61" name="Google Shape;761;p42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42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4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4" name="Google Shape;764;p42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wentieth Century"/>
              <a:buChar char=" 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33"/>
          <p:cNvCxnSpPr/>
          <p:nvPr/>
        </p:nvCxnSpPr>
        <p:spPr>
          <a:xfrm rot="10800000">
            <a:off x="5715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0" name="Google Shape;780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1" name="Google Shape;781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2" name="Google Shape;782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3" name="Google Shape;783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I-IxeeyxDM1KCBwhAOMpprxTPKqHa1Ex_zBot4FheeQ/edit?usp=shari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umpyninja2@gmail.co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"/>
          <p:cNvSpPr txBox="1"/>
          <p:nvPr>
            <p:ph type="ctrTitle"/>
          </p:nvPr>
        </p:nvSpPr>
        <p:spPr>
          <a:xfrm>
            <a:off x="1" y="4601496"/>
            <a:ext cx="6282812" cy="225650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F5F0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2399"/>
              </a:buClr>
              <a:buSzPts val="6000"/>
              <a:buFont typeface="Tahoma"/>
              <a:buNone/>
            </a:pPr>
            <a:r>
              <a:rPr b="1" lang="en-US" sz="5400">
                <a:solidFill>
                  <a:srgbClr val="1482AC"/>
                </a:solidFill>
                <a:latin typeface="Tahoma"/>
                <a:ea typeface="Tahoma"/>
                <a:cs typeface="Tahoma"/>
                <a:sym typeface="Tahoma"/>
              </a:rPr>
              <a:t>PYTHON HACKATHON</a:t>
            </a:r>
            <a:endParaRPr sz="5400">
              <a:solidFill>
                <a:srgbClr val="1482A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1"/>
          <p:cNvSpPr txBox="1"/>
          <p:nvPr>
            <p:ph idx="1" type="subTitle"/>
          </p:nvPr>
        </p:nvSpPr>
        <p:spPr>
          <a:xfrm>
            <a:off x="6282813" y="4601496"/>
            <a:ext cx="2861187" cy="2256503"/>
          </a:xfrm>
          <a:prstGeom prst="rect">
            <a:avLst/>
          </a:prstGeom>
          <a:solidFill>
            <a:srgbClr val="F5F0D5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2751"/>
              </a:buClr>
              <a:buSzPts val="2400"/>
              <a:buNone/>
            </a:pPr>
            <a:r>
              <a:rPr b="1" lang="en-US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Organized By: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2751"/>
              </a:buClr>
              <a:buSzPts val="2400"/>
              <a:buNone/>
            </a:pPr>
            <a:r>
              <a:t/>
            </a:r>
            <a:endParaRPr b="1" sz="2000">
              <a:solidFill>
                <a:srgbClr val="0070C0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D2751"/>
              </a:buClr>
              <a:buSzPts val="2400"/>
              <a:buNone/>
            </a:pPr>
            <a:r>
              <a:rPr b="1" lang="en-US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Jyothi 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AD2751"/>
              </a:buClr>
              <a:buSzPts val="2400"/>
              <a:buNone/>
            </a:pPr>
            <a:r>
              <a:rPr b="1" lang="en-US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Meenu</a:t>
            </a:r>
            <a:endParaRPr b="1" sz="2000">
              <a:solidFill>
                <a:srgbClr val="0070C0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rgbClr val="AD2751"/>
              </a:buClr>
              <a:buSzPts val="2400"/>
              <a:buNone/>
            </a:pPr>
            <a:r>
              <a:rPr b="1" lang="en-US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Vandana</a:t>
            </a:r>
            <a:endParaRPr b="1" sz="2000">
              <a:solidFill>
                <a:srgbClr val="0070C0"/>
              </a:solidFill>
            </a:endParaRPr>
          </a:p>
        </p:txBody>
      </p:sp>
      <p:pic>
        <p:nvPicPr>
          <p:cNvPr id="859" name="Google Shape;8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5" y="0"/>
            <a:ext cx="5238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"/>
          <p:cNvSpPr txBox="1"/>
          <p:nvPr/>
        </p:nvSpPr>
        <p:spPr>
          <a:xfrm>
            <a:off x="723591" y="804333"/>
            <a:ext cx="2543925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5000" u="none" cap="none" strike="noStrik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RULES</a:t>
            </a:r>
            <a:endParaRPr/>
          </a:p>
        </p:txBody>
      </p:sp>
      <p:sp>
        <p:nvSpPr>
          <p:cNvPr id="865" name="Google Shape;865;p2"/>
          <p:cNvSpPr txBox="1"/>
          <p:nvPr/>
        </p:nvSpPr>
        <p:spPr>
          <a:xfrm>
            <a:off x="3713285" y="0"/>
            <a:ext cx="5430715" cy="6858000"/>
          </a:xfrm>
          <a:prstGeom prst="rect">
            <a:avLst/>
          </a:prstGeom>
          <a:solidFill>
            <a:srgbClr val="F5F0D5"/>
          </a:solidFill>
          <a:ln>
            <a:noFill/>
          </a:ln>
        </p:spPr>
        <p:txBody>
          <a:bodyPr anchorCtr="0" anchor="t" bIns="45700" lIns="182875" spcFirstLastPara="1" rIns="274300" wrap="square" tIns="457200">
            <a:noAutofit/>
          </a:bodyPr>
          <a:lstStyle/>
          <a:p>
            <a:pPr indent="-280988" lvl="2" marL="280988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Hackathon kick starts on May 17,2022.</a:t>
            </a:r>
            <a:endParaRPr/>
          </a:p>
          <a:p>
            <a:pPr indent="-280988" lvl="2" marL="28098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Each team to comprise of 4 members and have a name for the team.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Participants to register along with Team names in the mentioned Excel : </a:t>
            </a:r>
            <a:r>
              <a:rPr b="0" i="0" lang="en-US" sz="1600" u="sng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https://docs.google.com/spreadsheets/d/1I-IxeeyxDM1KCBwhAOMpprxTPKqHa1Ex_zBot4FheeQ/edit?usp=sharing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285750" lvl="2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Python sessions recordings, ppts and notes will be available on the shared drive.</a:t>
            </a:r>
            <a:endParaRPr/>
          </a:p>
          <a:p>
            <a:pPr indent="-285750" lvl="2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Questionnaire and hackathon guidelines ppt will also be present on shared drive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Code has to be written on Jupyter Notebook which need to be maintained on Git by each team.</a:t>
            </a:r>
            <a:endParaRPr/>
          </a:p>
          <a:p>
            <a:pPr indent="-285750" lvl="7" marL="62547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	Log History of Git will be taken into account while evaluation 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Implementation of Agile is required.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Final submissions to be done before 7:30 pm (EST) on May 24, 2022. Late submissions will attract negative points.</a:t>
            </a:r>
            <a:endParaRPr/>
          </a:p>
        </p:txBody>
      </p:sp>
      <p:pic>
        <p:nvPicPr>
          <p:cNvPr id="866" name="Google Shape;8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0125" y="0"/>
            <a:ext cx="5238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"/>
          <p:cNvSpPr txBox="1"/>
          <p:nvPr/>
        </p:nvSpPr>
        <p:spPr>
          <a:xfrm>
            <a:off x="0" y="804333"/>
            <a:ext cx="3490721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DOCUMENTATION</a:t>
            </a:r>
            <a:endParaRPr b="0" i="0" sz="5400" u="none" cap="none" strike="noStrike">
              <a:solidFill>
                <a:srgbClr val="0070C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2" name="Google Shape;872;p3"/>
          <p:cNvSpPr txBox="1"/>
          <p:nvPr/>
        </p:nvSpPr>
        <p:spPr>
          <a:xfrm>
            <a:off x="3672349" y="-14751"/>
            <a:ext cx="5486400" cy="6858000"/>
          </a:xfrm>
          <a:prstGeom prst="rect">
            <a:avLst/>
          </a:prstGeom>
          <a:solidFill>
            <a:srgbClr val="F5F0D5"/>
          </a:solidFill>
          <a:ln>
            <a:noFill/>
          </a:ln>
        </p:spPr>
        <p:txBody>
          <a:bodyPr anchorCtr="0" anchor="ctr" bIns="45700" lIns="45700" spcFirstLastPara="1" rIns="274300" wrap="square" tIns="45700">
            <a:norm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Each team to submit the following Documents: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Jupyter Notebook with Solutions in Git – Create Jupyter Notebook for given questions in sequence and questions mentioned as markdowns or headings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Additional Data Analysis in Git – Create another Jupyter Notebook with all the additional analysis and exploration</a:t>
            </a:r>
            <a:endParaRPr/>
          </a:p>
          <a:p>
            <a:pPr indent="-457200" lvl="1" marL="9144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Presentations: All teams have to prepare a </a:t>
            </a:r>
            <a:r>
              <a:rPr lang="en-US" sz="16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PPT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highlighting the task. You may mention a synopsis of the functions used and optimizations or additional analysis done. 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GitHub link and ppt for each team should be mailed to </a:t>
            </a:r>
            <a:r>
              <a:rPr b="0" i="0" lang="en-US" sz="1600" u="sng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numpyninja2@gmail.com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. Please mention in subject line &lt;teamname_Python Hackathon&gt;</a:t>
            </a:r>
            <a:endParaRPr b="0" i="0" sz="16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73" name="Google Shape;8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7156" y="14751"/>
            <a:ext cx="522093" cy="87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"/>
          <p:cNvSpPr txBox="1"/>
          <p:nvPr/>
        </p:nvSpPr>
        <p:spPr>
          <a:xfrm>
            <a:off x="628650" y="365126"/>
            <a:ext cx="7886700" cy="315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3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2399"/>
              </a:buClr>
              <a:buSzPct val="100000"/>
              <a:buFont typeface="Tahoma"/>
              <a:buNone/>
            </a:pPr>
            <a:r>
              <a:t/>
            </a:r>
            <a:endParaRPr b="1" i="0" sz="6000" u="none" cap="none" strike="noStrike">
              <a:solidFill>
                <a:srgbClr val="962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79" name="Google Shape;879;p4"/>
          <p:cNvGraphicFramePr/>
          <p:nvPr/>
        </p:nvGraphicFramePr>
        <p:xfrm>
          <a:off x="811161" y="811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{F452CD68-32FA-4A90-B08B-0711F4D57803}</a:tableStyleId>
              </a:tblPr>
              <a:tblGrid>
                <a:gridCol w="6675975"/>
                <a:gridCol w="936075"/>
              </a:tblGrid>
              <a:tr h="47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Completion Criteria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Points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Completion of all given questions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Generation of correct output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Visualization of graphical representation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Correct Implementation of Git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Implementation of Agile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Code Optimization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</a:t>
                      </a:r>
                      <a:endParaRPr b="1" i="1"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b="1" i="1"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Bonus Criteria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(points will be in proportion to the numbers for the below parameters) </a:t>
                      </a:r>
                      <a:endParaRPr b="1"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CC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Points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CC5A"/>
                    </a:solidFill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Additional analysis(EDA, Statistical Analysis etc.)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 of new functions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</a:t>
                      </a:r>
                      <a:endParaRPr b="1" i="1"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400</a:t>
                      </a:r>
                      <a:endParaRPr b="1" i="1"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Documentation and Presentation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Grand Total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ahoma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1500</a:t>
                      </a:r>
                      <a:endParaRPr sz="1600" u="none" cap="none" strike="noStrike">
                        <a:solidFill>
                          <a:srgbClr val="0070C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182875" marL="91450" anchor="ctr">
                    <a:lnL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3CC5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0" name="Google Shape;880;p4"/>
          <p:cNvSpPr txBox="1"/>
          <p:nvPr/>
        </p:nvSpPr>
        <p:spPr>
          <a:xfrm>
            <a:off x="720799" y="6346737"/>
            <a:ext cx="7794551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Note: Minimum 60 questions needs to be solved to qualify for hackathon</a:t>
            </a:r>
            <a:endParaRPr b="1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1" name="Google Shape;8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3058" y="23447"/>
            <a:ext cx="5238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"/>
          <p:cNvSpPr txBox="1"/>
          <p:nvPr/>
        </p:nvSpPr>
        <p:spPr>
          <a:xfrm>
            <a:off x="193558" y="128751"/>
            <a:ext cx="45867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EVALUATION:</a:t>
            </a:r>
            <a:endParaRPr b="1" i="0" sz="32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"/>
          <p:cNvSpPr txBox="1"/>
          <p:nvPr/>
        </p:nvSpPr>
        <p:spPr>
          <a:xfrm>
            <a:off x="6172569" y="5162230"/>
            <a:ext cx="2800350" cy="818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2399"/>
              </a:buClr>
              <a:buSzPts val="3200"/>
              <a:buFont typeface="Tahoma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endParaRPr b="1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8" name="Google Shape;8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9044" y="129662"/>
            <a:ext cx="5238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2022-04-05T20:02:19Z</dcterms:created>
  <dc:creator>Manalee De</dc:creator>
</cp:coreProperties>
</file>