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83" r:id="rId4"/>
    <p:sldId id="262" r:id="rId5"/>
    <p:sldId id="263" r:id="rId6"/>
    <p:sldId id="299" r:id="rId7"/>
    <p:sldId id="300" r:id="rId8"/>
    <p:sldId id="302" r:id="rId9"/>
    <p:sldId id="303" r:id="rId10"/>
    <p:sldId id="304" r:id="rId11"/>
    <p:sldId id="285" r:id="rId12"/>
    <p:sldId id="286" r:id="rId13"/>
    <p:sldId id="287" r:id="rId14"/>
    <p:sldId id="288" r:id="rId15"/>
    <p:sldId id="305" r:id="rId16"/>
    <p:sldId id="289" r:id="rId17"/>
    <p:sldId id="290" r:id="rId18"/>
    <p:sldId id="257" r:id="rId19"/>
    <p:sldId id="258" r:id="rId20"/>
    <p:sldId id="259" r:id="rId21"/>
    <p:sldId id="260" r:id="rId22"/>
    <p:sldId id="261" r:id="rId23"/>
    <p:sldId id="265" r:id="rId24"/>
    <p:sldId id="278" r:id="rId25"/>
    <p:sldId id="267" r:id="rId26"/>
    <p:sldId id="279" r:id="rId27"/>
    <p:sldId id="268" r:id="rId28"/>
    <p:sldId id="281" r:id="rId29"/>
    <p:sldId id="280" r:id="rId30"/>
    <p:sldId id="277" r:id="rId31"/>
    <p:sldId id="293" r:id="rId32"/>
    <p:sldId id="296" r:id="rId33"/>
    <p:sldId id="269" r:id="rId34"/>
    <p:sldId id="270" r:id="rId35"/>
    <p:sldId id="271" r:id="rId36"/>
    <p:sldId id="272" r:id="rId37"/>
    <p:sldId id="273" r:id="rId38"/>
    <p:sldId id="276" r:id="rId39"/>
    <p:sldId id="282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C4864C-C049-4877-A828-F2F09B35F53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226186A-0476-4D77-AB44-A58DEE5D17E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474720" cy="1702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rgbClr val="498C1C"/>
                </a:solidFill>
              </a:rPr>
              <a:t>Effects of Climate change on Agriculture and adaptation.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Focus Topic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INDIAN CLIMATE AND AGRICULTURE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524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183756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u="sng" dirty="0"/>
              <a:t>CO2 emissions:</a:t>
            </a:r>
          </a:p>
          <a:p>
            <a:pPr marL="68580" indent="0">
              <a:buNone/>
            </a:pPr>
            <a:endParaRPr lang="en-US" u="sng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Year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Emission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u="sng" dirty="0"/>
              <a:t>Data preprocessing was done on datasets mentioned before in following steps:</a:t>
            </a:r>
          </a:p>
          <a:p>
            <a:pPr marL="68580" indent="0">
              <a:buNone/>
            </a:pPr>
            <a:endParaRPr lang="en-US" u="sng" dirty="0"/>
          </a:p>
          <a:p>
            <a:r>
              <a:rPr lang="en-US" dirty="0"/>
              <a:t>Data integration</a:t>
            </a:r>
          </a:p>
          <a:p>
            <a:r>
              <a:rPr lang="en-US" dirty="0"/>
              <a:t>Data cleaning </a:t>
            </a:r>
          </a:p>
          <a:p>
            <a:r>
              <a:rPr lang="en-US" dirty="0"/>
              <a:t>Data reduction</a:t>
            </a:r>
          </a:p>
          <a:p>
            <a:r>
              <a:rPr lang="en-US" dirty="0"/>
              <a:t>Data 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0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dirty="0"/>
              <a:t>Data integration was not required for selected datasets as each one them have their own identity and it was easier to operate and analyze without integration.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r>
              <a:rPr lang="en-US" dirty="0"/>
              <a:t>Missing values :</a:t>
            </a:r>
          </a:p>
          <a:p>
            <a:pPr lvl="1"/>
            <a:r>
              <a:rPr lang="en-US" dirty="0"/>
              <a:t>Rows with missing values were deleted</a:t>
            </a:r>
          </a:p>
          <a:p>
            <a:r>
              <a:rPr lang="en-US" dirty="0"/>
              <a:t>Outliers: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</a:t>
            </a:r>
          </a:p>
          <a:p>
            <a:pPr marL="68580" indent="0">
              <a:buNone/>
            </a:pPr>
            <a:r>
              <a:rPr lang="en-US" dirty="0"/>
              <a:t>         </a:t>
            </a:r>
          </a:p>
          <a:p>
            <a:pPr marL="68580" indent="0" algn="ctr">
              <a:buNone/>
            </a:pPr>
            <a:r>
              <a:rPr lang="en-US" sz="1400" dirty="0"/>
              <a:t>(The above figure shows outliers in temperature dataset)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endParaRPr lang="en-US" sz="1500" dirty="0"/>
          </a:p>
        </p:txBody>
      </p:sp>
      <p:pic>
        <p:nvPicPr>
          <p:cNvPr id="4" name="Picture 3" descr="C:\Users\hp\Downloads\WhatsApp Image 2022-05-23 at 11.24.32 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5791200" cy="175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82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72348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After using flooring and capping to remove outliers: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sz="1400" dirty="0"/>
          </a:p>
          <a:p>
            <a:pPr marL="68580" indent="0" algn="ctr">
              <a:buNone/>
            </a:pPr>
            <a:r>
              <a:rPr lang="en-US" sz="1400" dirty="0"/>
              <a:t>(the above figure shows the temperature dataset box plot with no outliers)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7" name="Picture 6" descr="C:\Users\hp\OneDrive\Desktop\oops\s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6450514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2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B44B-8251-45AD-8BCB-5665C8AF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C6AD-74B2-4793-A9BD-BFF43171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Years were reduced to 1991 to 2020</a:t>
            </a:r>
          </a:p>
          <a:p>
            <a:r>
              <a:rPr lang="en-IN" dirty="0"/>
              <a:t>Dropped data of countries other than India</a:t>
            </a:r>
          </a:p>
          <a:p>
            <a:r>
              <a:rPr lang="en-IN" dirty="0"/>
              <a:t>Reduction  of multiple entries in crop recommendation to a range of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23967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One hot encoding</a:t>
            </a:r>
          </a:p>
          <a:p>
            <a:r>
              <a:rPr lang="en-US" dirty="0"/>
              <a:t>Soil dataset: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5270" r="11410" b="77036"/>
          <a:stretch/>
        </p:blipFill>
        <p:spPr bwMode="auto">
          <a:xfrm>
            <a:off x="990600" y="5486400"/>
            <a:ext cx="6629400" cy="6430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22564" r="74615" b="49630"/>
          <a:stretch/>
        </p:blipFill>
        <p:spPr bwMode="auto">
          <a:xfrm>
            <a:off x="1295400" y="3429000"/>
            <a:ext cx="3779520" cy="1630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336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637468" cy="136207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 warehouse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733800"/>
            <a:ext cx="6637467" cy="1520413"/>
          </a:xfrm>
        </p:spPr>
        <p:txBody>
          <a:bodyPr/>
          <a:lstStyle/>
          <a:p>
            <a:pPr algn="ctr"/>
            <a:r>
              <a:rPr lang="en-US" dirty="0"/>
              <a:t>All the datasets were preprocessed to requirements and were used for further inferences.</a:t>
            </a:r>
          </a:p>
        </p:txBody>
      </p:sp>
    </p:spTree>
    <p:extLst>
      <p:ext uri="{BB962C8B-B14F-4D97-AF65-F5344CB8AC3E}">
        <p14:creationId xmlns:p14="http://schemas.microsoft.com/office/powerpoint/2010/main" val="19133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Dataset of temperature of all states in India</a:t>
            </a:r>
          </a:p>
          <a:p>
            <a:r>
              <a:rPr lang="en-US" dirty="0"/>
              <a:t>Temperature in Celsius :</a:t>
            </a:r>
          </a:p>
          <a:p>
            <a:r>
              <a:rPr lang="en-US" dirty="0"/>
              <a:t>Year:  1991-2020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001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15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Dataset of rainfall of all states in India</a:t>
            </a:r>
          </a:p>
          <a:p>
            <a:r>
              <a:rPr lang="en-US" dirty="0"/>
              <a:t>rainfall in mm :</a:t>
            </a:r>
          </a:p>
          <a:p>
            <a:r>
              <a:rPr lang="en-US" dirty="0"/>
              <a:t>Year:  1991-2020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924800" cy="215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7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BBDF80-BF56-4FD1-A9CC-D87EEEFF4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14566"/>
              </p:ext>
            </p:extLst>
          </p:nvPr>
        </p:nvGraphicFramePr>
        <p:xfrm>
          <a:off x="1042988" y="2324100"/>
          <a:ext cx="711041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137">
                  <a:extLst>
                    <a:ext uri="{9D8B030D-6E8A-4147-A177-3AD203B41FA5}">
                      <a16:colId xmlns:a16="http://schemas.microsoft.com/office/drawing/2014/main" val="1432545615"/>
                    </a:ext>
                  </a:extLst>
                </a:gridCol>
                <a:gridCol w="2370137">
                  <a:extLst>
                    <a:ext uri="{9D8B030D-6E8A-4147-A177-3AD203B41FA5}">
                      <a16:colId xmlns:a16="http://schemas.microsoft.com/office/drawing/2014/main" val="2838844624"/>
                    </a:ext>
                  </a:extLst>
                </a:gridCol>
                <a:gridCol w="2370137">
                  <a:extLst>
                    <a:ext uri="{9D8B030D-6E8A-4147-A177-3AD203B41FA5}">
                      <a16:colId xmlns:a16="http://schemas.microsoft.com/office/drawing/2014/main" val="3773365101"/>
                    </a:ext>
                  </a:extLst>
                </a:gridCol>
              </a:tblGrid>
              <a:tr h="60198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7881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IN" dirty="0"/>
                        <a:t>Tanvi </a:t>
                      </a:r>
                      <a:r>
                        <a:rPr lang="en-IN" dirty="0" err="1"/>
                        <a:t>Bhujannavar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01FE20BCS252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0049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r>
                        <a:rPr lang="en-IN" dirty="0"/>
                        <a:t>Sitanshu Hallad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01FE20BCS260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49587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r>
                        <a:rPr lang="en-IN" dirty="0"/>
                        <a:t>Abhishek Masur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01FE20BCS281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21013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r>
                        <a:rPr lang="en-IN" dirty="0" err="1"/>
                        <a:t>Satwik</a:t>
                      </a:r>
                      <a:r>
                        <a:rPr lang="en-IN" dirty="0"/>
                        <a:t> Kulkarni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01FE20BCS262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65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Dataset of soils present in each state of India</a:t>
            </a:r>
          </a:p>
          <a:p>
            <a:r>
              <a:rPr lang="en-US" dirty="0"/>
              <a:t>Soil in areas </a:t>
            </a:r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5270" r="11410" b="64673"/>
          <a:stretch/>
        </p:blipFill>
        <p:spPr bwMode="auto">
          <a:xfrm>
            <a:off x="1447800" y="3886200"/>
            <a:ext cx="6629400" cy="167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560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3652"/>
            <a:ext cx="8077200" cy="400094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dirty="0"/>
              <a:t>Crop Recommendation dataset for all effecting factors: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rainfall</a:t>
            </a:r>
            <a:r>
              <a:rPr lang="en-US" b="1" dirty="0"/>
              <a:t> : </a:t>
            </a:r>
            <a:r>
              <a:rPr lang="en-US" dirty="0"/>
              <a:t>mm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Temperature</a:t>
            </a:r>
            <a:r>
              <a:rPr lang="en-US" b="1" dirty="0"/>
              <a:t> : </a:t>
            </a:r>
            <a:r>
              <a:rPr lang="en-US" dirty="0"/>
              <a:t>Celsius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NPK values measure </a:t>
            </a:r>
            <a:r>
              <a:rPr lang="en-US" dirty="0"/>
              <a:t>: kg / hectare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Soil classification based on </a:t>
            </a:r>
            <a:r>
              <a:rPr lang="en-US" b="1" dirty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texture</a:t>
            </a:r>
            <a:r>
              <a:rPr lang="en-US" dirty="0"/>
              <a:t> : determines water drainage and nutrient hold  of a soil.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color</a:t>
            </a:r>
            <a:r>
              <a:rPr lang="en-US" dirty="0"/>
              <a:t> : determines capacity of organic matter(dark),water clogging (grey/blue hue),iron content(red),humus(black) in the soil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9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 AND ATTRIBUTES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20969" r="31410" b="63533"/>
          <a:stretch/>
        </p:blipFill>
        <p:spPr bwMode="auto">
          <a:xfrm>
            <a:off x="685800" y="2590800"/>
            <a:ext cx="7848600" cy="213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322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soils and plants are the most versatile?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85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Analysis :</a:t>
            </a:r>
            <a:r>
              <a:rPr lang="en-US" sz="1800" dirty="0"/>
              <a:t> Pie chart for soils having maximum number of plants grown under them.</a:t>
            </a:r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600" dirty="0"/>
              <a:t>Alluvial soil = loamy +clayey +silt</a:t>
            </a:r>
          </a:p>
          <a:p>
            <a:pPr marL="68580" indent="0">
              <a:buNone/>
            </a:pPr>
            <a:endParaRPr lang="en-US" sz="1600" dirty="0"/>
          </a:p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Inference : 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 alluvial soil is more versatile. 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 proves to have perfect texture and constitutes to support crop growth</a:t>
            </a:r>
          </a:p>
          <a:p>
            <a:pPr>
              <a:buFont typeface="Courier New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0AEAA-6B8B-45E7-A56C-8DFDE93A4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52809"/>
            <a:ext cx="3733800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1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66800"/>
            <a:ext cx="6777317" cy="4765829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Further Analysis : </a:t>
            </a:r>
            <a:r>
              <a:rPr lang="en-US" dirty="0">
                <a:solidFill>
                  <a:schemeClr val="tx1"/>
                </a:solidFill>
              </a:rPr>
              <a:t>crop production graph of states and soil that is available in the state with highest production.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(The above graph is the production graph of states year 2014)</a:t>
            </a:r>
          </a:p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Further Inference :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Karnataka State that acquires alluvial soil has an economical advantage. This also depends on the area of the state covered by the soil as well as climate of that year.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96804-34A7-4D87-A01F-0881DAA9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52" y="1905000"/>
            <a:ext cx="478079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95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6830209" cy="5562600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Analysis : </a:t>
            </a:r>
            <a:r>
              <a:rPr lang="en-US" sz="1800" dirty="0"/>
              <a:t>Pie chart for crops growing under number of soils.</a:t>
            </a:r>
          </a:p>
          <a:p>
            <a:pPr>
              <a:buFont typeface="Courier New" pitchFamily="49" charset="0"/>
              <a:buChar char="o"/>
            </a:pPr>
            <a:endParaRPr lang="en-US" sz="1800" dirty="0"/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Inference : 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/>
              <a:t>Millets Crop and sugarcane can grow in variety of soils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/>
              <a:t>Rice Crop can grow in least variety of soils</a:t>
            </a:r>
          </a:p>
          <a:p>
            <a:pPr>
              <a:buFont typeface="Courier New" pitchFamily="49" charset="0"/>
              <a:buChar char="o"/>
            </a:pPr>
            <a:endParaRPr lang="en-US" sz="1600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51" r="1487" b="7976"/>
          <a:stretch/>
        </p:blipFill>
        <p:spPr bwMode="auto">
          <a:xfrm>
            <a:off x="2133600" y="1213503"/>
            <a:ext cx="4403933" cy="36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98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499442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Further Analysis :</a:t>
            </a:r>
            <a:r>
              <a:rPr lang="en-US" dirty="0">
                <a:solidFill>
                  <a:schemeClr val="tx1"/>
                </a:solidFill>
              </a:rPr>
              <a:t> research on soil needs for both kinds of crops above. Also analyze their temperature and rainfall needs from crop production data base.</a:t>
            </a:r>
          </a:p>
          <a:p>
            <a:pPr marL="6858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Millet : </a:t>
            </a:r>
            <a:r>
              <a:rPr lang="en-US" dirty="0">
                <a:solidFill>
                  <a:schemeClr val="tx1"/>
                </a:solidFill>
              </a:rPr>
              <a:t>grown largely in sandy soil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Sugarcane: </a:t>
            </a:r>
            <a:r>
              <a:rPr lang="en-US" dirty="0">
                <a:solidFill>
                  <a:schemeClr val="tx1"/>
                </a:solidFill>
              </a:rPr>
              <a:t>needs large amount of precipitation and nutrients from soil.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Barley : </a:t>
            </a:r>
            <a:r>
              <a:rPr lang="en-US" dirty="0">
                <a:solidFill>
                  <a:schemeClr val="tx1"/>
                </a:solidFill>
              </a:rPr>
              <a:t>can be grown in sandy soil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Further Inference :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Millet and barley Crops are drought crops.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Sugar cane crop is a tropical crop.</a:t>
            </a:r>
          </a:p>
        </p:txBody>
      </p:sp>
    </p:spTree>
    <p:extLst>
      <p:ext uri="{BB962C8B-B14F-4D97-AF65-F5344CB8AC3E}">
        <p14:creationId xmlns:p14="http://schemas.microsoft.com/office/powerpoint/2010/main" val="1587587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951" y="304800"/>
            <a:ext cx="7001434" cy="1143000"/>
          </a:xfrm>
        </p:spPr>
        <p:txBody>
          <a:bodyPr>
            <a:noAutofit/>
          </a:bodyPr>
          <a:lstStyle/>
          <a:p>
            <a:r>
              <a:rPr lang="en-US" sz="2800" dirty="0"/>
              <a:t>Relation between temperature and rainfall influenced by gas levels (</a:t>
            </a:r>
            <a:r>
              <a:rPr lang="en-US" sz="2800" dirty="0" err="1"/>
              <a:t>kerala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7338508" cy="480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Analysis :</a:t>
            </a:r>
            <a:r>
              <a:rPr lang="en-US" dirty="0">
                <a:solidFill>
                  <a:schemeClr val="tx1"/>
                </a:solidFill>
              </a:rPr>
              <a:t> bar line chart to analyze temperature, rain as well as gas levels.</a:t>
            </a:r>
          </a:p>
          <a:p>
            <a:pPr marL="6858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Temp:</a:t>
            </a: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Rain: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1" y="2590800"/>
            <a:ext cx="714569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2580"/>
            <a:ext cx="6248399" cy="221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76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609600"/>
            <a:ext cx="6777317" cy="5223029"/>
          </a:xfrm>
        </p:spPr>
        <p:txBody>
          <a:bodyPr>
            <a:normAutofit/>
          </a:bodyPr>
          <a:lstStyle/>
          <a:p>
            <a:r>
              <a:rPr lang="en-US" u="sng" dirty="0"/>
              <a:t>CO2 emissions: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Production level: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010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349750"/>
            <a:ext cx="725805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497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491822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Inference :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Temperature increases and rainfall increases.</a:t>
            </a:r>
          </a:p>
          <a:p>
            <a:pPr>
              <a:buFont typeface="Courier New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Further analysis and inference: 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The gas levels increase temperature rises evaporation is trapped hence change in rainfall occur. Referenced to water cycle on earth.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0"/>
            <a:ext cx="3697287" cy="193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28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dirty="0"/>
              <a:t>To analyze and predict factors effecting climate change and agriculture, hence recommend crops which are most efficient and economical for regions specified with their respective factors effecting climate and agriculture.</a:t>
            </a:r>
          </a:p>
        </p:txBody>
      </p:sp>
    </p:spTree>
    <p:extLst>
      <p:ext uri="{BB962C8B-B14F-4D97-AF65-F5344CB8AC3E}">
        <p14:creationId xmlns:p14="http://schemas.microsoft.com/office/powerpoint/2010/main" val="496750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this change profitable for some states?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Northern states with increase in temp.(Uttarakhand)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6934199" cy="247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36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4" b="-2118"/>
          <a:stretch/>
        </p:blipFill>
        <p:spPr bwMode="auto">
          <a:xfrm>
            <a:off x="585789" y="1471613"/>
            <a:ext cx="7404530" cy="399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15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Building a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7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Regression model for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Temperature 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22600"/>
            <a:ext cx="746125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829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66800"/>
            <a:ext cx="6777317" cy="476582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Rainfall :</a:t>
            </a: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F1C3C-1B37-42F2-9837-0A39B5E95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" y="2362200"/>
            <a:ext cx="81005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491822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Gas levels : co2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224017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353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Crop Recommendation of a state in future.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state: Karnataka</a:t>
            </a:r>
          </a:p>
          <a:p>
            <a:r>
              <a:rPr lang="en-US" dirty="0"/>
              <a:t>Year : 2025</a:t>
            </a:r>
          </a:p>
          <a:p>
            <a:pPr marL="68580" indent="0">
              <a:buNone/>
            </a:pPr>
            <a:r>
              <a:rPr lang="en-US" dirty="0"/>
              <a:t>From regression model ::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Rainfall: 1391.22 mm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Temperature: 26.8 C</a:t>
            </a:r>
          </a:p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Inference:</a:t>
            </a:r>
          </a:p>
          <a:p>
            <a:pPr marL="6858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98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2000"/>
            <a:ext cx="6777317" cy="5070629"/>
          </a:xfrm>
        </p:spPr>
        <p:txBody>
          <a:bodyPr>
            <a:normAutofit/>
          </a:bodyPr>
          <a:lstStyle/>
          <a:p>
            <a:r>
              <a:rPr lang="en-US" dirty="0"/>
              <a:t>From crop recommendation dataset we get with consideration of factors listed before as well as soil available: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coffee Crop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Sugarcane</a:t>
            </a:r>
          </a:p>
          <a:p>
            <a:pPr marL="365760" lvl="1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Assuming :: PH – 5.5 P- 70 K-60 N-100</a:t>
            </a:r>
          </a:p>
          <a:p>
            <a:pPr marL="6858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Inference and analysis :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quality of soil matters with the existing factors at hand hence testing of soil and comparison is necessary.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94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8" y="914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determine economical crops to grow?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Analysis : </a:t>
            </a:r>
            <a:r>
              <a:rPr lang="en-US" dirty="0">
                <a:solidFill>
                  <a:schemeClr val="tx1"/>
                </a:solidFill>
              </a:rPr>
              <a:t>plot NPK and PH requirement graph for each crop given the quality of soil.</a:t>
            </a:r>
          </a:p>
          <a:p>
            <a:pPr marL="6858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AC5AD-A8DF-4A23-8F62-DE785476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27" y="3573249"/>
            <a:ext cx="5492146" cy="25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0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Inference : 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the difference in range of requirement of crops nutrients and naturally available amount of nutrients in the soil determine how economical a crop can be.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Also helps in controlling soil pollution and intern water pollution as well.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Here, we infer a cycle of dependency between agriculture and climate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FACTORS THAT EFFECT AGRICULTURE AND CLIMATE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96148"/>
          </a:xfrm>
        </p:spPr>
        <p:txBody>
          <a:bodyPr numCol="1"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2200" u="sng" dirty="0"/>
              <a:t>In order to achieve the predictions and understanding of factors we have considered most relevant and important parameters:</a:t>
            </a:r>
          </a:p>
          <a:p>
            <a:pPr marL="68580" indent="0">
              <a:buNone/>
            </a:pPr>
            <a:endParaRPr lang="en-US" sz="2200" u="sng" dirty="0"/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Temperature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Rainfall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Soil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Texture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color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NPK value for crops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CO2  emissions </a:t>
            </a:r>
          </a:p>
          <a:p>
            <a:pPr marL="68580" indent="0">
              <a:buNone/>
            </a:pPr>
            <a:endParaRPr lang="en-US" sz="2200" dirty="0"/>
          </a:p>
          <a:p>
            <a:pPr>
              <a:buFont typeface="Wingdings" pitchFamily="2" charset="2"/>
              <a:buChar char="q"/>
            </a:pPr>
            <a:endParaRPr lang="en-US" sz="2200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4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52600"/>
            <a:ext cx="6637468" cy="1362075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637467" cy="15204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COLLECTION OF DATASETS AND UNDERSTANDING OF THEIR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09908" cy="41533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sz="1800" dirty="0"/>
          </a:p>
          <a:p>
            <a:pPr marL="68580" indent="0" algn="ctr">
              <a:buNone/>
            </a:pPr>
            <a:r>
              <a:rPr lang="en-US" sz="1800" dirty="0"/>
              <a:t>The above diagram shows how relations were derived between the factors.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799" y="2362200"/>
            <a:ext cx="201385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2351314"/>
            <a:ext cx="2362200" cy="100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CROPS PRODUCTION OF STATES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2320212"/>
            <a:ext cx="2057400" cy="103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RAINFALL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4957" y="3632718"/>
            <a:ext cx="3129643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RECOMENDATION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798" y="4876798"/>
            <a:ext cx="2394857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CO2  emissions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4895461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SOILS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80656" y="2971800"/>
            <a:ext cx="5769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80656" y="3200400"/>
            <a:ext cx="5769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600200" y="3429000"/>
            <a:ext cx="1480456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295400" y="34290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66799" y="34290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400800" y="43434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00800" y="4572000"/>
            <a:ext cx="190500" cy="30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324600" y="3352800"/>
            <a:ext cx="76200" cy="2799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019800" y="259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19800" y="2852057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00800" y="3492759"/>
            <a:ext cx="228600" cy="4696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73727" y="3429000"/>
            <a:ext cx="1006929" cy="533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0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u="sng" dirty="0"/>
              <a:t>Temperature:</a:t>
            </a:r>
          </a:p>
          <a:p>
            <a:pPr marL="68580" indent="0">
              <a:buNone/>
            </a:pP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State name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Years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Data in Celsius</a:t>
            </a:r>
          </a:p>
          <a:p>
            <a:pPr marL="68580" indent="0">
              <a:buNone/>
            </a:pPr>
            <a:endParaRPr lang="en-US" dirty="0"/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0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u="sng" dirty="0"/>
              <a:t>Rainfall:</a:t>
            </a:r>
          </a:p>
          <a:p>
            <a:pPr marL="68580" indent="0">
              <a:buNone/>
            </a:pPr>
            <a:endParaRPr lang="en-US" u="sng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State name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Years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Data in mm</a:t>
            </a:r>
          </a:p>
        </p:txBody>
      </p:sp>
    </p:spTree>
    <p:extLst>
      <p:ext uri="{BB962C8B-B14F-4D97-AF65-F5344CB8AC3E}">
        <p14:creationId xmlns:p14="http://schemas.microsoft.com/office/powerpoint/2010/main" val="355110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u="sng" dirty="0"/>
              <a:t>Soils data set:</a:t>
            </a:r>
          </a:p>
          <a:p>
            <a:pPr marL="68580" indent="0">
              <a:buNone/>
            </a:pP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State name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Soil names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2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u="sng" dirty="0"/>
              <a:t>Crop recommendation:</a:t>
            </a:r>
          </a:p>
          <a:p>
            <a:pPr marL="68580" indent="0">
              <a:buNone/>
            </a:pPr>
            <a:endParaRPr lang="en-US" u="sng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NPK values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Temperature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Rainfall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Soil names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ph</a:t>
            </a:r>
            <a:r>
              <a:rPr lang="en-US" dirty="0"/>
              <a:t> ranges of soil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Humidity ranges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8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1182</TotalTime>
  <Words>983</Words>
  <Application>Microsoft Office PowerPoint</Application>
  <PresentationFormat>On-screen Show (4:3)</PresentationFormat>
  <Paragraphs>261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Century Gothic</vt:lpstr>
      <vt:lpstr>Courier New</vt:lpstr>
      <vt:lpstr>Wingdings</vt:lpstr>
      <vt:lpstr>Wingdings 2</vt:lpstr>
      <vt:lpstr>Austin</vt:lpstr>
      <vt:lpstr>Effects of Climate change on Agriculture and adaptation. </vt:lpstr>
      <vt:lpstr>Team details</vt:lpstr>
      <vt:lpstr>Problem statement</vt:lpstr>
      <vt:lpstr>FACTORS THAT EFFECT AGRICULTURE AND CLIMATE</vt:lpstr>
      <vt:lpstr>COLLECTION OF DATASETS AND UNDERSTANDING OF THEIR RELATIONS</vt:lpstr>
      <vt:lpstr>Dataset and attributes</vt:lpstr>
      <vt:lpstr>Dataset and attributes</vt:lpstr>
      <vt:lpstr>Dataset and attributes</vt:lpstr>
      <vt:lpstr>Dataset and attributes</vt:lpstr>
      <vt:lpstr>Dataset and attributes</vt:lpstr>
      <vt:lpstr>Data preprocessing</vt:lpstr>
      <vt:lpstr>Data integration</vt:lpstr>
      <vt:lpstr>Data cleaning</vt:lpstr>
      <vt:lpstr>PowerPoint Presentation</vt:lpstr>
      <vt:lpstr>Data Reduction</vt:lpstr>
      <vt:lpstr>Data transformation</vt:lpstr>
      <vt:lpstr>Data warehouse</vt:lpstr>
      <vt:lpstr>DATASETS AND ATTRIBUTES</vt:lpstr>
      <vt:lpstr>DATASETS AND ATTRIBUTES</vt:lpstr>
      <vt:lpstr>DATASETS AND ATTRIBUTES</vt:lpstr>
      <vt:lpstr>DATASETS AND ATTRIBUTES</vt:lpstr>
      <vt:lpstr>DATASETS AND ATTRIBUTES</vt:lpstr>
      <vt:lpstr>Which soils and plants are the most versatile?</vt:lpstr>
      <vt:lpstr>PowerPoint Presentation</vt:lpstr>
      <vt:lpstr>PowerPoint Presentation</vt:lpstr>
      <vt:lpstr>PowerPoint Presentation</vt:lpstr>
      <vt:lpstr>Relation between temperature and rainfall influenced by gas levels (kerala)</vt:lpstr>
      <vt:lpstr>PowerPoint Presentation</vt:lpstr>
      <vt:lpstr>PowerPoint Presentation</vt:lpstr>
      <vt:lpstr>How is this change profitable for some states?</vt:lpstr>
      <vt:lpstr>PowerPoint Presentation</vt:lpstr>
      <vt:lpstr>Building a regression model</vt:lpstr>
      <vt:lpstr>Regression model for prediction</vt:lpstr>
      <vt:lpstr>PowerPoint Presentation</vt:lpstr>
      <vt:lpstr>PowerPoint Presentation</vt:lpstr>
      <vt:lpstr>Crop Recommendation of a state in future. </vt:lpstr>
      <vt:lpstr>PowerPoint Presentation</vt:lpstr>
      <vt:lpstr>How to determine economical crops to grow?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Climate change on Agriculture and adaption.</dc:title>
  <dc:creator>hp</dc:creator>
  <cp:lastModifiedBy>sitanshu hallad</cp:lastModifiedBy>
  <cp:revision>62</cp:revision>
  <dcterms:created xsi:type="dcterms:W3CDTF">2022-05-22T15:44:06Z</dcterms:created>
  <dcterms:modified xsi:type="dcterms:W3CDTF">2022-06-06T03:58:44Z</dcterms:modified>
</cp:coreProperties>
</file>