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E8D2-D06A-4B93-9199-56C2AEE5A6E9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95463" y="1143000"/>
            <a:ext cx="10448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DFBE0-0BCA-42C8-8C01-D8A914FFB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795463" y="1143000"/>
            <a:ext cx="104489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70D-03F4-4187-BBE2-B1B3FEA1B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4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4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7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0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6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3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FB77-B107-44DD-B595-59D0C03D7791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7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4AAB8B79-F65F-4722-BAB3-3BBD280F2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9178" y="1062138"/>
                <a:ext cx="540000" cy="540000"/>
              </a:xfrm>
              <a:prstGeom prst="rect">
                <a:avLst/>
              </a:prstGeom>
              <a:solidFill>
                <a:srgbClr val="9E93CD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4AAB8B79-F65F-4722-BAB3-3BBD280F2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178" y="1062138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 l="-6742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7A74F7FD-A323-41BB-9FF7-3564A9B50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2447" y="1482139"/>
                <a:ext cx="540000" cy="540000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7A74F7FD-A323-41BB-9FF7-3564A9B50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47" y="1482139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 l="-5556"/>
                </a:stretch>
              </a:blipFill>
              <a:ln w="3175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C3633803-743A-4F95-A183-7635D10974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5759" y="1906100"/>
                <a:ext cx="5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C3633803-743A-4F95-A183-7635D1097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59" y="1906100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 l="-5618"/>
                </a:stretch>
              </a:blipFill>
              <a:ln w="31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AC8EBDDE-7851-4E9C-9661-6013CD09F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3924" y="2325773"/>
                <a:ext cx="5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AC8EBDDE-7851-4E9C-9661-6013CD09F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24" y="2325773"/>
                <a:ext cx="540000" cy="540000"/>
              </a:xfrm>
              <a:prstGeom prst="rect">
                <a:avLst/>
              </a:prstGeom>
              <a:blipFill>
                <a:blip r:embed="rId6"/>
                <a:stretch>
                  <a:fillRect l="-5618"/>
                </a:stretch>
              </a:blipFill>
              <a:ln w="31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5C86A00-9FCC-44D1-9958-B4957BA1AB87}"/>
                  </a:ext>
                </a:extLst>
              </p:cNvPr>
              <p:cNvSpPr/>
              <p:nvPr/>
            </p:nvSpPr>
            <p:spPr>
              <a:xfrm>
                <a:off x="1415548" y="1818212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5C86A00-9FCC-44D1-9958-B4957BA1A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48" y="1818212"/>
                <a:ext cx="447558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矩形 250">
            <a:extLst>
              <a:ext uri="{FF2B5EF4-FFF2-40B4-BE49-F238E27FC236}">
                <a16:creationId xmlns:a16="http://schemas.microsoft.com/office/drawing/2014/main" id="{56D29E38-9E66-487A-8B53-9E3A48ECEA83}"/>
              </a:ext>
            </a:extLst>
          </p:cNvPr>
          <p:cNvSpPr>
            <a:spLocks noChangeAspect="1"/>
          </p:cNvSpPr>
          <p:nvPr/>
        </p:nvSpPr>
        <p:spPr>
          <a:xfrm>
            <a:off x="758567" y="1585424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1D8BA67D-E51E-491C-8AD6-D6EBAE2B003A}"/>
              </a:ext>
            </a:extLst>
          </p:cNvPr>
          <p:cNvSpPr>
            <a:spLocks noChangeAspect="1"/>
          </p:cNvSpPr>
          <p:nvPr/>
        </p:nvSpPr>
        <p:spPr>
          <a:xfrm>
            <a:off x="697299" y="1652863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3400DC7C-5D70-4685-907E-7913AFB07230}"/>
              </a:ext>
            </a:extLst>
          </p:cNvPr>
          <p:cNvSpPr>
            <a:spLocks noChangeAspect="1"/>
          </p:cNvSpPr>
          <p:nvPr/>
        </p:nvSpPr>
        <p:spPr>
          <a:xfrm>
            <a:off x="626825" y="1721509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24844D9-B2F6-4A6E-B235-6D50BE45715B}"/>
              </a:ext>
            </a:extLst>
          </p:cNvPr>
          <p:cNvSpPr>
            <a:spLocks noChangeAspect="1"/>
          </p:cNvSpPr>
          <p:nvPr/>
        </p:nvSpPr>
        <p:spPr>
          <a:xfrm>
            <a:off x="566134" y="1792307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6137E84-10C0-4F81-8AFA-6C98E9CB88C5}"/>
              </a:ext>
            </a:extLst>
          </p:cNvPr>
          <p:cNvSpPr>
            <a:spLocks noChangeAspect="1"/>
          </p:cNvSpPr>
          <p:nvPr/>
        </p:nvSpPr>
        <p:spPr>
          <a:xfrm>
            <a:off x="494949" y="1863105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6661E45B-8A84-475F-9350-E81109B45DF7}"/>
              </a:ext>
            </a:extLst>
          </p:cNvPr>
          <p:cNvSpPr>
            <a:spLocks noChangeAspect="1"/>
          </p:cNvSpPr>
          <p:nvPr/>
        </p:nvSpPr>
        <p:spPr>
          <a:xfrm>
            <a:off x="420902" y="1936981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5A055AB6-ECA7-447F-A84C-6835959A8C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548" y="2022139"/>
                <a:ext cx="54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5A055AB6-ECA7-447F-A84C-6835959A8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48" y="2022139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8" name="直接箭头连接符 477">
            <a:extLst>
              <a:ext uri="{FF2B5EF4-FFF2-40B4-BE49-F238E27FC236}">
                <a16:creationId xmlns:a16="http://schemas.microsoft.com/office/drawing/2014/main" id="{118C44D4-2E90-4285-BC86-7EECE3EEA36C}"/>
              </a:ext>
            </a:extLst>
          </p:cNvPr>
          <p:cNvCxnSpPr>
            <a:cxnSpLocks/>
          </p:cNvCxnSpPr>
          <p:nvPr/>
        </p:nvCxnSpPr>
        <p:spPr>
          <a:xfrm flipV="1">
            <a:off x="4059999" y="2001680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连接符 490">
            <a:extLst>
              <a:ext uri="{FF2B5EF4-FFF2-40B4-BE49-F238E27FC236}">
                <a16:creationId xmlns:a16="http://schemas.microsoft.com/office/drawing/2014/main" id="{197BBD22-C95B-4207-87A4-78903B972239}"/>
              </a:ext>
            </a:extLst>
          </p:cNvPr>
          <p:cNvCxnSpPr>
            <a:cxnSpLocks/>
          </p:cNvCxnSpPr>
          <p:nvPr/>
        </p:nvCxnSpPr>
        <p:spPr>
          <a:xfrm flipH="1">
            <a:off x="2336836" y="1047071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连接符 491">
            <a:extLst>
              <a:ext uri="{FF2B5EF4-FFF2-40B4-BE49-F238E27FC236}">
                <a16:creationId xmlns:a16="http://schemas.microsoft.com/office/drawing/2014/main" id="{19A04A35-842E-4370-85AE-500F2DE27C9E}"/>
              </a:ext>
            </a:extLst>
          </p:cNvPr>
          <p:cNvCxnSpPr>
            <a:cxnSpLocks/>
          </p:cNvCxnSpPr>
          <p:nvPr/>
        </p:nvCxnSpPr>
        <p:spPr>
          <a:xfrm flipH="1">
            <a:off x="2042280" y="1340400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文本框 492">
            <a:extLst>
              <a:ext uri="{FF2B5EF4-FFF2-40B4-BE49-F238E27FC236}">
                <a16:creationId xmlns:a16="http://schemas.microsoft.com/office/drawing/2014/main" id="{805DF0B3-6CFA-4F6A-93D6-FA20D8DB90F4}"/>
              </a:ext>
            </a:extLst>
          </p:cNvPr>
          <p:cNvSpPr txBox="1"/>
          <p:nvPr/>
        </p:nvSpPr>
        <p:spPr>
          <a:xfrm>
            <a:off x="2117487" y="111653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5" name="直接连接符 494">
            <a:extLst>
              <a:ext uri="{FF2B5EF4-FFF2-40B4-BE49-F238E27FC236}">
                <a16:creationId xmlns:a16="http://schemas.microsoft.com/office/drawing/2014/main" id="{50345EAD-6883-43C6-9B3F-B183EF6CB41B}"/>
              </a:ext>
            </a:extLst>
          </p:cNvPr>
          <p:cNvCxnSpPr>
            <a:cxnSpLocks noChangeAspect="1"/>
          </p:cNvCxnSpPr>
          <p:nvPr/>
        </p:nvCxnSpPr>
        <p:spPr>
          <a:xfrm>
            <a:off x="2024670" y="1469862"/>
            <a:ext cx="36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连接符 495">
            <a:extLst>
              <a:ext uri="{FF2B5EF4-FFF2-40B4-BE49-F238E27FC236}">
                <a16:creationId xmlns:a16="http://schemas.microsoft.com/office/drawing/2014/main" id="{A04D404C-8144-4709-93BD-902849F15CF9}"/>
              </a:ext>
            </a:extLst>
          </p:cNvPr>
          <p:cNvCxnSpPr>
            <a:cxnSpLocks/>
          </p:cNvCxnSpPr>
          <p:nvPr/>
        </p:nvCxnSpPr>
        <p:spPr>
          <a:xfrm>
            <a:off x="1993851" y="1530212"/>
            <a:ext cx="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连接符 496">
            <a:extLst>
              <a:ext uri="{FF2B5EF4-FFF2-40B4-BE49-F238E27FC236}">
                <a16:creationId xmlns:a16="http://schemas.microsoft.com/office/drawing/2014/main" id="{9EEBF4D0-42C3-46B8-8592-F08B4A6EBB7F}"/>
              </a:ext>
            </a:extLst>
          </p:cNvPr>
          <p:cNvCxnSpPr>
            <a:cxnSpLocks/>
          </p:cNvCxnSpPr>
          <p:nvPr/>
        </p:nvCxnSpPr>
        <p:spPr>
          <a:xfrm>
            <a:off x="1993851" y="2309856"/>
            <a:ext cx="2276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>
            <a:extLst>
              <a:ext uri="{FF2B5EF4-FFF2-40B4-BE49-F238E27FC236}">
                <a16:creationId xmlns:a16="http://schemas.microsoft.com/office/drawing/2014/main" id="{7469C873-E717-4492-9EBD-756F49C66448}"/>
              </a:ext>
            </a:extLst>
          </p:cNvPr>
          <p:cNvSpPr/>
          <p:nvPr/>
        </p:nvSpPr>
        <p:spPr>
          <a:xfrm>
            <a:off x="1857194" y="2076086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9" name="直接连接符 498">
            <a:extLst>
              <a:ext uri="{FF2B5EF4-FFF2-40B4-BE49-F238E27FC236}">
                <a16:creationId xmlns:a16="http://schemas.microsoft.com/office/drawing/2014/main" id="{6FA3F187-C778-4ECB-849B-59EA97EAA119}"/>
              </a:ext>
            </a:extLst>
          </p:cNvPr>
          <p:cNvCxnSpPr>
            <a:cxnSpLocks/>
          </p:cNvCxnSpPr>
          <p:nvPr/>
        </p:nvCxnSpPr>
        <p:spPr>
          <a:xfrm>
            <a:off x="1958779" y="1528243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>
            <a:extLst>
              <a:ext uri="{FF2B5EF4-FFF2-40B4-BE49-F238E27FC236}">
                <a16:creationId xmlns:a16="http://schemas.microsoft.com/office/drawing/2014/main" id="{88E4ECFE-49D6-42D2-A66D-AD658D6B7297}"/>
              </a:ext>
            </a:extLst>
          </p:cNvPr>
          <p:cNvCxnSpPr>
            <a:cxnSpLocks/>
          </p:cNvCxnSpPr>
          <p:nvPr/>
        </p:nvCxnSpPr>
        <p:spPr>
          <a:xfrm>
            <a:off x="1956943" y="2892535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0" name="表格 229">
            <a:extLst>
              <a:ext uri="{FF2B5EF4-FFF2-40B4-BE49-F238E27FC236}">
                <a16:creationId xmlns:a16="http://schemas.microsoft.com/office/drawing/2014/main" id="{89BE985F-5C20-43B3-906B-612018BBEC12}"/>
              </a:ext>
            </a:extLst>
          </p:cNvPr>
          <p:cNvGraphicFramePr>
            <a:graphicFrameLocks noGrp="1"/>
          </p:cNvGraphicFramePr>
          <p:nvPr/>
        </p:nvGraphicFramePr>
        <p:xfrm>
          <a:off x="3683001" y="1207035"/>
          <a:ext cx="251637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19">
                  <a:extLst>
                    <a:ext uri="{9D8B030D-6E8A-4147-A177-3AD203B41FA5}">
                      <a16:colId xmlns:a16="http://schemas.microsoft.com/office/drawing/2014/main" val="2837960028"/>
                    </a:ext>
                  </a:extLst>
                </a:gridCol>
                <a:gridCol w="82999">
                  <a:extLst>
                    <a:ext uri="{9D8B030D-6E8A-4147-A177-3AD203B41FA5}">
                      <a16:colId xmlns:a16="http://schemas.microsoft.com/office/drawing/2014/main" val="4086310579"/>
                    </a:ext>
                  </a:extLst>
                </a:gridCol>
                <a:gridCol w="84319">
                  <a:extLst>
                    <a:ext uri="{9D8B030D-6E8A-4147-A177-3AD203B41FA5}">
                      <a16:colId xmlns:a16="http://schemas.microsoft.com/office/drawing/2014/main" val="3547063188"/>
                    </a:ext>
                  </a:extLst>
                </a:gridCol>
              </a:tblGrid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41820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79197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9E93C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93271"/>
                  </a:ext>
                </a:extLst>
              </a:tr>
            </a:tbl>
          </a:graphicData>
        </a:graphic>
      </p:graphicFrame>
      <p:graphicFrame>
        <p:nvGraphicFramePr>
          <p:cNvPr id="231" name="表格 230">
            <a:extLst>
              <a:ext uri="{FF2B5EF4-FFF2-40B4-BE49-F238E27FC236}">
                <a16:creationId xmlns:a16="http://schemas.microsoft.com/office/drawing/2014/main" id="{5C15AB9A-CC8E-4FED-892A-23E006ECDC07}"/>
              </a:ext>
            </a:extLst>
          </p:cNvPr>
          <p:cNvGraphicFramePr>
            <a:graphicFrameLocks noGrp="1"/>
          </p:cNvGraphicFramePr>
          <p:nvPr/>
        </p:nvGraphicFramePr>
        <p:xfrm>
          <a:off x="3684109" y="1637327"/>
          <a:ext cx="251637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19">
                  <a:extLst>
                    <a:ext uri="{9D8B030D-6E8A-4147-A177-3AD203B41FA5}">
                      <a16:colId xmlns:a16="http://schemas.microsoft.com/office/drawing/2014/main" val="2837960028"/>
                    </a:ext>
                  </a:extLst>
                </a:gridCol>
                <a:gridCol w="82999">
                  <a:extLst>
                    <a:ext uri="{9D8B030D-6E8A-4147-A177-3AD203B41FA5}">
                      <a16:colId xmlns:a16="http://schemas.microsoft.com/office/drawing/2014/main" val="4086310579"/>
                    </a:ext>
                  </a:extLst>
                </a:gridCol>
                <a:gridCol w="84319">
                  <a:extLst>
                    <a:ext uri="{9D8B030D-6E8A-4147-A177-3AD203B41FA5}">
                      <a16:colId xmlns:a16="http://schemas.microsoft.com/office/drawing/2014/main" val="3547063188"/>
                    </a:ext>
                  </a:extLst>
                </a:gridCol>
              </a:tblGrid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41820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79197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93271"/>
                  </a:ext>
                </a:extLst>
              </a:tr>
            </a:tbl>
          </a:graphicData>
        </a:graphic>
      </p:graphicFrame>
      <p:graphicFrame>
        <p:nvGraphicFramePr>
          <p:cNvPr id="232" name="表格 231">
            <a:extLst>
              <a:ext uri="{FF2B5EF4-FFF2-40B4-BE49-F238E27FC236}">
                <a16:creationId xmlns:a16="http://schemas.microsoft.com/office/drawing/2014/main" id="{1F1D38B6-DF97-457F-96E6-27A4D674B248}"/>
              </a:ext>
            </a:extLst>
          </p:cNvPr>
          <p:cNvGraphicFramePr>
            <a:graphicFrameLocks noGrp="1"/>
          </p:cNvGraphicFramePr>
          <p:nvPr/>
        </p:nvGraphicFramePr>
        <p:xfrm>
          <a:off x="3690816" y="2034571"/>
          <a:ext cx="251637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19">
                  <a:extLst>
                    <a:ext uri="{9D8B030D-6E8A-4147-A177-3AD203B41FA5}">
                      <a16:colId xmlns:a16="http://schemas.microsoft.com/office/drawing/2014/main" val="2837960028"/>
                    </a:ext>
                  </a:extLst>
                </a:gridCol>
                <a:gridCol w="82999">
                  <a:extLst>
                    <a:ext uri="{9D8B030D-6E8A-4147-A177-3AD203B41FA5}">
                      <a16:colId xmlns:a16="http://schemas.microsoft.com/office/drawing/2014/main" val="4086310579"/>
                    </a:ext>
                  </a:extLst>
                </a:gridCol>
                <a:gridCol w="84319">
                  <a:extLst>
                    <a:ext uri="{9D8B030D-6E8A-4147-A177-3AD203B41FA5}">
                      <a16:colId xmlns:a16="http://schemas.microsoft.com/office/drawing/2014/main" val="3547063188"/>
                    </a:ext>
                  </a:extLst>
                </a:gridCol>
              </a:tblGrid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41820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79197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93271"/>
                  </a:ext>
                </a:extLst>
              </a:tr>
            </a:tbl>
          </a:graphicData>
        </a:graphic>
      </p:graphicFrame>
      <p:graphicFrame>
        <p:nvGraphicFramePr>
          <p:cNvPr id="233" name="表格 232">
            <a:extLst>
              <a:ext uri="{FF2B5EF4-FFF2-40B4-BE49-F238E27FC236}">
                <a16:creationId xmlns:a16="http://schemas.microsoft.com/office/drawing/2014/main" id="{7FE56ECD-4075-4B18-A1CE-BCB1E2813F42}"/>
              </a:ext>
            </a:extLst>
          </p:cNvPr>
          <p:cNvGraphicFramePr>
            <a:graphicFrameLocks noGrp="1"/>
          </p:cNvGraphicFramePr>
          <p:nvPr/>
        </p:nvGraphicFramePr>
        <p:xfrm>
          <a:off x="3690628" y="2469612"/>
          <a:ext cx="251637" cy="257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19">
                  <a:extLst>
                    <a:ext uri="{9D8B030D-6E8A-4147-A177-3AD203B41FA5}">
                      <a16:colId xmlns:a16="http://schemas.microsoft.com/office/drawing/2014/main" val="2837960028"/>
                    </a:ext>
                  </a:extLst>
                </a:gridCol>
                <a:gridCol w="82999">
                  <a:extLst>
                    <a:ext uri="{9D8B030D-6E8A-4147-A177-3AD203B41FA5}">
                      <a16:colId xmlns:a16="http://schemas.microsoft.com/office/drawing/2014/main" val="4086310579"/>
                    </a:ext>
                  </a:extLst>
                </a:gridCol>
                <a:gridCol w="84319">
                  <a:extLst>
                    <a:ext uri="{9D8B030D-6E8A-4147-A177-3AD203B41FA5}">
                      <a16:colId xmlns:a16="http://schemas.microsoft.com/office/drawing/2014/main" val="3547063188"/>
                    </a:ext>
                  </a:extLst>
                </a:gridCol>
              </a:tblGrid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41820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79197"/>
                  </a:ext>
                </a:extLst>
              </a:tr>
              <a:tr h="7258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 dirty="0">
                          <a:effectLst/>
                        </a:rPr>
                        <a:t>　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69327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B64E336-98D3-4F2B-98B8-70865E30D30E}"/>
              </a:ext>
            </a:extLst>
          </p:cNvPr>
          <p:cNvSpPr/>
          <p:nvPr/>
        </p:nvSpPr>
        <p:spPr>
          <a:xfrm>
            <a:off x="3065912" y="1159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⊙</a:t>
            </a: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EA18B0FF-D356-4D64-B9C3-3882FB087827}"/>
              </a:ext>
            </a:extLst>
          </p:cNvPr>
          <p:cNvSpPr/>
          <p:nvPr/>
        </p:nvSpPr>
        <p:spPr>
          <a:xfrm>
            <a:off x="3069663" y="15937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⊙</a:t>
            </a: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25A912AE-3531-4A59-92D5-4D97914C101D}"/>
              </a:ext>
            </a:extLst>
          </p:cNvPr>
          <p:cNvSpPr/>
          <p:nvPr/>
        </p:nvSpPr>
        <p:spPr>
          <a:xfrm>
            <a:off x="3074312" y="19902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⊙</a:t>
            </a: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A0D26B8C-FE6A-43C6-A663-B8A3F14557F2}"/>
              </a:ext>
            </a:extLst>
          </p:cNvPr>
          <p:cNvSpPr/>
          <p:nvPr/>
        </p:nvSpPr>
        <p:spPr>
          <a:xfrm>
            <a:off x="3074244" y="24213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⊙</a:t>
            </a: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5AB4C521-52BB-4ACA-B3CB-BC0183269A8B}"/>
              </a:ext>
            </a:extLst>
          </p:cNvPr>
          <p:cNvSpPr txBox="1"/>
          <p:nvPr/>
        </p:nvSpPr>
        <p:spPr>
          <a:xfrm>
            <a:off x="994628" y="307537"/>
            <a:ext cx="37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Weight and FS of filters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立方体 409">
            <a:extLst>
              <a:ext uri="{FF2B5EF4-FFF2-40B4-BE49-F238E27FC236}">
                <a16:creationId xmlns:a16="http://schemas.microsoft.com/office/drawing/2014/main" id="{035680A9-B59B-4242-AAF0-B48A538F66DE}"/>
              </a:ext>
            </a:extLst>
          </p:cNvPr>
          <p:cNvSpPr/>
          <p:nvPr/>
        </p:nvSpPr>
        <p:spPr>
          <a:xfrm>
            <a:off x="9410397" y="239153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立方体 410">
            <a:extLst>
              <a:ext uri="{FF2B5EF4-FFF2-40B4-BE49-F238E27FC236}">
                <a16:creationId xmlns:a16="http://schemas.microsoft.com/office/drawing/2014/main" id="{4BFF6800-F46B-4FD5-9954-415F19666834}"/>
              </a:ext>
            </a:extLst>
          </p:cNvPr>
          <p:cNvSpPr/>
          <p:nvPr/>
        </p:nvSpPr>
        <p:spPr>
          <a:xfrm>
            <a:off x="9501083" y="239445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立方体 411">
            <a:extLst>
              <a:ext uri="{FF2B5EF4-FFF2-40B4-BE49-F238E27FC236}">
                <a16:creationId xmlns:a16="http://schemas.microsoft.com/office/drawing/2014/main" id="{433A3D14-7969-43A3-A34C-B353573B8DDA}"/>
              </a:ext>
            </a:extLst>
          </p:cNvPr>
          <p:cNvSpPr/>
          <p:nvPr/>
        </p:nvSpPr>
        <p:spPr>
          <a:xfrm>
            <a:off x="9589591" y="239153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立方体 412">
            <a:extLst>
              <a:ext uri="{FF2B5EF4-FFF2-40B4-BE49-F238E27FC236}">
                <a16:creationId xmlns:a16="http://schemas.microsoft.com/office/drawing/2014/main" id="{44F4D4E7-021B-47E9-AE19-673F49891AC9}"/>
              </a:ext>
            </a:extLst>
          </p:cNvPr>
          <p:cNvSpPr/>
          <p:nvPr/>
        </p:nvSpPr>
        <p:spPr>
          <a:xfrm>
            <a:off x="9410561" y="230243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立方体 413">
            <a:extLst>
              <a:ext uri="{FF2B5EF4-FFF2-40B4-BE49-F238E27FC236}">
                <a16:creationId xmlns:a16="http://schemas.microsoft.com/office/drawing/2014/main" id="{A2838114-9404-4B5E-85CF-4EEA9F9D3669}"/>
              </a:ext>
            </a:extLst>
          </p:cNvPr>
          <p:cNvSpPr/>
          <p:nvPr/>
        </p:nvSpPr>
        <p:spPr>
          <a:xfrm>
            <a:off x="9499538" y="230164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立方体 414">
            <a:extLst>
              <a:ext uri="{FF2B5EF4-FFF2-40B4-BE49-F238E27FC236}">
                <a16:creationId xmlns:a16="http://schemas.microsoft.com/office/drawing/2014/main" id="{2EFBEBC1-71B8-4257-8F81-72244D402CA6}"/>
              </a:ext>
            </a:extLst>
          </p:cNvPr>
          <p:cNvSpPr/>
          <p:nvPr/>
        </p:nvSpPr>
        <p:spPr>
          <a:xfrm>
            <a:off x="9589591" y="230306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立方体 415">
            <a:extLst>
              <a:ext uri="{FF2B5EF4-FFF2-40B4-BE49-F238E27FC236}">
                <a16:creationId xmlns:a16="http://schemas.microsoft.com/office/drawing/2014/main" id="{B0E98F7E-E51F-4D28-B140-A3A5D461A8DA}"/>
              </a:ext>
            </a:extLst>
          </p:cNvPr>
          <p:cNvSpPr/>
          <p:nvPr/>
        </p:nvSpPr>
        <p:spPr>
          <a:xfrm>
            <a:off x="9411791" y="2211947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立方体 416">
            <a:extLst>
              <a:ext uri="{FF2B5EF4-FFF2-40B4-BE49-F238E27FC236}">
                <a16:creationId xmlns:a16="http://schemas.microsoft.com/office/drawing/2014/main" id="{89BC01FC-70B2-4199-AEFD-9B06A15741EE}"/>
              </a:ext>
            </a:extLst>
          </p:cNvPr>
          <p:cNvSpPr/>
          <p:nvPr/>
        </p:nvSpPr>
        <p:spPr>
          <a:xfrm>
            <a:off x="9500692" y="221194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立方体 417">
            <a:extLst>
              <a:ext uri="{FF2B5EF4-FFF2-40B4-BE49-F238E27FC236}">
                <a16:creationId xmlns:a16="http://schemas.microsoft.com/office/drawing/2014/main" id="{E1C29349-B190-4CED-A452-9FC2122AB2F1}"/>
              </a:ext>
            </a:extLst>
          </p:cNvPr>
          <p:cNvSpPr/>
          <p:nvPr/>
        </p:nvSpPr>
        <p:spPr>
          <a:xfrm>
            <a:off x="9589591" y="221194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立方体 418">
            <a:extLst>
              <a:ext uri="{FF2B5EF4-FFF2-40B4-BE49-F238E27FC236}">
                <a16:creationId xmlns:a16="http://schemas.microsoft.com/office/drawing/2014/main" id="{9FE91A1D-CC30-43BA-AE95-70DA7B350358}"/>
              </a:ext>
            </a:extLst>
          </p:cNvPr>
          <p:cNvSpPr/>
          <p:nvPr/>
        </p:nvSpPr>
        <p:spPr>
          <a:xfrm>
            <a:off x="9410397" y="202882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立方体 419">
            <a:extLst>
              <a:ext uri="{FF2B5EF4-FFF2-40B4-BE49-F238E27FC236}">
                <a16:creationId xmlns:a16="http://schemas.microsoft.com/office/drawing/2014/main" id="{0774BB5A-A8DB-4DB1-8F4D-6D68BCFB08C2}"/>
              </a:ext>
            </a:extLst>
          </p:cNvPr>
          <p:cNvSpPr/>
          <p:nvPr/>
        </p:nvSpPr>
        <p:spPr>
          <a:xfrm>
            <a:off x="9501083" y="203174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立方体 420">
            <a:extLst>
              <a:ext uri="{FF2B5EF4-FFF2-40B4-BE49-F238E27FC236}">
                <a16:creationId xmlns:a16="http://schemas.microsoft.com/office/drawing/2014/main" id="{80AE6D27-7907-4BED-B56C-6BE2FE0093AC}"/>
              </a:ext>
            </a:extLst>
          </p:cNvPr>
          <p:cNvSpPr/>
          <p:nvPr/>
        </p:nvSpPr>
        <p:spPr>
          <a:xfrm>
            <a:off x="9589591" y="202882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立方体 421">
            <a:extLst>
              <a:ext uri="{FF2B5EF4-FFF2-40B4-BE49-F238E27FC236}">
                <a16:creationId xmlns:a16="http://schemas.microsoft.com/office/drawing/2014/main" id="{08500653-BC18-4610-AD6E-1D721DD2D332}"/>
              </a:ext>
            </a:extLst>
          </p:cNvPr>
          <p:cNvSpPr/>
          <p:nvPr/>
        </p:nvSpPr>
        <p:spPr>
          <a:xfrm>
            <a:off x="9410561" y="193972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立方体 422">
            <a:extLst>
              <a:ext uri="{FF2B5EF4-FFF2-40B4-BE49-F238E27FC236}">
                <a16:creationId xmlns:a16="http://schemas.microsoft.com/office/drawing/2014/main" id="{1945ECE3-3FA2-48AF-B59F-5E3E4053C3AF}"/>
              </a:ext>
            </a:extLst>
          </p:cNvPr>
          <p:cNvSpPr/>
          <p:nvPr/>
        </p:nvSpPr>
        <p:spPr>
          <a:xfrm>
            <a:off x="9499538" y="193893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立方体 423">
            <a:extLst>
              <a:ext uri="{FF2B5EF4-FFF2-40B4-BE49-F238E27FC236}">
                <a16:creationId xmlns:a16="http://schemas.microsoft.com/office/drawing/2014/main" id="{7F77F3EA-BAB6-4F39-995B-76EF6A80028E}"/>
              </a:ext>
            </a:extLst>
          </p:cNvPr>
          <p:cNvSpPr/>
          <p:nvPr/>
        </p:nvSpPr>
        <p:spPr>
          <a:xfrm>
            <a:off x="9589591" y="194034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立方体 424">
            <a:extLst>
              <a:ext uri="{FF2B5EF4-FFF2-40B4-BE49-F238E27FC236}">
                <a16:creationId xmlns:a16="http://schemas.microsoft.com/office/drawing/2014/main" id="{583B52BC-D670-483E-84A3-2613E3A4BA43}"/>
              </a:ext>
            </a:extLst>
          </p:cNvPr>
          <p:cNvSpPr/>
          <p:nvPr/>
        </p:nvSpPr>
        <p:spPr>
          <a:xfrm>
            <a:off x="9411791" y="184923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立方体 425">
            <a:extLst>
              <a:ext uri="{FF2B5EF4-FFF2-40B4-BE49-F238E27FC236}">
                <a16:creationId xmlns:a16="http://schemas.microsoft.com/office/drawing/2014/main" id="{818B3B62-B2CD-4E3C-ACF3-43586E41ECC5}"/>
              </a:ext>
            </a:extLst>
          </p:cNvPr>
          <p:cNvSpPr/>
          <p:nvPr/>
        </p:nvSpPr>
        <p:spPr>
          <a:xfrm>
            <a:off x="9500692" y="184923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立方体 426">
            <a:extLst>
              <a:ext uri="{FF2B5EF4-FFF2-40B4-BE49-F238E27FC236}">
                <a16:creationId xmlns:a16="http://schemas.microsoft.com/office/drawing/2014/main" id="{035FE54C-F788-4834-8B30-5F51E7AFA560}"/>
              </a:ext>
            </a:extLst>
          </p:cNvPr>
          <p:cNvSpPr/>
          <p:nvPr/>
        </p:nvSpPr>
        <p:spPr>
          <a:xfrm>
            <a:off x="9589591" y="184923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立方体 427">
            <a:extLst>
              <a:ext uri="{FF2B5EF4-FFF2-40B4-BE49-F238E27FC236}">
                <a16:creationId xmlns:a16="http://schemas.microsoft.com/office/drawing/2014/main" id="{B226203B-9CEF-4393-83B4-01B10DD7F529}"/>
              </a:ext>
            </a:extLst>
          </p:cNvPr>
          <p:cNvSpPr/>
          <p:nvPr/>
        </p:nvSpPr>
        <p:spPr>
          <a:xfrm>
            <a:off x="9410397" y="166549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立方体 428">
            <a:extLst>
              <a:ext uri="{FF2B5EF4-FFF2-40B4-BE49-F238E27FC236}">
                <a16:creationId xmlns:a16="http://schemas.microsoft.com/office/drawing/2014/main" id="{3C2A4573-CA99-4F43-9924-9D47669A537D}"/>
              </a:ext>
            </a:extLst>
          </p:cNvPr>
          <p:cNvSpPr/>
          <p:nvPr/>
        </p:nvSpPr>
        <p:spPr>
          <a:xfrm>
            <a:off x="9501083" y="166841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立方体 429">
            <a:extLst>
              <a:ext uri="{FF2B5EF4-FFF2-40B4-BE49-F238E27FC236}">
                <a16:creationId xmlns:a16="http://schemas.microsoft.com/office/drawing/2014/main" id="{74F1A6FE-7B69-41A4-AF17-15AFC535EE84}"/>
              </a:ext>
            </a:extLst>
          </p:cNvPr>
          <p:cNvSpPr/>
          <p:nvPr/>
        </p:nvSpPr>
        <p:spPr>
          <a:xfrm>
            <a:off x="9589591" y="166549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立方体 430">
            <a:extLst>
              <a:ext uri="{FF2B5EF4-FFF2-40B4-BE49-F238E27FC236}">
                <a16:creationId xmlns:a16="http://schemas.microsoft.com/office/drawing/2014/main" id="{4241B980-6AD2-4AF5-8EC6-5D415A5F32C8}"/>
              </a:ext>
            </a:extLst>
          </p:cNvPr>
          <p:cNvSpPr/>
          <p:nvPr/>
        </p:nvSpPr>
        <p:spPr>
          <a:xfrm>
            <a:off x="9410561" y="157639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立方体 431">
            <a:extLst>
              <a:ext uri="{FF2B5EF4-FFF2-40B4-BE49-F238E27FC236}">
                <a16:creationId xmlns:a16="http://schemas.microsoft.com/office/drawing/2014/main" id="{C9CDFAFE-FBC3-48AA-AFD3-3DCF5523D2D6}"/>
              </a:ext>
            </a:extLst>
          </p:cNvPr>
          <p:cNvSpPr/>
          <p:nvPr/>
        </p:nvSpPr>
        <p:spPr>
          <a:xfrm>
            <a:off x="9499538" y="1575608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立方体 432">
            <a:extLst>
              <a:ext uri="{FF2B5EF4-FFF2-40B4-BE49-F238E27FC236}">
                <a16:creationId xmlns:a16="http://schemas.microsoft.com/office/drawing/2014/main" id="{22519D8B-7916-430C-85A5-88F8E388098A}"/>
              </a:ext>
            </a:extLst>
          </p:cNvPr>
          <p:cNvSpPr/>
          <p:nvPr/>
        </p:nvSpPr>
        <p:spPr>
          <a:xfrm>
            <a:off x="9589591" y="157702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立方体 433">
            <a:extLst>
              <a:ext uri="{FF2B5EF4-FFF2-40B4-BE49-F238E27FC236}">
                <a16:creationId xmlns:a16="http://schemas.microsoft.com/office/drawing/2014/main" id="{00FE0501-65C2-4524-9184-C91539121C84}"/>
              </a:ext>
            </a:extLst>
          </p:cNvPr>
          <p:cNvSpPr/>
          <p:nvPr/>
        </p:nvSpPr>
        <p:spPr>
          <a:xfrm>
            <a:off x="9411791" y="148590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立方体 434">
            <a:extLst>
              <a:ext uri="{FF2B5EF4-FFF2-40B4-BE49-F238E27FC236}">
                <a16:creationId xmlns:a16="http://schemas.microsoft.com/office/drawing/2014/main" id="{9A192E1D-1AA3-451B-B0E1-5895B1F0EFA0}"/>
              </a:ext>
            </a:extLst>
          </p:cNvPr>
          <p:cNvSpPr/>
          <p:nvPr/>
        </p:nvSpPr>
        <p:spPr>
          <a:xfrm>
            <a:off x="9500692" y="148590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立方体 435">
            <a:extLst>
              <a:ext uri="{FF2B5EF4-FFF2-40B4-BE49-F238E27FC236}">
                <a16:creationId xmlns:a16="http://schemas.microsoft.com/office/drawing/2014/main" id="{2F209B72-C375-4A51-8766-A3AD8CBBFF86}"/>
              </a:ext>
            </a:extLst>
          </p:cNvPr>
          <p:cNvSpPr/>
          <p:nvPr/>
        </p:nvSpPr>
        <p:spPr>
          <a:xfrm>
            <a:off x="9589591" y="148590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立方体 436">
            <a:extLst>
              <a:ext uri="{FF2B5EF4-FFF2-40B4-BE49-F238E27FC236}">
                <a16:creationId xmlns:a16="http://schemas.microsoft.com/office/drawing/2014/main" id="{596E19DB-5005-4F0B-90BA-6111CAFFBDD5}"/>
              </a:ext>
            </a:extLst>
          </p:cNvPr>
          <p:cNvSpPr/>
          <p:nvPr/>
        </p:nvSpPr>
        <p:spPr>
          <a:xfrm>
            <a:off x="9411248" y="1305007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立方体 437">
            <a:extLst>
              <a:ext uri="{FF2B5EF4-FFF2-40B4-BE49-F238E27FC236}">
                <a16:creationId xmlns:a16="http://schemas.microsoft.com/office/drawing/2014/main" id="{8A82227A-8187-4F0D-80AB-C2599C89F01E}"/>
              </a:ext>
            </a:extLst>
          </p:cNvPr>
          <p:cNvSpPr/>
          <p:nvPr/>
        </p:nvSpPr>
        <p:spPr>
          <a:xfrm>
            <a:off x="9501934" y="1307924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立方体 438">
            <a:extLst>
              <a:ext uri="{FF2B5EF4-FFF2-40B4-BE49-F238E27FC236}">
                <a16:creationId xmlns:a16="http://schemas.microsoft.com/office/drawing/2014/main" id="{4B376EA2-9767-4A05-9B07-4E723C6C7D98}"/>
              </a:ext>
            </a:extLst>
          </p:cNvPr>
          <p:cNvSpPr/>
          <p:nvPr/>
        </p:nvSpPr>
        <p:spPr>
          <a:xfrm>
            <a:off x="9590442" y="1305006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立方体 439">
            <a:extLst>
              <a:ext uri="{FF2B5EF4-FFF2-40B4-BE49-F238E27FC236}">
                <a16:creationId xmlns:a16="http://schemas.microsoft.com/office/drawing/2014/main" id="{A334E53F-E82F-4403-8A3C-C798298C9CBF}"/>
              </a:ext>
            </a:extLst>
          </p:cNvPr>
          <p:cNvSpPr/>
          <p:nvPr/>
        </p:nvSpPr>
        <p:spPr>
          <a:xfrm>
            <a:off x="9411412" y="1215906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立方体 440">
            <a:extLst>
              <a:ext uri="{FF2B5EF4-FFF2-40B4-BE49-F238E27FC236}">
                <a16:creationId xmlns:a16="http://schemas.microsoft.com/office/drawing/2014/main" id="{5325AD2A-2FB6-43E3-A4B3-BDD0226A8658}"/>
              </a:ext>
            </a:extLst>
          </p:cNvPr>
          <p:cNvSpPr/>
          <p:nvPr/>
        </p:nvSpPr>
        <p:spPr>
          <a:xfrm>
            <a:off x="9500389" y="1215120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立方体 441">
            <a:extLst>
              <a:ext uri="{FF2B5EF4-FFF2-40B4-BE49-F238E27FC236}">
                <a16:creationId xmlns:a16="http://schemas.microsoft.com/office/drawing/2014/main" id="{061CD0AD-DC6F-4186-8DAA-CBE74E12BE6F}"/>
              </a:ext>
            </a:extLst>
          </p:cNvPr>
          <p:cNvSpPr/>
          <p:nvPr/>
        </p:nvSpPr>
        <p:spPr>
          <a:xfrm>
            <a:off x="9590442" y="1216533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立方体 442">
            <a:extLst>
              <a:ext uri="{FF2B5EF4-FFF2-40B4-BE49-F238E27FC236}">
                <a16:creationId xmlns:a16="http://schemas.microsoft.com/office/drawing/2014/main" id="{A2797146-873F-4075-ACA6-475C972FD7D1}"/>
              </a:ext>
            </a:extLst>
          </p:cNvPr>
          <p:cNvSpPr/>
          <p:nvPr/>
        </p:nvSpPr>
        <p:spPr>
          <a:xfrm>
            <a:off x="9412642" y="1125418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立方体 443">
            <a:extLst>
              <a:ext uri="{FF2B5EF4-FFF2-40B4-BE49-F238E27FC236}">
                <a16:creationId xmlns:a16="http://schemas.microsoft.com/office/drawing/2014/main" id="{B2DA437C-0D73-4F34-AA63-D84A79C0B831}"/>
              </a:ext>
            </a:extLst>
          </p:cNvPr>
          <p:cNvSpPr/>
          <p:nvPr/>
        </p:nvSpPr>
        <p:spPr>
          <a:xfrm>
            <a:off x="9501543" y="1125417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立方体 444">
            <a:extLst>
              <a:ext uri="{FF2B5EF4-FFF2-40B4-BE49-F238E27FC236}">
                <a16:creationId xmlns:a16="http://schemas.microsoft.com/office/drawing/2014/main" id="{21F828A8-1077-4030-B876-D26CCE0B22AC}"/>
              </a:ext>
            </a:extLst>
          </p:cNvPr>
          <p:cNvSpPr/>
          <p:nvPr/>
        </p:nvSpPr>
        <p:spPr>
          <a:xfrm>
            <a:off x="9590442" y="1125416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0CEBEC2D-7E05-4287-9F7A-061EDD5AC2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147028" y="1077029"/>
                <a:ext cx="540000" cy="540000"/>
              </a:xfrm>
              <a:prstGeom prst="rect">
                <a:avLst/>
              </a:prstGeom>
              <a:solidFill>
                <a:srgbClr val="9E93CD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0CEBEC2D-7E05-4287-9F7A-061EDD5AC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028" y="1077029"/>
                <a:ext cx="540000" cy="540000"/>
              </a:xfrm>
              <a:prstGeom prst="rect">
                <a:avLst/>
              </a:prstGeom>
              <a:blipFill>
                <a:blip r:embed="rId9"/>
                <a:stretch>
                  <a:fillRect l="-6742"/>
                </a:stretch>
              </a:blipFill>
              <a:ln w="31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47CDF91B-85B0-4D40-B572-DA3DA025F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70297" y="1497030"/>
                <a:ext cx="540000" cy="540000"/>
              </a:xfrm>
              <a:prstGeom prst="rect">
                <a:avLst/>
              </a:prstGeom>
              <a:solidFill>
                <a:schemeClr val="accent4">
                  <a:lumMod val="75000"/>
                  <a:alpha val="5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47CDF91B-85B0-4D40-B572-DA3DA025F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297" y="1497030"/>
                <a:ext cx="540000" cy="540000"/>
              </a:xfrm>
              <a:prstGeom prst="rect">
                <a:avLst/>
              </a:prstGeom>
              <a:blipFill>
                <a:blip r:embed="rId10"/>
                <a:stretch>
                  <a:fillRect l="-5556"/>
                </a:stretch>
              </a:blipFill>
              <a:ln w="3175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2689E7F-CCA6-41D9-8DD2-BDEA05FED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3609" y="1920991"/>
                <a:ext cx="540000" cy="54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2689E7F-CCA6-41D9-8DD2-BDEA05FED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609" y="1920991"/>
                <a:ext cx="540000" cy="540000"/>
              </a:xfrm>
              <a:prstGeom prst="rect">
                <a:avLst/>
              </a:prstGeom>
              <a:blipFill>
                <a:blip r:embed="rId11"/>
                <a:stretch>
                  <a:fillRect l="-5618"/>
                </a:stretch>
              </a:blipFill>
              <a:ln w="31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2B74712F-B7B7-414A-926F-94958B473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1774" y="2340664"/>
                <a:ext cx="540000" cy="54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2B74712F-B7B7-414A-926F-94958B473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774" y="2340664"/>
                <a:ext cx="540000" cy="540000"/>
              </a:xfrm>
              <a:prstGeom prst="rect">
                <a:avLst/>
              </a:prstGeom>
              <a:blipFill>
                <a:blip r:embed="rId12"/>
                <a:stretch>
                  <a:fillRect l="-5618"/>
                </a:stretch>
              </a:blipFill>
              <a:ln w="31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545368AA-431D-48E7-87E5-211D8207AF70}"/>
                  </a:ext>
                </a:extLst>
              </p:cNvPr>
              <p:cNvSpPr/>
              <p:nvPr/>
            </p:nvSpPr>
            <p:spPr>
              <a:xfrm>
                <a:off x="8673973" y="1833103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545368AA-431D-48E7-87E5-211D8207A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973" y="1833103"/>
                <a:ext cx="447558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4" name="矩形 523">
            <a:extLst>
              <a:ext uri="{FF2B5EF4-FFF2-40B4-BE49-F238E27FC236}">
                <a16:creationId xmlns:a16="http://schemas.microsoft.com/office/drawing/2014/main" id="{7BBBF1B3-FD11-4A76-A840-4BEE5CEBA120}"/>
              </a:ext>
            </a:extLst>
          </p:cNvPr>
          <p:cNvSpPr>
            <a:spLocks noChangeAspect="1"/>
          </p:cNvSpPr>
          <p:nvPr/>
        </p:nvSpPr>
        <p:spPr>
          <a:xfrm>
            <a:off x="7912217" y="1600315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矩形 524">
            <a:extLst>
              <a:ext uri="{FF2B5EF4-FFF2-40B4-BE49-F238E27FC236}">
                <a16:creationId xmlns:a16="http://schemas.microsoft.com/office/drawing/2014/main" id="{172DA400-B39C-4CB7-8962-139ED0274AE1}"/>
              </a:ext>
            </a:extLst>
          </p:cNvPr>
          <p:cNvSpPr>
            <a:spLocks noChangeAspect="1"/>
          </p:cNvSpPr>
          <p:nvPr/>
        </p:nvSpPr>
        <p:spPr>
          <a:xfrm>
            <a:off x="7850949" y="1667754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矩形 525">
            <a:extLst>
              <a:ext uri="{FF2B5EF4-FFF2-40B4-BE49-F238E27FC236}">
                <a16:creationId xmlns:a16="http://schemas.microsoft.com/office/drawing/2014/main" id="{20FF708E-8D94-4894-A912-2AB5971D0D45}"/>
              </a:ext>
            </a:extLst>
          </p:cNvPr>
          <p:cNvSpPr>
            <a:spLocks noChangeAspect="1"/>
          </p:cNvSpPr>
          <p:nvPr/>
        </p:nvSpPr>
        <p:spPr>
          <a:xfrm>
            <a:off x="7780475" y="1736400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矩形 526">
            <a:extLst>
              <a:ext uri="{FF2B5EF4-FFF2-40B4-BE49-F238E27FC236}">
                <a16:creationId xmlns:a16="http://schemas.microsoft.com/office/drawing/2014/main" id="{2CED3CCC-AB9C-49C9-A372-4D60B6AC982F}"/>
              </a:ext>
            </a:extLst>
          </p:cNvPr>
          <p:cNvSpPr>
            <a:spLocks noChangeAspect="1"/>
          </p:cNvSpPr>
          <p:nvPr/>
        </p:nvSpPr>
        <p:spPr>
          <a:xfrm>
            <a:off x="7719784" y="1807198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E6841DA9-E64E-4056-AB75-9C970F68EF01}"/>
              </a:ext>
            </a:extLst>
          </p:cNvPr>
          <p:cNvSpPr>
            <a:spLocks noChangeAspect="1"/>
          </p:cNvSpPr>
          <p:nvPr/>
        </p:nvSpPr>
        <p:spPr>
          <a:xfrm>
            <a:off x="7648599" y="1877996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ED8E960A-B6A5-4A3A-BBF0-41F1ECB16899}"/>
              </a:ext>
            </a:extLst>
          </p:cNvPr>
          <p:cNvSpPr>
            <a:spLocks noChangeAspect="1"/>
          </p:cNvSpPr>
          <p:nvPr/>
        </p:nvSpPr>
        <p:spPr>
          <a:xfrm>
            <a:off x="7574552" y="1951872"/>
            <a:ext cx="540000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544D2EF0-298A-4252-9CBE-1FFFC72A63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3198" y="2037030"/>
                <a:ext cx="540000" cy="54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544D2EF0-298A-4252-9CBE-1FFFC72A6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198" y="2037030"/>
                <a:ext cx="540000" cy="54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4" name="直接箭头连接符 533">
            <a:extLst>
              <a:ext uri="{FF2B5EF4-FFF2-40B4-BE49-F238E27FC236}">
                <a16:creationId xmlns:a16="http://schemas.microsoft.com/office/drawing/2014/main" id="{CDC8EAB5-DDF3-4955-970A-6E991809070B}"/>
              </a:ext>
            </a:extLst>
          </p:cNvPr>
          <p:cNvCxnSpPr>
            <a:cxnSpLocks/>
          </p:cNvCxnSpPr>
          <p:nvPr/>
        </p:nvCxnSpPr>
        <p:spPr>
          <a:xfrm flipV="1">
            <a:off x="10413549" y="2016571"/>
            <a:ext cx="333145" cy="1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>
            <a:extLst>
              <a:ext uri="{FF2B5EF4-FFF2-40B4-BE49-F238E27FC236}">
                <a16:creationId xmlns:a16="http://schemas.microsoft.com/office/drawing/2014/main" id="{16B2F277-3D23-415D-8C93-D30EFC37FF09}"/>
              </a:ext>
            </a:extLst>
          </p:cNvPr>
          <p:cNvCxnSpPr>
            <a:cxnSpLocks/>
          </p:cNvCxnSpPr>
          <p:nvPr/>
        </p:nvCxnSpPr>
        <p:spPr>
          <a:xfrm flipH="1">
            <a:off x="9642886" y="1061962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B4604271-136A-4FB6-8385-9B56931B62C5}"/>
              </a:ext>
            </a:extLst>
          </p:cNvPr>
          <p:cNvCxnSpPr>
            <a:cxnSpLocks/>
          </p:cNvCxnSpPr>
          <p:nvPr/>
        </p:nvCxnSpPr>
        <p:spPr>
          <a:xfrm flipH="1">
            <a:off x="9348330" y="1355291"/>
            <a:ext cx="14400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本框 536">
            <a:extLst>
              <a:ext uri="{FF2B5EF4-FFF2-40B4-BE49-F238E27FC236}">
                <a16:creationId xmlns:a16="http://schemas.microsoft.com/office/drawing/2014/main" id="{BB37012B-F62F-417E-9165-65B01254593A}"/>
              </a:ext>
            </a:extLst>
          </p:cNvPr>
          <p:cNvSpPr txBox="1"/>
          <p:nvPr/>
        </p:nvSpPr>
        <p:spPr>
          <a:xfrm>
            <a:off x="9423537" y="113142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8" name="直接连接符 537">
            <a:extLst>
              <a:ext uri="{FF2B5EF4-FFF2-40B4-BE49-F238E27FC236}">
                <a16:creationId xmlns:a16="http://schemas.microsoft.com/office/drawing/2014/main" id="{A9B4A35F-1D1B-4784-BF1D-D417D2004C16}"/>
              </a:ext>
            </a:extLst>
          </p:cNvPr>
          <p:cNvCxnSpPr>
            <a:cxnSpLocks noChangeAspect="1"/>
          </p:cNvCxnSpPr>
          <p:nvPr/>
        </p:nvCxnSpPr>
        <p:spPr>
          <a:xfrm>
            <a:off x="9330720" y="1484753"/>
            <a:ext cx="36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6C30FD3C-16F1-4AC2-A4CB-BFBA98786E70}"/>
              </a:ext>
            </a:extLst>
          </p:cNvPr>
          <p:cNvCxnSpPr>
            <a:cxnSpLocks/>
          </p:cNvCxnSpPr>
          <p:nvPr/>
        </p:nvCxnSpPr>
        <p:spPr>
          <a:xfrm>
            <a:off x="9299901" y="1545103"/>
            <a:ext cx="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连接符 539">
            <a:extLst>
              <a:ext uri="{FF2B5EF4-FFF2-40B4-BE49-F238E27FC236}">
                <a16:creationId xmlns:a16="http://schemas.microsoft.com/office/drawing/2014/main" id="{294263BA-917A-412C-9089-A2E6C0F17EDF}"/>
              </a:ext>
            </a:extLst>
          </p:cNvPr>
          <p:cNvCxnSpPr>
            <a:cxnSpLocks/>
          </p:cNvCxnSpPr>
          <p:nvPr/>
        </p:nvCxnSpPr>
        <p:spPr>
          <a:xfrm>
            <a:off x="9299901" y="2324747"/>
            <a:ext cx="2276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矩形 547">
            <a:extLst>
              <a:ext uri="{FF2B5EF4-FFF2-40B4-BE49-F238E27FC236}">
                <a16:creationId xmlns:a16="http://schemas.microsoft.com/office/drawing/2014/main" id="{B8797AAA-B3FD-4A73-858F-C2805E917019}"/>
              </a:ext>
            </a:extLst>
          </p:cNvPr>
          <p:cNvSpPr/>
          <p:nvPr/>
        </p:nvSpPr>
        <p:spPr>
          <a:xfrm>
            <a:off x="9163244" y="2090977"/>
            <a:ext cx="303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72118977-6C2C-4246-9095-F2411981BDD3}"/>
              </a:ext>
            </a:extLst>
          </p:cNvPr>
          <p:cNvCxnSpPr>
            <a:cxnSpLocks/>
          </p:cNvCxnSpPr>
          <p:nvPr/>
        </p:nvCxnSpPr>
        <p:spPr>
          <a:xfrm>
            <a:off x="9264829" y="1543134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>
            <a:extLst>
              <a:ext uri="{FF2B5EF4-FFF2-40B4-BE49-F238E27FC236}">
                <a16:creationId xmlns:a16="http://schemas.microsoft.com/office/drawing/2014/main" id="{6D3F18DF-AA4F-4765-A5F7-AC8663F648D2}"/>
              </a:ext>
            </a:extLst>
          </p:cNvPr>
          <p:cNvCxnSpPr>
            <a:cxnSpLocks/>
          </p:cNvCxnSpPr>
          <p:nvPr/>
        </p:nvCxnSpPr>
        <p:spPr>
          <a:xfrm>
            <a:off x="9262993" y="2907426"/>
            <a:ext cx="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文本框 564">
            <a:extLst>
              <a:ext uri="{FF2B5EF4-FFF2-40B4-BE49-F238E27FC236}">
                <a16:creationId xmlns:a16="http://schemas.microsoft.com/office/drawing/2014/main" id="{E9A703D0-44B0-4984-B597-32321CA165E9}"/>
              </a:ext>
            </a:extLst>
          </p:cNvPr>
          <p:cNvSpPr txBox="1"/>
          <p:nvPr/>
        </p:nvSpPr>
        <p:spPr>
          <a:xfrm>
            <a:off x="3592102" y="855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" name="文本框 565">
            <a:extLst>
              <a:ext uri="{FF2B5EF4-FFF2-40B4-BE49-F238E27FC236}">
                <a16:creationId xmlns:a16="http://schemas.microsoft.com/office/drawing/2014/main" id="{27913D95-6D54-4D37-9F36-DF3C6125575E}"/>
              </a:ext>
            </a:extLst>
          </p:cNvPr>
          <p:cNvSpPr txBox="1"/>
          <p:nvPr/>
        </p:nvSpPr>
        <p:spPr>
          <a:xfrm>
            <a:off x="7685492" y="307537"/>
            <a:ext cx="40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FS back to the Weight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8" name="直接箭头连接符 647">
            <a:extLst>
              <a:ext uri="{FF2B5EF4-FFF2-40B4-BE49-F238E27FC236}">
                <a16:creationId xmlns:a16="http://schemas.microsoft.com/office/drawing/2014/main" id="{5E6C9294-29CA-46FD-A792-133B5D652DFC}"/>
              </a:ext>
            </a:extLst>
          </p:cNvPr>
          <p:cNvCxnSpPr>
            <a:cxnSpLocks/>
          </p:cNvCxnSpPr>
          <p:nvPr/>
        </p:nvCxnSpPr>
        <p:spPr>
          <a:xfrm>
            <a:off x="5820977" y="2301318"/>
            <a:ext cx="983993" cy="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sm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立方体 272">
            <a:extLst>
              <a:ext uri="{FF2B5EF4-FFF2-40B4-BE49-F238E27FC236}">
                <a16:creationId xmlns:a16="http://schemas.microsoft.com/office/drawing/2014/main" id="{4C56B1AC-7DEF-4027-8BE8-E759EFF145CD}"/>
              </a:ext>
            </a:extLst>
          </p:cNvPr>
          <p:cNvSpPr/>
          <p:nvPr/>
        </p:nvSpPr>
        <p:spPr>
          <a:xfrm>
            <a:off x="2150709" y="234998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立方体 273">
            <a:extLst>
              <a:ext uri="{FF2B5EF4-FFF2-40B4-BE49-F238E27FC236}">
                <a16:creationId xmlns:a16="http://schemas.microsoft.com/office/drawing/2014/main" id="{ACEDC923-C59D-4643-85DB-C92EA198D53E}"/>
              </a:ext>
            </a:extLst>
          </p:cNvPr>
          <p:cNvSpPr/>
          <p:nvPr/>
        </p:nvSpPr>
        <p:spPr>
          <a:xfrm>
            <a:off x="2241395" y="235290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立方体 274">
            <a:extLst>
              <a:ext uri="{FF2B5EF4-FFF2-40B4-BE49-F238E27FC236}">
                <a16:creationId xmlns:a16="http://schemas.microsoft.com/office/drawing/2014/main" id="{A679FC78-4B58-4A0A-A619-5B79A93BC93F}"/>
              </a:ext>
            </a:extLst>
          </p:cNvPr>
          <p:cNvSpPr/>
          <p:nvPr/>
        </p:nvSpPr>
        <p:spPr>
          <a:xfrm>
            <a:off x="2329903" y="234998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立方体 275">
            <a:extLst>
              <a:ext uri="{FF2B5EF4-FFF2-40B4-BE49-F238E27FC236}">
                <a16:creationId xmlns:a16="http://schemas.microsoft.com/office/drawing/2014/main" id="{9BDA848D-5190-4FE2-866E-D8F94AA8CC61}"/>
              </a:ext>
            </a:extLst>
          </p:cNvPr>
          <p:cNvSpPr/>
          <p:nvPr/>
        </p:nvSpPr>
        <p:spPr>
          <a:xfrm>
            <a:off x="2150873" y="226088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立方体 276">
            <a:extLst>
              <a:ext uri="{FF2B5EF4-FFF2-40B4-BE49-F238E27FC236}">
                <a16:creationId xmlns:a16="http://schemas.microsoft.com/office/drawing/2014/main" id="{002E2C4E-505A-4162-A391-796BB46087AB}"/>
              </a:ext>
            </a:extLst>
          </p:cNvPr>
          <p:cNvSpPr/>
          <p:nvPr/>
        </p:nvSpPr>
        <p:spPr>
          <a:xfrm>
            <a:off x="2239850" y="226009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立方体 277">
            <a:extLst>
              <a:ext uri="{FF2B5EF4-FFF2-40B4-BE49-F238E27FC236}">
                <a16:creationId xmlns:a16="http://schemas.microsoft.com/office/drawing/2014/main" id="{E57F3EE9-9F9E-4B12-9A14-0F5ECF88A73F}"/>
              </a:ext>
            </a:extLst>
          </p:cNvPr>
          <p:cNvSpPr/>
          <p:nvPr/>
        </p:nvSpPr>
        <p:spPr>
          <a:xfrm>
            <a:off x="2329903" y="226150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立方体 278">
            <a:extLst>
              <a:ext uri="{FF2B5EF4-FFF2-40B4-BE49-F238E27FC236}">
                <a16:creationId xmlns:a16="http://schemas.microsoft.com/office/drawing/2014/main" id="{4AC844E1-1601-4769-A159-4B27D3CC0F0D}"/>
              </a:ext>
            </a:extLst>
          </p:cNvPr>
          <p:cNvSpPr/>
          <p:nvPr/>
        </p:nvSpPr>
        <p:spPr>
          <a:xfrm>
            <a:off x="2152103" y="2170394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立方体 279">
            <a:extLst>
              <a:ext uri="{FF2B5EF4-FFF2-40B4-BE49-F238E27FC236}">
                <a16:creationId xmlns:a16="http://schemas.microsoft.com/office/drawing/2014/main" id="{0D3969AB-237A-4602-93FD-A319F6A36EDF}"/>
              </a:ext>
            </a:extLst>
          </p:cNvPr>
          <p:cNvSpPr/>
          <p:nvPr/>
        </p:nvSpPr>
        <p:spPr>
          <a:xfrm>
            <a:off x="2241004" y="217039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立方体 280">
            <a:extLst>
              <a:ext uri="{FF2B5EF4-FFF2-40B4-BE49-F238E27FC236}">
                <a16:creationId xmlns:a16="http://schemas.microsoft.com/office/drawing/2014/main" id="{1F1A7728-777B-49FD-815D-14FB353AEBDA}"/>
              </a:ext>
            </a:extLst>
          </p:cNvPr>
          <p:cNvSpPr/>
          <p:nvPr/>
        </p:nvSpPr>
        <p:spPr>
          <a:xfrm>
            <a:off x="2329903" y="217039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立方体 281">
            <a:extLst>
              <a:ext uri="{FF2B5EF4-FFF2-40B4-BE49-F238E27FC236}">
                <a16:creationId xmlns:a16="http://schemas.microsoft.com/office/drawing/2014/main" id="{30D3D630-5C4F-40C9-A76C-E8AF595E425D}"/>
              </a:ext>
            </a:extLst>
          </p:cNvPr>
          <p:cNvSpPr/>
          <p:nvPr/>
        </p:nvSpPr>
        <p:spPr>
          <a:xfrm>
            <a:off x="2150709" y="198727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立方体 282">
            <a:extLst>
              <a:ext uri="{FF2B5EF4-FFF2-40B4-BE49-F238E27FC236}">
                <a16:creationId xmlns:a16="http://schemas.microsoft.com/office/drawing/2014/main" id="{75639628-7A3F-4CA5-BF88-4A5ECD9545DD}"/>
              </a:ext>
            </a:extLst>
          </p:cNvPr>
          <p:cNvSpPr/>
          <p:nvPr/>
        </p:nvSpPr>
        <p:spPr>
          <a:xfrm>
            <a:off x="2241395" y="1990187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立方体 283">
            <a:extLst>
              <a:ext uri="{FF2B5EF4-FFF2-40B4-BE49-F238E27FC236}">
                <a16:creationId xmlns:a16="http://schemas.microsoft.com/office/drawing/2014/main" id="{6137CF48-0BC4-4EE7-BE5F-FC6417B0C79A}"/>
              </a:ext>
            </a:extLst>
          </p:cNvPr>
          <p:cNvSpPr/>
          <p:nvPr/>
        </p:nvSpPr>
        <p:spPr>
          <a:xfrm>
            <a:off x="2329903" y="198726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立方体 284">
            <a:extLst>
              <a:ext uri="{FF2B5EF4-FFF2-40B4-BE49-F238E27FC236}">
                <a16:creationId xmlns:a16="http://schemas.microsoft.com/office/drawing/2014/main" id="{5B17D345-59DA-419C-8FC9-79DD4177DE49}"/>
              </a:ext>
            </a:extLst>
          </p:cNvPr>
          <p:cNvSpPr/>
          <p:nvPr/>
        </p:nvSpPr>
        <p:spPr>
          <a:xfrm>
            <a:off x="2150873" y="189816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立方体 285">
            <a:extLst>
              <a:ext uri="{FF2B5EF4-FFF2-40B4-BE49-F238E27FC236}">
                <a16:creationId xmlns:a16="http://schemas.microsoft.com/office/drawing/2014/main" id="{D1EE880C-B757-4440-8B68-0392A7797712}"/>
              </a:ext>
            </a:extLst>
          </p:cNvPr>
          <p:cNvSpPr/>
          <p:nvPr/>
        </p:nvSpPr>
        <p:spPr>
          <a:xfrm>
            <a:off x="2239850" y="189738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立方体 286">
            <a:extLst>
              <a:ext uri="{FF2B5EF4-FFF2-40B4-BE49-F238E27FC236}">
                <a16:creationId xmlns:a16="http://schemas.microsoft.com/office/drawing/2014/main" id="{4B4143DE-45B5-4B71-B36F-70B4301985AA}"/>
              </a:ext>
            </a:extLst>
          </p:cNvPr>
          <p:cNvSpPr/>
          <p:nvPr/>
        </p:nvSpPr>
        <p:spPr>
          <a:xfrm>
            <a:off x="2329903" y="1898796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立方体 287">
            <a:extLst>
              <a:ext uri="{FF2B5EF4-FFF2-40B4-BE49-F238E27FC236}">
                <a16:creationId xmlns:a16="http://schemas.microsoft.com/office/drawing/2014/main" id="{30E697F3-5A0E-4E04-B1BD-41D8D8E3052D}"/>
              </a:ext>
            </a:extLst>
          </p:cNvPr>
          <p:cNvSpPr/>
          <p:nvPr/>
        </p:nvSpPr>
        <p:spPr>
          <a:xfrm>
            <a:off x="2152103" y="180768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立方体 288">
            <a:extLst>
              <a:ext uri="{FF2B5EF4-FFF2-40B4-BE49-F238E27FC236}">
                <a16:creationId xmlns:a16="http://schemas.microsoft.com/office/drawing/2014/main" id="{0E86D59E-47CB-45F6-8B5E-49E0EEB37651}"/>
              </a:ext>
            </a:extLst>
          </p:cNvPr>
          <p:cNvSpPr/>
          <p:nvPr/>
        </p:nvSpPr>
        <p:spPr>
          <a:xfrm>
            <a:off x="2241004" y="1807680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立方体 289">
            <a:extLst>
              <a:ext uri="{FF2B5EF4-FFF2-40B4-BE49-F238E27FC236}">
                <a16:creationId xmlns:a16="http://schemas.microsoft.com/office/drawing/2014/main" id="{AFCE907F-C150-49ED-8C2E-9231A9698D49}"/>
              </a:ext>
            </a:extLst>
          </p:cNvPr>
          <p:cNvSpPr/>
          <p:nvPr/>
        </p:nvSpPr>
        <p:spPr>
          <a:xfrm>
            <a:off x="2329903" y="180767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立方体 290">
            <a:extLst>
              <a:ext uri="{FF2B5EF4-FFF2-40B4-BE49-F238E27FC236}">
                <a16:creationId xmlns:a16="http://schemas.microsoft.com/office/drawing/2014/main" id="{DD950381-96C7-43E0-B281-838F0E823D0E}"/>
              </a:ext>
            </a:extLst>
          </p:cNvPr>
          <p:cNvSpPr/>
          <p:nvPr/>
        </p:nvSpPr>
        <p:spPr>
          <a:xfrm>
            <a:off x="2150709" y="162394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立方体 291">
            <a:extLst>
              <a:ext uri="{FF2B5EF4-FFF2-40B4-BE49-F238E27FC236}">
                <a16:creationId xmlns:a16="http://schemas.microsoft.com/office/drawing/2014/main" id="{5CC594A3-BD95-42CF-AAAB-9BE9FA6A50D4}"/>
              </a:ext>
            </a:extLst>
          </p:cNvPr>
          <p:cNvSpPr/>
          <p:nvPr/>
        </p:nvSpPr>
        <p:spPr>
          <a:xfrm>
            <a:off x="2241395" y="1626859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立方体 292">
            <a:extLst>
              <a:ext uri="{FF2B5EF4-FFF2-40B4-BE49-F238E27FC236}">
                <a16:creationId xmlns:a16="http://schemas.microsoft.com/office/drawing/2014/main" id="{C5AAAB8F-7512-4FB3-B53E-E32743F91900}"/>
              </a:ext>
            </a:extLst>
          </p:cNvPr>
          <p:cNvSpPr/>
          <p:nvPr/>
        </p:nvSpPr>
        <p:spPr>
          <a:xfrm>
            <a:off x="2329903" y="162394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立方体 293">
            <a:extLst>
              <a:ext uri="{FF2B5EF4-FFF2-40B4-BE49-F238E27FC236}">
                <a16:creationId xmlns:a16="http://schemas.microsoft.com/office/drawing/2014/main" id="{2EF9287F-1BE9-4B27-B630-02FAB2A63632}"/>
              </a:ext>
            </a:extLst>
          </p:cNvPr>
          <p:cNvSpPr/>
          <p:nvPr/>
        </p:nvSpPr>
        <p:spPr>
          <a:xfrm>
            <a:off x="2150873" y="153484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立方体 294">
            <a:extLst>
              <a:ext uri="{FF2B5EF4-FFF2-40B4-BE49-F238E27FC236}">
                <a16:creationId xmlns:a16="http://schemas.microsoft.com/office/drawing/2014/main" id="{5CB2BC28-09E5-485A-A8D0-1364B9397445}"/>
              </a:ext>
            </a:extLst>
          </p:cNvPr>
          <p:cNvSpPr/>
          <p:nvPr/>
        </p:nvSpPr>
        <p:spPr>
          <a:xfrm>
            <a:off x="2239850" y="1534055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立方体 295">
            <a:extLst>
              <a:ext uri="{FF2B5EF4-FFF2-40B4-BE49-F238E27FC236}">
                <a16:creationId xmlns:a16="http://schemas.microsoft.com/office/drawing/2014/main" id="{EF165AA8-C8F7-4DA6-9F03-FC7540038A32}"/>
              </a:ext>
            </a:extLst>
          </p:cNvPr>
          <p:cNvSpPr/>
          <p:nvPr/>
        </p:nvSpPr>
        <p:spPr>
          <a:xfrm>
            <a:off x="2329903" y="1535468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立方体 296">
            <a:extLst>
              <a:ext uri="{FF2B5EF4-FFF2-40B4-BE49-F238E27FC236}">
                <a16:creationId xmlns:a16="http://schemas.microsoft.com/office/drawing/2014/main" id="{CA11611B-2F85-4113-B276-BD34441BC52E}"/>
              </a:ext>
            </a:extLst>
          </p:cNvPr>
          <p:cNvSpPr/>
          <p:nvPr/>
        </p:nvSpPr>
        <p:spPr>
          <a:xfrm>
            <a:off x="2152103" y="1444353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立方体 297">
            <a:extLst>
              <a:ext uri="{FF2B5EF4-FFF2-40B4-BE49-F238E27FC236}">
                <a16:creationId xmlns:a16="http://schemas.microsoft.com/office/drawing/2014/main" id="{2A13A7BC-14FA-40E7-8A27-19EDB736B6C3}"/>
              </a:ext>
            </a:extLst>
          </p:cNvPr>
          <p:cNvSpPr/>
          <p:nvPr/>
        </p:nvSpPr>
        <p:spPr>
          <a:xfrm>
            <a:off x="2241004" y="1444352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立方体 298">
            <a:extLst>
              <a:ext uri="{FF2B5EF4-FFF2-40B4-BE49-F238E27FC236}">
                <a16:creationId xmlns:a16="http://schemas.microsoft.com/office/drawing/2014/main" id="{2E7BE73F-50F3-4FC3-A178-B0830D933A34}"/>
              </a:ext>
            </a:extLst>
          </p:cNvPr>
          <p:cNvSpPr/>
          <p:nvPr/>
        </p:nvSpPr>
        <p:spPr>
          <a:xfrm>
            <a:off x="2329903" y="1444351"/>
            <a:ext cx="540000" cy="540000"/>
          </a:xfrm>
          <a:prstGeom prst="cube">
            <a:avLst>
              <a:gd name="adj" fmla="val 8310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立方体 299">
            <a:extLst>
              <a:ext uri="{FF2B5EF4-FFF2-40B4-BE49-F238E27FC236}">
                <a16:creationId xmlns:a16="http://schemas.microsoft.com/office/drawing/2014/main" id="{FE7DF657-716A-4C7C-BB6A-9B1D2DCDCEE0}"/>
              </a:ext>
            </a:extLst>
          </p:cNvPr>
          <p:cNvSpPr/>
          <p:nvPr/>
        </p:nvSpPr>
        <p:spPr>
          <a:xfrm>
            <a:off x="2151560" y="1263454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立方体 300">
            <a:extLst>
              <a:ext uri="{FF2B5EF4-FFF2-40B4-BE49-F238E27FC236}">
                <a16:creationId xmlns:a16="http://schemas.microsoft.com/office/drawing/2014/main" id="{F279E1EE-5093-4481-8897-342F99B19C2F}"/>
              </a:ext>
            </a:extLst>
          </p:cNvPr>
          <p:cNvSpPr/>
          <p:nvPr/>
        </p:nvSpPr>
        <p:spPr>
          <a:xfrm>
            <a:off x="2242246" y="1266371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立方体 301">
            <a:extLst>
              <a:ext uri="{FF2B5EF4-FFF2-40B4-BE49-F238E27FC236}">
                <a16:creationId xmlns:a16="http://schemas.microsoft.com/office/drawing/2014/main" id="{7DE29E4C-E4F5-4301-992D-931603CC6F6F}"/>
              </a:ext>
            </a:extLst>
          </p:cNvPr>
          <p:cNvSpPr/>
          <p:nvPr/>
        </p:nvSpPr>
        <p:spPr>
          <a:xfrm>
            <a:off x="2330754" y="1263453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立方体 302">
            <a:extLst>
              <a:ext uri="{FF2B5EF4-FFF2-40B4-BE49-F238E27FC236}">
                <a16:creationId xmlns:a16="http://schemas.microsoft.com/office/drawing/2014/main" id="{941BB8FE-A6D9-44DD-8103-66383ACC5E94}"/>
              </a:ext>
            </a:extLst>
          </p:cNvPr>
          <p:cNvSpPr/>
          <p:nvPr/>
        </p:nvSpPr>
        <p:spPr>
          <a:xfrm>
            <a:off x="2151724" y="1174353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立方体 326">
            <a:extLst>
              <a:ext uri="{FF2B5EF4-FFF2-40B4-BE49-F238E27FC236}">
                <a16:creationId xmlns:a16="http://schemas.microsoft.com/office/drawing/2014/main" id="{88F9EE31-0272-4CBF-8552-17942EA45255}"/>
              </a:ext>
            </a:extLst>
          </p:cNvPr>
          <p:cNvSpPr/>
          <p:nvPr/>
        </p:nvSpPr>
        <p:spPr>
          <a:xfrm>
            <a:off x="2240701" y="1173567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立方体 329">
            <a:extLst>
              <a:ext uri="{FF2B5EF4-FFF2-40B4-BE49-F238E27FC236}">
                <a16:creationId xmlns:a16="http://schemas.microsoft.com/office/drawing/2014/main" id="{815C7C6F-B0F8-4EE5-B9F4-07D783F39378}"/>
              </a:ext>
            </a:extLst>
          </p:cNvPr>
          <p:cNvSpPr/>
          <p:nvPr/>
        </p:nvSpPr>
        <p:spPr>
          <a:xfrm>
            <a:off x="2330754" y="1174980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立方体 333">
            <a:extLst>
              <a:ext uri="{FF2B5EF4-FFF2-40B4-BE49-F238E27FC236}">
                <a16:creationId xmlns:a16="http://schemas.microsoft.com/office/drawing/2014/main" id="{84B49AFF-3443-42EF-9C35-313EBE6E3DAA}"/>
              </a:ext>
            </a:extLst>
          </p:cNvPr>
          <p:cNvSpPr/>
          <p:nvPr/>
        </p:nvSpPr>
        <p:spPr>
          <a:xfrm>
            <a:off x="2152954" y="1083865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立方体 360">
            <a:extLst>
              <a:ext uri="{FF2B5EF4-FFF2-40B4-BE49-F238E27FC236}">
                <a16:creationId xmlns:a16="http://schemas.microsoft.com/office/drawing/2014/main" id="{A3EE5D2D-7B87-4E75-AF47-BC6105E9A04B}"/>
              </a:ext>
            </a:extLst>
          </p:cNvPr>
          <p:cNvSpPr/>
          <p:nvPr/>
        </p:nvSpPr>
        <p:spPr>
          <a:xfrm>
            <a:off x="2241855" y="1083864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立方体 361">
            <a:extLst>
              <a:ext uri="{FF2B5EF4-FFF2-40B4-BE49-F238E27FC236}">
                <a16:creationId xmlns:a16="http://schemas.microsoft.com/office/drawing/2014/main" id="{9FC73014-4002-4EBB-B93D-E9D1F6D6857C}"/>
              </a:ext>
            </a:extLst>
          </p:cNvPr>
          <p:cNvSpPr/>
          <p:nvPr/>
        </p:nvSpPr>
        <p:spPr>
          <a:xfrm>
            <a:off x="2330754" y="1083863"/>
            <a:ext cx="540000" cy="540000"/>
          </a:xfrm>
          <a:prstGeom prst="cube">
            <a:avLst>
              <a:gd name="adj" fmla="val 83108"/>
            </a:avLst>
          </a:prstGeom>
          <a:solidFill>
            <a:srgbClr val="9E93C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9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142</Words>
  <Application>Microsoft Office PowerPoint</Application>
  <PresentationFormat>自定义</PresentationFormat>
  <Paragraphs>132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T110052</dc:creator>
  <cp:lastModifiedBy>凡旭 孟</cp:lastModifiedBy>
  <cp:revision>13</cp:revision>
  <dcterms:created xsi:type="dcterms:W3CDTF">2020-06-04T22:34:30Z</dcterms:created>
  <dcterms:modified xsi:type="dcterms:W3CDTF">2020-11-23T07:53:56Z</dcterms:modified>
</cp:coreProperties>
</file>