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75" r:id="rId2"/>
  </p:sldIdLst>
  <p:sldSz cx="18000663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32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C9B4E-1C8D-49C6-AB46-3CAC45221BA8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2505075" y="1143000"/>
            <a:ext cx="11868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01620-23B6-4824-9AB7-6A560E8BF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622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2505075" y="1143000"/>
            <a:ext cx="118681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A570D-03F4-4187-BBE2-B1B3FEA1B0D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434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765909"/>
            <a:ext cx="13500497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2458058"/>
            <a:ext cx="13500497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E6B0-AF08-4F97-84C6-96B7E39EEF2C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3327-18DE-4576-826E-FD1543A74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87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E6B0-AF08-4F97-84C6-96B7E39EEF2C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3327-18DE-4576-826E-FD1543A74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54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249164"/>
            <a:ext cx="3881393" cy="396604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249164"/>
            <a:ext cx="11419171" cy="396604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E6B0-AF08-4F97-84C6-96B7E39EEF2C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3327-18DE-4576-826E-FD1543A74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0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E6B0-AF08-4F97-84C6-96B7E39EEF2C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3327-18DE-4576-826E-FD1543A74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78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166738"/>
            <a:ext cx="15525572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3131884"/>
            <a:ext cx="15525572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E6B0-AF08-4F97-84C6-96B7E39EEF2C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3327-18DE-4576-826E-FD1543A74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57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245820"/>
            <a:ext cx="7650282" cy="296938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245820"/>
            <a:ext cx="7650282" cy="296938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E6B0-AF08-4F97-84C6-96B7E39EEF2C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3327-18DE-4576-826E-FD1543A74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97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249164"/>
            <a:ext cx="15525572" cy="90457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147238"/>
            <a:ext cx="7615123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1709482"/>
            <a:ext cx="7615123" cy="251439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147238"/>
            <a:ext cx="7652626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1709482"/>
            <a:ext cx="7652626" cy="251439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E6B0-AF08-4F97-84C6-96B7E39EEF2C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3327-18DE-4576-826E-FD1543A74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108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E6B0-AF08-4F97-84C6-96B7E39EEF2C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3327-18DE-4576-826E-FD1543A74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78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E6B0-AF08-4F97-84C6-96B7E39EEF2C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3327-18DE-4576-826E-FD1543A74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72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311997"/>
            <a:ext cx="5805682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673826"/>
            <a:ext cx="9112836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1403985"/>
            <a:ext cx="5805682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E6B0-AF08-4F97-84C6-96B7E39EEF2C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3327-18DE-4576-826E-FD1543A74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34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311997"/>
            <a:ext cx="5805682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673826"/>
            <a:ext cx="9112836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1403985"/>
            <a:ext cx="5805682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E6B0-AF08-4F97-84C6-96B7E39EEF2C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3327-18DE-4576-826E-FD1543A74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91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249164"/>
            <a:ext cx="15525572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245820"/>
            <a:ext cx="15525572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4337621"/>
            <a:ext cx="405014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CE6B0-AF08-4F97-84C6-96B7E39EEF2C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4337621"/>
            <a:ext cx="6075224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4337621"/>
            <a:ext cx="405014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43327-18DE-4576-826E-FD1543A74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62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立方体 409">
            <a:extLst>
              <a:ext uri="{FF2B5EF4-FFF2-40B4-BE49-F238E27FC236}">
                <a16:creationId xmlns:a16="http://schemas.microsoft.com/office/drawing/2014/main" id="{035680A9-B59B-4242-AAF0-B48A538F66DE}"/>
              </a:ext>
            </a:extLst>
          </p:cNvPr>
          <p:cNvSpPr/>
          <p:nvPr/>
        </p:nvSpPr>
        <p:spPr>
          <a:xfrm>
            <a:off x="1762914" y="2827065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1" name="立方体 410">
            <a:extLst>
              <a:ext uri="{FF2B5EF4-FFF2-40B4-BE49-F238E27FC236}">
                <a16:creationId xmlns:a16="http://schemas.microsoft.com/office/drawing/2014/main" id="{4BFF6800-F46B-4FD5-9954-415F19666834}"/>
              </a:ext>
            </a:extLst>
          </p:cNvPr>
          <p:cNvSpPr/>
          <p:nvPr/>
        </p:nvSpPr>
        <p:spPr>
          <a:xfrm>
            <a:off x="1853600" y="2829983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2" name="立方体 411">
            <a:extLst>
              <a:ext uri="{FF2B5EF4-FFF2-40B4-BE49-F238E27FC236}">
                <a16:creationId xmlns:a16="http://schemas.microsoft.com/office/drawing/2014/main" id="{433A3D14-7969-43A3-A34C-B353573B8DDA}"/>
              </a:ext>
            </a:extLst>
          </p:cNvPr>
          <p:cNvSpPr/>
          <p:nvPr/>
        </p:nvSpPr>
        <p:spPr>
          <a:xfrm>
            <a:off x="1942108" y="2827065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3" name="立方体 412">
            <a:extLst>
              <a:ext uri="{FF2B5EF4-FFF2-40B4-BE49-F238E27FC236}">
                <a16:creationId xmlns:a16="http://schemas.microsoft.com/office/drawing/2014/main" id="{44F4D4E7-021B-47E9-AE19-673F49891AC9}"/>
              </a:ext>
            </a:extLst>
          </p:cNvPr>
          <p:cNvSpPr/>
          <p:nvPr/>
        </p:nvSpPr>
        <p:spPr>
          <a:xfrm>
            <a:off x="1763078" y="2737964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4" name="立方体 413">
            <a:extLst>
              <a:ext uri="{FF2B5EF4-FFF2-40B4-BE49-F238E27FC236}">
                <a16:creationId xmlns:a16="http://schemas.microsoft.com/office/drawing/2014/main" id="{A2838114-9404-4B5E-85CF-4EEA9F9D3669}"/>
              </a:ext>
            </a:extLst>
          </p:cNvPr>
          <p:cNvSpPr/>
          <p:nvPr/>
        </p:nvSpPr>
        <p:spPr>
          <a:xfrm>
            <a:off x="1852055" y="2737178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5" name="立方体 414">
            <a:extLst>
              <a:ext uri="{FF2B5EF4-FFF2-40B4-BE49-F238E27FC236}">
                <a16:creationId xmlns:a16="http://schemas.microsoft.com/office/drawing/2014/main" id="{2EFBEBC1-71B8-4257-8F81-72244D402CA6}"/>
              </a:ext>
            </a:extLst>
          </p:cNvPr>
          <p:cNvSpPr/>
          <p:nvPr/>
        </p:nvSpPr>
        <p:spPr>
          <a:xfrm>
            <a:off x="1942108" y="2738590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6" name="立方体 415">
            <a:extLst>
              <a:ext uri="{FF2B5EF4-FFF2-40B4-BE49-F238E27FC236}">
                <a16:creationId xmlns:a16="http://schemas.microsoft.com/office/drawing/2014/main" id="{B0E98F7E-E51F-4D28-B140-A3A5D461A8DA}"/>
              </a:ext>
            </a:extLst>
          </p:cNvPr>
          <p:cNvSpPr/>
          <p:nvPr/>
        </p:nvSpPr>
        <p:spPr>
          <a:xfrm>
            <a:off x="1764308" y="2647475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7" name="立方体 416">
            <a:extLst>
              <a:ext uri="{FF2B5EF4-FFF2-40B4-BE49-F238E27FC236}">
                <a16:creationId xmlns:a16="http://schemas.microsoft.com/office/drawing/2014/main" id="{89BC01FC-70B2-4199-AEFD-9B06A15741EE}"/>
              </a:ext>
            </a:extLst>
          </p:cNvPr>
          <p:cNvSpPr/>
          <p:nvPr/>
        </p:nvSpPr>
        <p:spPr>
          <a:xfrm>
            <a:off x="1853210" y="2647475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8" name="立方体 417">
            <a:extLst>
              <a:ext uri="{FF2B5EF4-FFF2-40B4-BE49-F238E27FC236}">
                <a16:creationId xmlns:a16="http://schemas.microsoft.com/office/drawing/2014/main" id="{E1C29349-B190-4CED-A452-9FC2122AB2F1}"/>
              </a:ext>
            </a:extLst>
          </p:cNvPr>
          <p:cNvSpPr/>
          <p:nvPr/>
        </p:nvSpPr>
        <p:spPr>
          <a:xfrm>
            <a:off x="1942108" y="2647474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" name="立方体 418">
            <a:extLst>
              <a:ext uri="{FF2B5EF4-FFF2-40B4-BE49-F238E27FC236}">
                <a16:creationId xmlns:a16="http://schemas.microsoft.com/office/drawing/2014/main" id="{9FE91A1D-CC30-43BA-AE95-70DA7B350358}"/>
              </a:ext>
            </a:extLst>
          </p:cNvPr>
          <p:cNvSpPr/>
          <p:nvPr/>
        </p:nvSpPr>
        <p:spPr>
          <a:xfrm>
            <a:off x="1762914" y="2464352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0" name="立方体 419">
            <a:extLst>
              <a:ext uri="{FF2B5EF4-FFF2-40B4-BE49-F238E27FC236}">
                <a16:creationId xmlns:a16="http://schemas.microsoft.com/office/drawing/2014/main" id="{0774BB5A-A8DB-4DB1-8F4D-6D68BCFB08C2}"/>
              </a:ext>
            </a:extLst>
          </p:cNvPr>
          <p:cNvSpPr/>
          <p:nvPr/>
        </p:nvSpPr>
        <p:spPr>
          <a:xfrm>
            <a:off x="1853600" y="2467270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1" name="立方体 420">
            <a:extLst>
              <a:ext uri="{FF2B5EF4-FFF2-40B4-BE49-F238E27FC236}">
                <a16:creationId xmlns:a16="http://schemas.microsoft.com/office/drawing/2014/main" id="{80AE6D27-7907-4BED-B56C-6BE2FE0093AC}"/>
              </a:ext>
            </a:extLst>
          </p:cNvPr>
          <p:cNvSpPr/>
          <p:nvPr/>
        </p:nvSpPr>
        <p:spPr>
          <a:xfrm>
            <a:off x="1942108" y="2464350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2" name="立方体 421">
            <a:extLst>
              <a:ext uri="{FF2B5EF4-FFF2-40B4-BE49-F238E27FC236}">
                <a16:creationId xmlns:a16="http://schemas.microsoft.com/office/drawing/2014/main" id="{08500653-BC18-4610-AD6E-1D721DD2D332}"/>
              </a:ext>
            </a:extLst>
          </p:cNvPr>
          <p:cNvSpPr/>
          <p:nvPr/>
        </p:nvSpPr>
        <p:spPr>
          <a:xfrm>
            <a:off x="1763078" y="2375251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3" name="立方体 422">
            <a:extLst>
              <a:ext uri="{FF2B5EF4-FFF2-40B4-BE49-F238E27FC236}">
                <a16:creationId xmlns:a16="http://schemas.microsoft.com/office/drawing/2014/main" id="{1945ECE3-3FA2-48AF-B59F-5E3E4053C3AF}"/>
              </a:ext>
            </a:extLst>
          </p:cNvPr>
          <p:cNvSpPr/>
          <p:nvPr/>
        </p:nvSpPr>
        <p:spPr>
          <a:xfrm>
            <a:off x="1852055" y="2374466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4" name="立方体 423">
            <a:extLst>
              <a:ext uri="{FF2B5EF4-FFF2-40B4-BE49-F238E27FC236}">
                <a16:creationId xmlns:a16="http://schemas.microsoft.com/office/drawing/2014/main" id="{7F77F3EA-BAB6-4F39-995B-76EF6A80028E}"/>
              </a:ext>
            </a:extLst>
          </p:cNvPr>
          <p:cNvSpPr/>
          <p:nvPr/>
        </p:nvSpPr>
        <p:spPr>
          <a:xfrm>
            <a:off x="1942108" y="2375878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5" name="立方体 424">
            <a:extLst>
              <a:ext uri="{FF2B5EF4-FFF2-40B4-BE49-F238E27FC236}">
                <a16:creationId xmlns:a16="http://schemas.microsoft.com/office/drawing/2014/main" id="{583B52BC-D670-483E-84A3-2613E3A4BA43}"/>
              </a:ext>
            </a:extLst>
          </p:cNvPr>
          <p:cNvSpPr/>
          <p:nvPr/>
        </p:nvSpPr>
        <p:spPr>
          <a:xfrm>
            <a:off x="1764308" y="2284763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6" name="立方体 425">
            <a:extLst>
              <a:ext uri="{FF2B5EF4-FFF2-40B4-BE49-F238E27FC236}">
                <a16:creationId xmlns:a16="http://schemas.microsoft.com/office/drawing/2014/main" id="{818B3B62-B2CD-4E3C-ACF3-43586E41ECC5}"/>
              </a:ext>
            </a:extLst>
          </p:cNvPr>
          <p:cNvSpPr/>
          <p:nvPr/>
        </p:nvSpPr>
        <p:spPr>
          <a:xfrm>
            <a:off x="1853210" y="2284762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7" name="立方体 426">
            <a:extLst>
              <a:ext uri="{FF2B5EF4-FFF2-40B4-BE49-F238E27FC236}">
                <a16:creationId xmlns:a16="http://schemas.microsoft.com/office/drawing/2014/main" id="{035FE54C-F788-4834-8B30-5F51E7AFA560}"/>
              </a:ext>
            </a:extLst>
          </p:cNvPr>
          <p:cNvSpPr/>
          <p:nvPr/>
        </p:nvSpPr>
        <p:spPr>
          <a:xfrm>
            <a:off x="1942108" y="2284761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8" name="立方体 427">
            <a:extLst>
              <a:ext uri="{FF2B5EF4-FFF2-40B4-BE49-F238E27FC236}">
                <a16:creationId xmlns:a16="http://schemas.microsoft.com/office/drawing/2014/main" id="{B226203B-9CEF-4393-83B4-01B10DD7F529}"/>
              </a:ext>
            </a:extLst>
          </p:cNvPr>
          <p:cNvSpPr/>
          <p:nvPr/>
        </p:nvSpPr>
        <p:spPr>
          <a:xfrm>
            <a:off x="1762914" y="2101025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9" name="立方体 428">
            <a:extLst>
              <a:ext uri="{FF2B5EF4-FFF2-40B4-BE49-F238E27FC236}">
                <a16:creationId xmlns:a16="http://schemas.microsoft.com/office/drawing/2014/main" id="{3C2A4573-CA99-4F43-9924-9D47669A537D}"/>
              </a:ext>
            </a:extLst>
          </p:cNvPr>
          <p:cNvSpPr/>
          <p:nvPr/>
        </p:nvSpPr>
        <p:spPr>
          <a:xfrm>
            <a:off x="1853600" y="2103942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" name="立方体 429">
            <a:extLst>
              <a:ext uri="{FF2B5EF4-FFF2-40B4-BE49-F238E27FC236}">
                <a16:creationId xmlns:a16="http://schemas.microsoft.com/office/drawing/2014/main" id="{74F1A6FE-7B69-41A4-AF17-15AFC535EE84}"/>
              </a:ext>
            </a:extLst>
          </p:cNvPr>
          <p:cNvSpPr/>
          <p:nvPr/>
        </p:nvSpPr>
        <p:spPr>
          <a:xfrm>
            <a:off x="1942108" y="2101023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1" name="立方体 430">
            <a:extLst>
              <a:ext uri="{FF2B5EF4-FFF2-40B4-BE49-F238E27FC236}">
                <a16:creationId xmlns:a16="http://schemas.microsoft.com/office/drawing/2014/main" id="{4241B980-6AD2-4AF5-8EC6-5D415A5F32C8}"/>
              </a:ext>
            </a:extLst>
          </p:cNvPr>
          <p:cNvSpPr/>
          <p:nvPr/>
        </p:nvSpPr>
        <p:spPr>
          <a:xfrm>
            <a:off x="1763078" y="2011922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2" name="立方体 431">
            <a:extLst>
              <a:ext uri="{FF2B5EF4-FFF2-40B4-BE49-F238E27FC236}">
                <a16:creationId xmlns:a16="http://schemas.microsoft.com/office/drawing/2014/main" id="{C9CDFAFE-FBC3-48AA-AFD3-3DCF5523D2D6}"/>
              </a:ext>
            </a:extLst>
          </p:cNvPr>
          <p:cNvSpPr/>
          <p:nvPr/>
        </p:nvSpPr>
        <p:spPr>
          <a:xfrm>
            <a:off x="1852055" y="2011136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3" name="立方体 432">
            <a:extLst>
              <a:ext uri="{FF2B5EF4-FFF2-40B4-BE49-F238E27FC236}">
                <a16:creationId xmlns:a16="http://schemas.microsoft.com/office/drawing/2014/main" id="{22519D8B-7916-430C-85A5-88F8E388098A}"/>
              </a:ext>
            </a:extLst>
          </p:cNvPr>
          <p:cNvSpPr/>
          <p:nvPr/>
        </p:nvSpPr>
        <p:spPr>
          <a:xfrm>
            <a:off x="1942108" y="2012550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4" name="立方体 433">
            <a:extLst>
              <a:ext uri="{FF2B5EF4-FFF2-40B4-BE49-F238E27FC236}">
                <a16:creationId xmlns:a16="http://schemas.microsoft.com/office/drawing/2014/main" id="{00FE0501-65C2-4524-9184-C91539121C84}"/>
              </a:ext>
            </a:extLst>
          </p:cNvPr>
          <p:cNvSpPr/>
          <p:nvPr/>
        </p:nvSpPr>
        <p:spPr>
          <a:xfrm>
            <a:off x="1764308" y="1921435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5" name="立方体 434">
            <a:extLst>
              <a:ext uri="{FF2B5EF4-FFF2-40B4-BE49-F238E27FC236}">
                <a16:creationId xmlns:a16="http://schemas.microsoft.com/office/drawing/2014/main" id="{9A192E1D-1AA3-451B-B0E1-5895B1F0EFA0}"/>
              </a:ext>
            </a:extLst>
          </p:cNvPr>
          <p:cNvSpPr/>
          <p:nvPr/>
        </p:nvSpPr>
        <p:spPr>
          <a:xfrm>
            <a:off x="1853208" y="1921434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6" name="立方体 435">
            <a:extLst>
              <a:ext uri="{FF2B5EF4-FFF2-40B4-BE49-F238E27FC236}">
                <a16:creationId xmlns:a16="http://schemas.microsoft.com/office/drawing/2014/main" id="{2F209B72-C375-4A51-8766-A3AD8CBBFF86}"/>
              </a:ext>
            </a:extLst>
          </p:cNvPr>
          <p:cNvSpPr/>
          <p:nvPr/>
        </p:nvSpPr>
        <p:spPr>
          <a:xfrm>
            <a:off x="1942108" y="1921434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7" name="立方体 436">
            <a:extLst>
              <a:ext uri="{FF2B5EF4-FFF2-40B4-BE49-F238E27FC236}">
                <a16:creationId xmlns:a16="http://schemas.microsoft.com/office/drawing/2014/main" id="{596E19DB-5005-4F0B-90BA-6111CAFFBDD5}"/>
              </a:ext>
            </a:extLst>
          </p:cNvPr>
          <p:cNvSpPr/>
          <p:nvPr/>
        </p:nvSpPr>
        <p:spPr>
          <a:xfrm>
            <a:off x="1763765" y="1740536"/>
            <a:ext cx="540000" cy="540000"/>
          </a:xfrm>
          <a:prstGeom prst="cube">
            <a:avLst>
              <a:gd name="adj" fmla="val 83108"/>
            </a:avLst>
          </a:prstGeom>
          <a:solidFill>
            <a:srgbClr val="9E93C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8" name="立方体 437">
            <a:extLst>
              <a:ext uri="{FF2B5EF4-FFF2-40B4-BE49-F238E27FC236}">
                <a16:creationId xmlns:a16="http://schemas.microsoft.com/office/drawing/2014/main" id="{8A82227A-8187-4F0D-80AB-C2599C89F01E}"/>
              </a:ext>
            </a:extLst>
          </p:cNvPr>
          <p:cNvSpPr/>
          <p:nvPr/>
        </p:nvSpPr>
        <p:spPr>
          <a:xfrm>
            <a:off x="1854452" y="1743453"/>
            <a:ext cx="540000" cy="540000"/>
          </a:xfrm>
          <a:prstGeom prst="cube">
            <a:avLst>
              <a:gd name="adj" fmla="val 83108"/>
            </a:avLst>
          </a:prstGeom>
          <a:solidFill>
            <a:srgbClr val="9E93C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9" name="立方体 438">
            <a:extLst>
              <a:ext uri="{FF2B5EF4-FFF2-40B4-BE49-F238E27FC236}">
                <a16:creationId xmlns:a16="http://schemas.microsoft.com/office/drawing/2014/main" id="{4B376EA2-9767-4A05-9B07-4E723C6C7D98}"/>
              </a:ext>
            </a:extLst>
          </p:cNvPr>
          <p:cNvSpPr/>
          <p:nvPr/>
        </p:nvSpPr>
        <p:spPr>
          <a:xfrm>
            <a:off x="1942960" y="1740535"/>
            <a:ext cx="540000" cy="540000"/>
          </a:xfrm>
          <a:prstGeom prst="cube">
            <a:avLst>
              <a:gd name="adj" fmla="val 83108"/>
            </a:avLst>
          </a:prstGeom>
          <a:solidFill>
            <a:srgbClr val="9E93CD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0" name="立方体 439">
            <a:extLst>
              <a:ext uri="{FF2B5EF4-FFF2-40B4-BE49-F238E27FC236}">
                <a16:creationId xmlns:a16="http://schemas.microsoft.com/office/drawing/2014/main" id="{A334E53F-E82F-4403-8A3C-C798298C9CBF}"/>
              </a:ext>
            </a:extLst>
          </p:cNvPr>
          <p:cNvSpPr/>
          <p:nvPr/>
        </p:nvSpPr>
        <p:spPr>
          <a:xfrm>
            <a:off x="1763928" y="1651435"/>
            <a:ext cx="540000" cy="540000"/>
          </a:xfrm>
          <a:prstGeom prst="cube">
            <a:avLst>
              <a:gd name="adj" fmla="val 83108"/>
            </a:avLst>
          </a:prstGeom>
          <a:solidFill>
            <a:srgbClr val="9E93C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1" name="立方体 440">
            <a:extLst>
              <a:ext uri="{FF2B5EF4-FFF2-40B4-BE49-F238E27FC236}">
                <a16:creationId xmlns:a16="http://schemas.microsoft.com/office/drawing/2014/main" id="{5325AD2A-2FB6-43E3-A4B3-BDD0226A8658}"/>
              </a:ext>
            </a:extLst>
          </p:cNvPr>
          <p:cNvSpPr/>
          <p:nvPr/>
        </p:nvSpPr>
        <p:spPr>
          <a:xfrm>
            <a:off x="1852906" y="1650649"/>
            <a:ext cx="540000" cy="540000"/>
          </a:xfrm>
          <a:prstGeom prst="cube">
            <a:avLst>
              <a:gd name="adj" fmla="val 83108"/>
            </a:avLst>
          </a:prstGeom>
          <a:solidFill>
            <a:srgbClr val="9E93C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2" name="立方体 441">
            <a:extLst>
              <a:ext uri="{FF2B5EF4-FFF2-40B4-BE49-F238E27FC236}">
                <a16:creationId xmlns:a16="http://schemas.microsoft.com/office/drawing/2014/main" id="{061CD0AD-DC6F-4186-8DAA-CBE74E12BE6F}"/>
              </a:ext>
            </a:extLst>
          </p:cNvPr>
          <p:cNvSpPr/>
          <p:nvPr/>
        </p:nvSpPr>
        <p:spPr>
          <a:xfrm>
            <a:off x="1942960" y="1652062"/>
            <a:ext cx="540000" cy="540000"/>
          </a:xfrm>
          <a:prstGeom prst="cube">
            <a:avLst>
              <a:gd name="adj" fmla="val 83108"/>
            </a:avLst>
          </a:prstGeom>
          <a:solidFill>
            <a:srgbClr val="9E93C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3" name="立方体 442">
            <a:extLst>
              <a:ext uri="{FF2B5EF4-FFF2-40B4-BE49-F238E27FC236}">
                <a16:creationId xmlns:a16="http://schemas.microsoft.com/office/drawing/2014/main" id="{A2797146-873F-4075-ACA6-475C972FD7D1}"/>
              </a:ext>
            </a:extLst>
          </p:cNvPr>
          <p:cNvSpPr/>
          <p:nvPr/>
        </p:nvSpPr>
        <p:spPr>
          <a:xfrm>
            <a:off x="1765159" y="1560947"/>
            <a:ext cx="540000" cy="540000"/>
          </a:xfrm>
          <a:prstGeom prst="cube">
            <a:avLst>
              <a:gd name="adj" fmla="val 83108"/>
            </a:avLst>
          </a:prstGeom>
          <a:solidFill>
            <a:srgbClr val="9E93C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4" name="立方体 443">
            <a:extLst>
              <a:ext uri="{FF2B5EF4-FFF2-40B4-BE49-F238E27FC236}">
                <a16:creationId xmlns:a16="http://schemas.microsoft.com/office/drawing/2014/main" id="{B2DA437C-0D73-4F34-AA63-D84A79C0B831}"/>
              </a:ext>
            </a:extLst>
          </p:cNvPr>
          <p:cNvSpPr/>
          <p:nvPr/>
        </p:nvSpPr>
        <p:spPr>
          <a:xfrm>
            <a:off x="1854061" y="1560946"/>
            <a:ext cx="540000" cy="540000"/>
          </a:xfrm>
          <a:prstGeom prst="cube">
            <a:avLst>
              <a:gd name="adj" fmla="val 83108"/>
            </a:avLst>
          </a:prstGeom>
          <a:solidFill>
            <a:srgbClr val="9E93C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5" name="立方体 444">
            <a:extLst>
              <a:ext uri="{FF2B5EF4-FFF2-40B4-BE49-F238E27FC236}">
                <a16:creationId xmlns:a16="http://schemas.microsoft.com/office/drawing/2014/main" id="{21F828A8-1077-4030-B876-D26CCE0B22AC}"/>
              </a:ext>
            </a:extLst>
          </p:cNvPr>
          <p:cNvSpPr/>
          <p:nvPr/>
        </p:nvSpPr>
        <p:spPr>
          <a:xfrm>
            <a:off x="1942960" y="1560945"/>
            <a:ext cx="540000" cy="540000"/>
          </a:xfrm>
          <a:prstGeom prst="cube">
            <a:avLst>
              <a:gd name="adj" fmla="val 83108"/>
            </a:avLst>
          </a:prstGeom>
          <a:solidFill>
            <a:srgbClr val="9E93C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6" name="矩形 445">
                <a:extLst>
                  <a:ext uri="{FF2B5EF4-FFF2-40B4-BE49-F238E27FC236}">
                    <a16:creationId xmlns:a16="http://schemas.microsoft.com/office/drawing/2014/main" id="{0CEBEC2D-7E05-4287-9F7A-061EDD5AC2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85241" y="1512557"/>
                <a:ext cx="540000" cy="540000"/>
              </a:xfrm>
              <a:prstGeom prst="rect">
                <a:avLst/>
              </a:prstGeom>
              <a:solidFill>
                <a:srgbClr val="9E93CD"/>
              </a:solidFill>
              <a:ln w="31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18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46" name="矩形 445">
                <a:extLst>
                  <a:ext uri="{FF2B5EF4-FFF2-40B4-BE49-F238E27FC236}">
                    <a16:creationId xmlns:a16="http://schemas.microsoft.com/office/drawing/2014/main" id="{0CEBEC2D-7E05-4287-9F7A-061EDD5AC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241" y="1512557"/>
                <a:ext cx="540000" cy="540000"/>
              </a:xfrm>
              <a:prstGeom prst="rect">
                <a:avLst/>
              </a:prstGeom>
              <a:blipFill>
                <a:blip r:embed="rId3"/>
                <a:stretch>
                  <a:fillRect l="-5556"/>
                </a:stretch>
              </a:blipFill>
              <a:ln w="3175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7" name="矩形 446">
                <a:extLst>
                  <a:ext uri="{FF2B5EF4-FFF2-40B4-BE49-F238E27FC236}">
                    <a16:creationId xmlns:a16="http://schemas.microsoft.com/office/drawing/2014/main" id="{47CDF91B-85B0-4D40-B572-DA3DA025FF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08511" y="1932559"/>
                <a:ext cx="540000" cy="540000"/>
              </a:xfrm>
              <a:prstGeom prst="rect">
                <a:avLst/>
              </a:prstGeom>
              <a:solidFill>
                <a:schemeClr val="accent4">
                  <a:lumMod val="75000"/>
                  <a:alpha val="50000"/>
                </a:schemeClr>
              </a:solidFill>
              <a:ln w="31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18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47" name="矩形 446">
                <a:extLst>
                  <a:ext uri="{FF2B5EF4-FFF2-40B4-BE49-F238E27FC236}">
                    <a16:creationId xmlns:a16="http://schemas.microsoft.com/office/drawing/2014/main" id="{47CDF91B-85B0-4D40-B572-DA3DA025FF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511" y="1932559"/>
                <a:ext cx="540000" cy="540000"/>
              </a:xfrm>
              <a:prstGeom prst="rect">
                <a:avLst/>
              </a:prstGeom>
              <a:blipFill>
                <a:blip r:embed="rId4"/>
                <a:stretch>
                  <a:fillRect l="-6742"/>
                </a:stretch>
              </a:blipFill>
              <a:ln w="3175">
                <a:solidFill>
                  <a:schemeClr val="accent4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4" name="矩形 493">
                <a:extLst>
                  <a:ext uri="{FF2B5EF4-FFF2-40B4-BE49-F238E27FC236}">
                    <a16:creationId xmlns:a16="http://schemas.microsoft.com/office/drawing/2014/main" id="{D2689E7F-CCA6-41D9-8DD2-BDEA05FED5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21823" y="2356521"/>
                <a:ext cx="540000" cy="540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18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94" name="矩形 493">
                <a:extLst>
                  <a:ext uri="{FF2B5EF4-FFF2-40B4-BE49-F238E27FC236}">
                    <a16:creationId xmlns:a16="http://schemas.microsoft.com/office/drawing/2014/main" id="{D2689E7F-CCA6-41D9-8DD2-BDEA05FED5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823" y="2356521"/>
                <a:ext cx="540000" cy="540000"/>
              </a:xfrm>
              <a:prstGeom prst="rect">
                <a:avLst/>
              </a:prstGeom>
              <a:blipFill>
                <a:blip r:embed="rId5"/>
                <a:stretch>
                  <a:fillRect l="-6742"/>
                </a:stretch>
              </a:blipFill>
              <a:ln w="3175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1" name="矩形 520">
                <a:extLst>
                  <a:ext uri="{FF2B5EF4-FFF2-40B4-BE49-F238E27FC236}">
                    <a16:creationId xmlns:a16="http://schemas.microsoft.com/office/drawing/2014/main" id="{2B74712F-B7B7-414A-926F-94958B4736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29988" y="2776193"/>
                <a:ext cx="540000" cy="54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  <m:sup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1801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21" name="矩形 520">
                <a:extLst>
                  <a:ext uri="{FF2B5EF4-FFF2-40B4-BE49-F238E27FC236}">
                    <a16:creationId xmlns:a16="http://schemas.microsoft.com/office/drawing/2014/main" id="{2B74712F-B7B7-414A-926F-94958B473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988" y="2776193"/>
                <a:ext cx="540000" cy="540000"/>
              </a:xfrm>
              <a:prstGeom prst="rect">
                <a:avLst/>
              </a:prstGeom>
              <a:blipFill>
                <a:blip r:embed="rId6"/>
                <a:stretch>
                  <a:fillRect l="-5556"/>
                </a:stretch>
              </a:blipFill>
              <a:ln w="31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2" name="矩形 521">
                <a:extLst>
                  <a:ext uri="{FF2B5EF4-FFF2-40B4-BE49-F238E27FC236}">
                    <a16:creationId xmlns:a16="http://schemas.microsoft.com/office/drawing/2014/main" id="{545368AA-431D-48E7-87E5-211D8207AF70}"/>
                  </a:ext>
                </a:extLst>
              </p:cNvPr>
              <p:cNvSpPr/>
              <p:nvPr/>
            </p:nvSpPr>
            <p:spPr>
              <a:xfrm>
                <a:off x="1143198" y="2268632"/>
                <a:ext cx="442749" cy="3694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1" i="1">
                          <a:latin typeface="Cambria Math" panose="02040503050406030204" pitchFamily="18" charset="0"/>
                        </a:rPr>
                        <m:t>⨂</m:t>
                      </m:r>
                    </m:oMath>
                  </m:oMathPara>
                </a14:m>
                <a:endParaRPr lang="zh-CN" altLang="en-US" sz="180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22" name="矩形 521">
                <a:extLst>
                  <a:ext uri="{FF2B5EF4-FFF2-40B4-BE49-F238E27FC236}">
                    <a16:creationId xmlns:a16="http://schemas.microsoft.com/office/drawing/2014/main" id="{545368AA-431D-48E7-87E5-211D8207AF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198" y="2268632"/>
                <a:ext cx="442749" cy="369460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4" name="矩形 523">
            <a:extLst>
              <a:ext uri="{FF2B5EF4-FFF2-40B4-BE49-F238E27FC236}">
                <a16:creationId xmlns:a16="http://schemas.microsoft.com/office/drawing/2014/main" id="{7BBBF1B3-FD11-4A76-A840-4BEE5CEBA120}"/>
              </a:ext>
            </a:extLst>
          </p:cNvPr>
          <p:cNvSpPr>
            <a:spLocks noChangeAspect="1"/>
          </p:cNvSpPr>
          <p:nvPr/>
        </p:nvSpPr>
        <p:spPr>
          <a:xfrm>
            <a:off x="509669" y="2035844"/>
            <a:ext cx="540000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5" name="矩形 524">
            <a:extLst>
              <a:ext uri="{FF2B5EF4-FFF2-40B4-BE49-F238E27FC236}">
                <a16:creationId xmlns:a16="http://schemas.microsoft.com/office/drawing/2014/main" id="{172DA400-B39C-4CB7-8962-139ED0274AE1}"/>
              </a:ext>
            </a:extLst>
          </p:cNvPr>
          <p:cNvSpPr>
            <a:spLocks noChangeAspect="1"/>
          </p:cNvSpPr>
          <p:nvPr/>
        </p:nvSpPr>
        <p:spPr>
          <a:xfrm>
            <a:off x="448401" y="2103282"/>
            <a:ext cx="540000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6" name="矩形 525">
            <a:extLst>
              <a:ext uri="{FF2B5EF4-FFF2-40B4-BE49-F238E27FC236}">
                <a16:creationId xmlns:a16="http://schemas.microsoft.com/office/drawing/2014/main" id="{20FF708E-8D94-4894-A912-2AB5971D0D45}"/>
              </a:ext>
            </a:extLst>
          </p:cNvPr>
          <p:cNvSpPr>
            <a:spLocks noChangeAspect="1"/>
          </p:cNvSpPr>
          <p:nvPr/>
        </p:nvSpPr>
        <p:spPr>
          <a:xfrm>
            <a:off x="377928" y="2171929"/>
            <a:ext cx="540000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7" name="矩形 526">
            <a:extLst>
              <a:ext uri="{FF2B5EF4-FFF2-40B4-BE49-F238E27FC236}">
                <a16:creationId xmlns:a16="http://schemas.microsoft.com/office/drawing/2014/main" id="{2CED3CCC-AB9C-49C9-A372-4D60B6AC982F}"/>
              </a:ext>
            </a:extLst>
          </p:cNvPr>
          <p:cNvSpPr>
            <a:spLocks noChangeAspect="1"/>
          </p:cNvSpPr>
          <p:nvPr/>
        </p:nvSpPr>
        <p:spPr>
          <a:xfrm>
            <a:off x="317236" y="2242728"/>
            <a:ext cx="540000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1" name="矩形 530">
            <a:extLst>
              <a:ext uri="{FF2B5EF4-FFF2-40B4-BE49-F238E27FC236}">
                <a16:creationId xmlns:a16="http://schemas.microsoft.com/office/drawing/2014/main" id="{E6841DA9-E64E-4056-AB75-9C970F68EF01}"/>
              </a:ext>
            </a:extLst>
          </p:cNvPr>
          <p:cNvSpPr>
            <a:spLocks noChangeAspect="1"/>
          </p:cNvSpPr>
          <p:nvPr/>
        </p:nvSpPr>
        <p:spPr>
          <a:xfrm>
            <a:off x="246052" y="2313525"/>
            <a:ext cx="540000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2" name="矩形 531">
            <a:extLst>
              <a:ext uri="{FF2B5EF4-FFF2-40B4-BE49-F238E27FC236}">
                <a16:creationId xmlns:a16="http://schemas.microsoft.com/office/drawing/2014/main" id="{ED8E960A-B6A5-4A3A-BBF0-41F1ECB16899}"/>
              </a:ext>
            </a:extLst>
          </p:cNvPr>
          <p:cNvSpPr>
            <a:spLocks noChangeAspect="1"/>
          </p:cNvSpPr>
          <p:nvPr/>
        </p:nvSpPr>
        <p:spPr>
          <a:xfrm>
            <a:off x="172003" y="2387401"/>
            <a:ext cx="540000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3" name="矩形 532">
                <a:extLst>
                  <a:ext uri="{FF2B5EF4-FFF2-40B4-BE49-F238E27FC236}">
                    <a16:creationId xmlns:a16="http://schemas.microsoft.com/office/drawing/2014/main" id="{544D2EF0-298A-4252-9CBE-1FFFC72A63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650" y="2472559"/>
                <a:ext cx="540000" cy="54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  <m:sup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sup>
                      </m:sSubSup>
                    </m:oMath>
                  </m:oMathPara>
                </a14:m>
                <a:endParaRPr lang="zh-CN" altLang="en-US" sz="1801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33" name="矩形 532">
                <a:extLst>
                  <a:ext uri="{FF2B5EF4-FFF2-40B4-BE49-F238E27FC236}">
                    <a16:creationId xmlns:a16="http://schemas.microsoft.com/office/drawing/2014/main" id="{544D2EF0-298A-4252-9CBE-1FFFC72A63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50" y="2472559"/>
                <a:ext cx="540000" cy="54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175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4" name="直接箭头连接符 533">
            <a:extLst>
              <a:ext uri="{FF2B5EF4-FFF2-40B4-BE49-F238E27FC236}">
                <a16:creationId xmlns:a16="http://schemas.microsoft.com/office/drawing/2014/main" id="{CDC8EAB5-DDF3-4955-970A-6E991809070B}"/>
              </a:ext>
            </a:extLst>
          </p:cNvPr>
          <p:cNvCxnSpPr>
            <a:cxnSpLocks/>
          </p:cNvCxnSpPr>
          <p:nvPr/>
        </p:nvCxnSpPr>
        <p:spPr>
          <a:xfrm flipV="1">
            <a:off x="2684422" y="2452101"/>
            <a:ext cx="333145" cy="1201"/>
          </a:xfrm>
          <a:prstGeom prst="straightConnector1">
            <a:avLst/>
          </a:prstGeom>
          <a:ln w="12700">
            <a:solidFill>
              <a:schemeClr val="tx1"/>
            </a:solidFill>
            <a:headEnd type="none" w="sm" len="me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接连接符 534">
            <a:extLst>
              <a:ext uri="{FF2B5EF4-FFF2-40B4-BE49-F238E27FC236}">
                <a16:creationId xmlns:a16="http://schemas.microsoft.com/office/drawing/2014/main" id="{16B2F277-3D23-415D-8C93-D30EFC37FF09}"/>
              </a:ext>
            </a:extLst>
          </p:cNvPr>
          <p:cNvCxnSpPr>
            <a:cxnSpLocks/>
          </p:cNvCxnSpPr>
          <p:nvPr/>
        </p:nvCxnSpPr>
        <p:spPr>
          <a:xfrm flipH="1">
            <a:off x="1995403" y="1497491"/>
            <a:ext cx="14400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接连接符 535">
            <a:extLst>
              <a:ext uri="{FF2B5EF4-FFF2-40B4-BE49-F238E27FC236}">
                <a16:creationId xmlns:a16="http://schemas.microsoft.com/office/drawing/2014/main" id="{B4604271-136A-4FB6-8385-9B56931B62C5}"/>
              </a:ext>
            </a:extLst>
          </p:cNvPr>
          <p:cNvCxnSpPr>
            <a:cxnSpLocks/>
          </p:cNvCxnSpPr>
          <p:nvPr/>
        </p:nvCxnSpPr>
        <p:spPr>
          <a:xfrm flipH="1">
            <a:off x="1700847" y="1790820"/>
            <a:ext cx="14400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文本框 536">
            <a:extLst>
              <a:ext uri="{FF2B5EF4-FFF2-40B4-BE49-F238E27FC236}">
                <a16:creationId xmlns:a16="http://schemas.microsoft.com/office/drawing/2014/main" id="{BB37012B-F62F-417E-9165-65B01254593A}"/>
              </a:ext>
            </a:extLst>
          </p:cNvPr>
          <p:cNvSpPr txBox="1"/>
          <p:nvPr/>
        </p:nvSpPr>
        <p:spPr>
          <a:xfrm>
            <a:off x="1776054" y="156696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8" name="直接连接符 537">
            <a:extLst>
              <a:ext uri="{FF2B5EF4-FFF2-40B4-BE49-F238E27FC236}">
                <a16:creationId xmlns:a16="http://schemas.microsoft.com/office/drawing/2014/main" id="{A9B4A35F-1D1B-4784-BF1D-D417D2004C16}"/>
              </a:ext>
            </a:extLst>
          </p:cNvPr>
          <p:cNvCxnSpPr>
            <a:cxnSpLocks noChangeAspect="1"/>
          </p:cNvCxnSpPr>
          <p:nvPr/>
        </p:nvCxnSpPr>
        <p:spPr>
          <a:xfrm>
            <a:off x="1683236" y="1920282"/>
            <a:ext cx="3600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接连接符 538">
            <a:extLst>
              <a:ext uri="{FF2B5EF4-FFF2-40B4-BE49-F238E27FC236}">
                <a16:creationId xmlns:a16="http://schemas.microsoft.com/office/drawing/2014/main" id="{6C30FD3C-16F1-4AC2-A4CB-BFBA98786E70}"/>
              </a:ext>
            </a:extLst>
          </p:cNvPr>
          <p:cNvCxnSpPr>
            <a:cxnSpLocks/>
          </p:cNvCxnSpPr>
          <p:nvPr/>
        </p:nvCxnSpPr>
        <p:spPr>
          <a:xfrm>
            <a:off x="1652419" y="1980632"/>
            <a:ext cx="0" cy="57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接连接符 539">
            <a:extLst>
              <a:ext uri="{FF2B5EF4-FFF2-40B4-BE49-F238E27FC236}">
                <a16:creationId xmlns:a16="http://schemas.microsoft.com/office/drawing/2014/main" id="{294263BA-917A-412C-9089-A2E6C0F17EDF}"/>
              </a:ext>
            </a:extLst>
          </p:cNvPr>
          <p:cNvCxnSpPr>
            <a:cxnSpLocks/>
          </p:cNvCxnSpPr>
          <p:nvPr/>
        </p:nvCxnSpPr>
        <p:spPr>
          <a:xfrm>
            <a:off x="1652418" y="2760275"/>
            <a:ext cx="2276" cy="57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矩形 547">
            <a:extLst>
              <a:ext uri="{FF2B5EF4-FFF2-40B4-BE49-F238E27FC236}">
                <a16:creationId xmlns:a16="http://schemas.microsoft.com/office/drawing/2014/main" id="{B8797AAA-B3FD-4A73-858F-C2805E917019}"/>
              </a:ext>
            </a:extLst>
          </p:cNvPr>
          <p:cNvSpPr/>
          <p:nvPr/>
        </p:nvSpPr>
        <p:spPr>
          <a:xfrm>
            <a:off x="1515761" y="2526507"/>
            <a:ext cx="2952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9" name="直接连接符 548">
            <a:extLst>
              <a:ext uri="{FF2B5EF4-FFF2-40B4-BE49-F238E27FC236}">
                <a16:creationId xmlns:a16="http://schemas.microsoft.com/office/drawing/2014/main" id="{72118977-6C2C-4246-9095-F2411981BDD3}"/>
              </a:ext>
            </a:extLst>
          </p:cNvPr>
          <p:cNvCxnSpPr>
            <a:cxnSpLocks/>
          </p:cNvCxnSpPr>
          <p:nvPr/>
        </p:nvCxnSpPr>
        <p:spPr>
          <a:xfrm>
            <a:off x="1617346" y="1978663"/>
            <a:ext cx="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接连接符 549">
            <a:extLst>
              <a:ext uri="{FF2B5EF4-FFF2-40B4-BE49-F238E27FC236}">
                <a16:creationId xmlns:a16="http://schemas.microsoft.com/office/drawing/2014/main" id="{6D3F18DF-AA4F-4765-A5F7-AC8663F648D2}"/>
              </a:ext>
            </a:extLst>
          </p:cNvPr>
          <p:cNvCxnSpPr>
            <a:cxnSpLocks/>
          </p:cNvCxnSpPr>
          <p:nvPr/>
        </p:nvCxnSpPr>
        <p:spPr>
          <a:xfrm>
            <a:off x="1615509" y="3342955"/>
            <a:ext cx="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立方体 303">
            <a:extLst>
              <a:ext uri="{FF2B5EF4-FFF2-40B4-BE49-F238E27FC236}">
                <a16:creationId xmlns:a16="http://schemas.microsoft.com/office/drawing/2014/main" id="{EE2F0122-906B-4E29-90FA-328DAF1E4DC7}"/>
              </a:ext>
            </a:extLst>
          </p:cNvPr>
          <p:cNvSpPr/>
          <p:nvPr/>
        </p:nvSpPr>
        <p:spPr>
          <a:xfrm>
            <a:off x="7600314" y="1307561"/>
            <a:ext cx="540000" cy="540000"/>
          </a:xfrm>
          <a:prstGeom prst="cube">
            <a:avLst>
              <a:gd name="adj" fmla="val 83108"/>
            </a:avLst>
          </a:prstGeom>
          <a:solidFill>
            <a:srgbClr val="9E93CD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5" name="立方体 304">
            <a:extLst>
              <a:ext uri="{FF2B5EF4-FFF2-40B4-BE49-F238E27FC236}">
                <a16:creationId xmlns:a16="http://schemas.microsoft.com/office/drawing/2014/main" id="{CCEB0B97-5860-43B8-98BE-EE3A1A5734C8}"/>
              </a:ext>
            </a:extLst>
          </p:cNvPr>
          <p:cNvSpPr/>
          <p:nvPr/>
        </p:nvSpPr>
        <p:spPr>
          <a:xfrm>
            <a:off x="7594303" y="1220121"/>
            <a:ext cx="540000" cy="540000"/>
          </a:xfrm>
          <a:prstGeom prst="cube">
            <a:avLst>
              <a:gd name="adj" fmla="val 83108"/>
            </a:avLst>
          </a:prstGeom>
          <a:solidFill>
            <a:srgbClr val="9E93C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9" name="立方体 308">
            <a:extLst>
              <a:ext uri="{FF2B5EF4-FFF2-40B4-BE49-F238E27FC236}">
                <a16:creationId xmlns:a16="http://schemas.microsoft.com/office/drawing/2014/main" id="{43248CE0-42AA-4B21-A817-BC033546C26D}"/>
              </a:ext>
            </a:extLst>
          </p:cNvPr>
          <p:cNvSpPr/>
          <p:nvPr/>
        </p:nvSpPr>
        <p:spPr>
          <a:xfrm>
            <a:off x="7593410" y="1126088"/>
            <a:ext cx="540000" cy="540000"/>
          </a:xfrm>
          <a:prstGeom prst="cube">
            <a:avLst>
              <a:gd name="adj" fmla="val 83108"/>
            </a:avLst>
          </a:prstGeom>
          <a:solidFill>
            <a:srgbClr val="9E93C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1" name="立方体 310">
            <a:extLst>
              <a:ext uri="{FF2B5EF4-FFF2-40B4-BE49-F238E27FC236}">
                <a16:creationId xmlns:a16="http://schemas.microsoft.com/office/drawing/2014/main" id="{84F7B076-0216-42CC-B56A-F6675D59E3D8}"/>
              </a:ext>
            </a:extLst>
          </p:cNvPr>
          <p:cNvSpPr/>
          <p:nvPr/>
        </p:nvSpPr>
        <p:spPr>
          <a:xfrm>
            <a:off x="7593860" y="1041280"/>
            <a:ext cx="540000" cy="540000"/>
          </a:xfrm>
          <a:prstGeom prst="cube">
            <a:avLst>
              <a:gd name="adj" fmla="val 83108"/>
            </a:avLst>
          </a:prstGeom>
          <a:solidFill>
            <a:srgbClr val="9E93C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2" name="立方体 311">
            <a:extLst>
              <a:ext uri="{FF2B5EF4-FFF2-40B4-BE49-F238E27FC236}">
                <a16:creationId xmlns:a16="http://schemas.microsoft.com/office/drawing/2014/main" id="{7EAD6A9F-ACB0-48D0-BF00-EAC54868C019}"/>
              </a:ext>
            </a:extLst>
          </p:cNvPr>
          <p:cNvSpPr/>
          <p:nvPr/>
        </p:nvSpPr>
        <p:spPr>
          <a:xfrm>
            <a:off x="7596422" y="953892"/>
            <a:ext cx="540000" cy="540000"/>
          </a:xfrm>
          <a:prstGeom prst="cube">
            <a:avLst>
              <a:gd name="adj" fmla="val 83108"/>
            </a:avLst>
          </a:prstGeom>
          <a:solidFill>
            <a:srgbClr val="9E93C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3" name="立方体 312">
            <a:extLst>
              <a:ext uri="{FF2B5EF4-FFF2-40B4-BE49-F238E27FC236}">
                <a16:creationId xmlns:a16="http://schemas.microsoft.com/office/drawing/2014/main" id="{234BA547-F796-4915-BE1C-4A2B2370A5A2}"/>
              </a:ext>
            </a:extLst>
          </p:cNvPr>
          <p:cNvSpPr/>
          <p:nvPr/>
        </p:nvSpPr>
        <p:spPr>
          <a:xfrm>
            <a:off x="7596422" y="860660"/>
            <a:ext cx="540000" cy="540000"/>
          </a:xfrm>
          <a:prstGeom prst="cube">
            <a:avLst>
              <a:gd name="adj" fmla="val 83108"/>
            </a:avLst>
          </a:prstGeom>
          <a:solidFill>
            <a:srgbClr val="9E93C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" name="立方体 313">
            <a:extLst>
              <a:ext uri="{FF2B5EF4-FFF2-40B4-BE49-F238E27FC236}">
                <a16:creationId xmlns:a16="http://schemas.microsoft.com/office/drawing/2014/main" id="{57D87BCF-D3CF-4A85-BB5D-F08FF17B51AB}"/>
              </a:ext>
            </a:extLst>
          </p:cNvPr>
          <p:cNvSpPr/>
          <p:nvPr/>
        </p:nvSpPr>
        <p:spPr>
          <a:xfrm>
            <a:off x="7596422" y="771197"/>
            <a:ext cx="540000" cy="540000"/>
          </a:xfrm>
          <a:prstGeom prst="cube">
            <a:avLst>
              <a:gd name="adj" fmla="val 83108"/>
            </a:avLst>
          </a:prstGeom>
          <a:solidFill>
            <a:srgbClr val="9E93C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" name="立方体 314">
            <a:extLst>
              <a:ext uri="{FF2B5EF4-FFF2-40B4-BE49-F238E27FC236}">
                <a16:creationId xmlns:a16="http://schemas.microsoft.com/office/drawing/2014/main" id="{0058F63D-335A-455C-B287-66206E7A6D1D}"/>
              </a:ext>
            </a:extLst>
          </p:cNvPr>
          <p:cNvSpPr/>
          <p:nvPr/>
        </p:nvSpPr>
        <p:spPr>
          <a:xfrm>
            <a:off x="7596458" y="691545"/>
            <a:ext cx="540000" cy="540000"/>
          </a:xfrm>
          <a:prstGeom prst="cube">
            <a:avLst>
              <a:gd name="adj" fmla="val 83108"/>
            </a:avLst>
          </a:prstGeom>
          <a:solidFill>
            <a:srgbClr val="9E93C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6" name="立方体 315">
            <a:extLst>
              <a:ext uri="{FF2B5EF4-FFF2-40B4-BE49-F238E27FC236}">
                <a16:creationId xmlns:a16="http://schemas.microsoft.com/office/drawing/2014/main" id="{63806E3D-4E1F-439E-9994-4E7AA2B29B24}"/>
              </a:ext>
            </a:extLst>
          </p:cNvPr>
          <p:cNvSpPr/>
          <p:nvPr/>
        </p:nvSpPr>
        <p:spPr>
          <a:xfrm>
            <a:off x="7596458" y="601715"/>
            <a:ext cx="540000" cy="540000"/>
          </a:xfrm>
          <a:prstGeom prst="cube">
            <a:avLst>
              <a:gd name="adj" fmla="val 83108"/>
            </a:avLst>
          </a:prstGeom>
          <a:solidFill>
            <a:srgbClr val="9E93C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7" name="矩形 316">
                <a:extLst>
                  <a:ext uri="{FF2B5EF4-FFF2-40B4-BE49-F238E27FC236}">
                    <a16:creationId xmlns:a16="http://schemas.microsoft.com/office/drawing/2014/main" id="{0A2906C7-EB13-41CA-83DD-BCC5A385D409}"/>
                  </a:ext>
                </a:extLst>
              </p:cNvPr>
              <p:cNvSpPr/>
              <p:nvPr/>
            </p:nvSpPr>
            <p:spPr>
              <a:xfrm>
                <a:off x="6964090" y="2270575"/>
                <a:ext cx="442749" cy="3694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1" i="1">
                          <a:latin typeface="Cambria Math" panose="02040503050406030204" pitchFamily="18" charset="0"/>
                        </a:rPr>
                        <m:t>⨂</m:t>
                      </m:r>
                    </m:oMath>
                  </m:oMathPara>
                </a14:m>
                <a:endParaRPr lang="zh-CN" altLang="en-US" sz="180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17" name="矩形 316">
                <a:extLst>
                  <a:ext uri="{FF2B5EF4-FFF2-40B4-BE49-F238E27FC236}">
                    <a16:creationId xmlns:a16="http://schemas.microsoft.com/office/drawing/2014/main" id="{0A2906C7-EB13-41CA-83DD-BCC5A385D4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090" y="2270575"/>
                <a:ext cx="442749" cy="369460"/>
              </a:xfrm>
              <a:prstGeom prst="rect">
                <a:avLst/>
              </a:prstGeom>
              <a:blipFill>
                <a:blip r:embed="rId9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8" name="矩形 317">
            <a:extLst>
              <a:ext uri="{FF2B5EF4-FFF2-40B4-BE49-F238E27FC236}">
                <a16:creationId xmlns:a16="http://schemas.microsoft.com/office/drawing/2014/main" id="{28F94113-803B-48D1-BCE3-EE0D7757E3C8}"/>
              </a:ext>
            </a:extLst>
          </p:cNvPr>
          <p:cNvSpPr>
            <a:spLocks noChangeAspect="1"/>
          </p:cNvSpPr>
          <p:nvPr/>
        </p:nvSpPr>
        <p:spPr>
          <a:xfrm>
            <a:off x="6387085" y="2058822"/>
            <a:ext cx="540000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18DF0712-2BDF-4D8B-A780-3E995CFAC0D8}"/>
              </a:ext>
            </a:extLst>
          </p:cNvPr>
          <p:cNvSpPr>
            <a:spLocks noChangeAspect="1"/>
          </p:cNvSpPr>
          <p:nvPr/>
        </p:nvSpPr>
        <p:spPr>
          <a:xfrm>
            <a:off x="6325817" y="2126260"/>
            <a:ext cx="540000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44CD9B6D-04A6-4267-BFA8-47CF1484B11A}"/>
              </a:ext>
            </a:extLst>
          </p:cNvPr>
          <p:cNvSpPr>
            <a:spLocks noChangeAspect="1"/>
          </p:cNvSpPr>
          <p:nvPr/>
        </p:nvSpPr>
        <p:spPr>
          <a:xfrm>
            <a:off x="6255344" y="2194907"/>
            <a:ext cx="540000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80F32635-09FA-45BA-999C-996C1F3CCF30}"/>
              </a:ext>
            </a:extLst>
          </p:cNvPr>
          <p:cNvSpPr>
            <a:spLocks noChangeAspect="1"/>
          </p:cNvSpPr>
          <p:nvPr/>
        </p:nvSpPr>
        <p:spPr>
          <a:xfrm>
            <a:off x="6194654" y="2265704"/>
            <a:ext cx="540000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2" name="矩形 321">
            <a:extLst>
              <a:ext uri="{FF2B5EF4-FFF2-40B4-BE49-F238E27FC236}">
                <a16:creationId xmlns:a16="http://schemas.microsoft.com/office/drawing/2014/main" id="{6C4147BA-CFBB-4A38-B271-9AEC8A5DDD38}"/>
              </a:ext>
            </a:extLst>
          </p:cNvPr>
          <p:cNvSpPr>
            <a:spLocks noChangeAspect="1"/>
          </p:cNvSpPr>
          <p:nvPr/>
        </p:nvSpPr>
        <p:spPr>
          <a:xfrm>
            <a:off x="6123468" y="2336502"/>
            <a:ext cx="540000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3" name="矩形 322">
            <a:extLst>
              <a:ext uri="{FF2B5EF4-FFF2-40B4-BE49-F238E27FC236}">
                <a16:creationId xmlns:a16="http://schemas.microsoft.com/office/drawing/2014/main" id="{B73647A7-D6E2-4842-B6AA-D087FA809F63}"/>
              </a:ext>
            </a:extLst>
          </p:cNvPr>
          <p:cNvSpPr>
            <a:spLocks noChangeAspect="1"/>
          </p:cNvSpPr>
          <p:nvPr/>
        </p:nvSpPr>
        <p:spPr>
          <a:xfrm>
            <a:off x="6049421" y="2410378"/>
            <a:ext cx="540000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4" name="矩形 323">
                <a:extLst>
                  <a:ext uri="{FF2B5EF4-FFF2-40B4-BE49-F238E27FC236}">
                    <a16:creationId xmlns:a16="http://schemas.microsoft.com/office/drawing/2014/main" id="{1F29A3BD-4BBA-4A20-ABB3-94D0296B96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78066" y="2495536"/>
                <a:ext cx="540000" cy="54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  <m:sup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sup>
                      </m:sSubSup>
                    </m:oMath>
                  </m:oMathPara>
                </a14:m>
                <a:endParaRPr lang="zh-CN" altLang="en-US" sz="1801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24" name="矩形 323">
                <a:extLst>
                  <a:ext uri="{FF2B5EF4-FFF2-40B4-BE49-F238E27FC236}">
                    <a16:creationId xmlns:a16="http://schemas.microsoft.com/office/drawing/2014/main" id="{1F29A3BD-4BBA-4A20-ABB3-94D0296B96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066" y="2495536"/>
                <a:ext cx="540000" cy="54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175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5" name="立方体 324">
            <a:extLst>
              <a:ext uri="{FF2B5EF4-FFF2-40B4-BE49-F238E27FC236}">
                <a16:creationId xmlns:a16="http://schemas.microsoft.com/office/drawing/2014/main" id="{59C54FD8-6E70-4E87-AFD5-4679B74A563F}"/>
              </a:ext>
            </a:extLst>
          </p:cNvPr>
          <p:cNvSpPr/>
          <p:nvPr/>
        </p:nvSpPr>
        <p:spPr>
          <a:xfrm>
            <a:off x="7603286" y="2103888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4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6" name="立方体 325">
            <a:extLst>
              <a:ext uri="{FF2B5EF4-FFF2-40B4-BE49-F238E27FC236}">
                <a16:creationId xmlns:a16="http://schemas.microsoft.com/office/drawing/2014/main" id="{7F16BBE4-9A82-4957-ADE3-87C392E677B2}"/>
              </a:ext>
            </a:extLst>
          </p:cNvPr>
          <p:cNvSpPr/>
          <p:nvPr/>
        </p:nvSpPr>
        <p:spPr>
          <a:xfrm>
            <a:off x="7597274" y="2016446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4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8" name="立方体 327">
            <a:extLst>
              <a:ext uri="{FF2B5EF4-FFF2-40B4-BE49-F238E27FC236}">
                <a16:creationId xmlns:a16="http://schemas.microsoft.com/office/drawing/2014/main" id="{9E95E8FB-351A-490E-8FFD-C8D2A1F3254C}"/>
              </a:ext>
            </a:extLst>
          </p:cNvPr>
          <p:cNvSpPr/>
          <p:nvPr/>
        </p:nvSpPr>
        <p:spPr>
          <a:xfrm>
            <a:off x="7596382" y="1928763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4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9" name="立方体 328">
            <a:extLst>
              <a:ext uri="{FF2B5EF4-FFF2-40B4-BE49-F238E27FC236}">
                <a16:creationId xmlns:a16="http://schemas.microsoft.com/office/drawing/2014/main" id="{E83CC343-AC1B-48DC-8818-43490A9B6299}"/>
              </a:ext>
            </a:extLst>
          </p:cNvPr>
          <p:cNvSpPr/>
          <p:nvPr/>
        </p:nvSpPr>
        <p:spPr>
          <a:xfrm>
            <a:off x="7596833" y="1840781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4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1" name="立方体 330">
            <a:extLst>
              <a:ext uri="{FF2B5EF4-FFF2-40B4-BE49-F238E27FC236}">
                <a16:creationId xmlns:a16="http://schemas.microsoft.com/office/drawing/2014/main" id="{618E3B0B-4E59-4212-88EC-A8FAEBB24369}"/>
              </a:ext>
            </a:extLst>
          </p:cNvPr>
          <p:cNvSpPr/>
          <p:nvPr/>
        </p:nvSpPr>
        <p:spPr>
          <a:xfrm>
            <a:off x="7599394" y="1747044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4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2" name="立方体 331">
            <a:extLst>
              <a:ext uri="{FF2B5EF4-FFF2-40B4-BE49-F238E27FC236}">
                <a16:creationId xmlns:a16="http://schemas.microsoft.com/office/drawing/2014/main" id="{CCE22906-0E42-4980-ADDD-9F4522A05A53}"/>
              </a:ext>
            </a:extLst>
          </p:cNvPr>
          <p:cNvSpPr/>
          <p:nvPr/>
        </p:nvSpPr>
        <p:spPr>
          <a:xfrm>
            <a:off x="7599394" y="1660161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4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3" name="立方体 332">
            <a:extLst>
              <a:ext uri="{FF2B5EF4-FFF2-40B4-BE49-F238E27FC236}">
                <a16:creationId xmlns:a16="http://schemas.microsoft.com/office/drawing/2014/main" id="{7D44DBD4-EDC5-4133-BEC5-54D44D239597}"/>
              </a:ext>
            </a:extLst>
          </p:cNvPr>
          <p:cNvSpPr/>
          <p:nvPr/>
        </p:nvSpPr>
        <p:spPr>
          <a:xfrm>
            <a:off x="7599394" y="1570700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4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5" name="立方体 334">
            <a:extLst>
              <a:ext uri="{FF2B5EF4-FFF2-40B4-BE49-F238E27FC236}">
                <a16:creationId xmlns:a16="http://schemas.microsoft.com/office/drawing/2014/main" id="{DD9B4235-8C07-4548-A533-34401A796DC1}"/>
              </a:ext>
            </a:extLst>
          </p:cNvPr>
          <p:cNvSpPr/>
          <p:nvPr/>
        </p:nvSpPr>
        <p:spPr>
          <a:xfrm>
            <a:off x="7599429" y="1484695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4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6" name="立方体 335">
            <a:extLst>
              <a:ext uri="{FF2B5EF4-FFF2-40B4-BE49-F238E27FC236}">
                <a16:creationId xmlns:a16="http://schemas.microsoft.com/office/drawing/2014/main" id="{525B6423-812F-44FB-A8E6-7700700902A9}"/>
              </a:ext>
            </a:extLst>
          </p:cNvPr>
          <p:cNvSpPr/>
          <p:nvPr/>
        </p:nvSpPr>
        <p:spPr>
          <a:xfrm>
            <a:off x="7599429" y="1394869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" name="立方体 336">
            <a:extLst>
              <a:ext uri="{FF2B5EF4-FFF2-40B4-BE49-F238E27FC236}">
                <a16:creationId xmlns:a16="http://schemas.microsoft.com/office/drawing/2014/main" id="{A976687C-F456-42F8-8A64-E8FD72E2EA8D}"/>
              </a:ext>
            </a:extLst>
          </p:cNvPr>
          <p:cNvSpPr/>
          <p:nvPr/>
        </p:nvSpPr>
        <p:spPr>
          <a:xfrm>
            <a:off x="7600240" y="2915714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8" name="立方体 337">
            <a:extLst>
              <a:ext uri="{FF2B5EF4-FFF2-40B4-BE49-F238E27FC236}">
                <a16:creationId xmlns:a16="http://schemas.microsoft.com/office/drawing/2014/main" id="{C27AB1C9-A5FE-4B45-9DBB-CC2A108F43A4}"/>
              </a:ext>
            </a:extLst>
          </p:cNvPr>
          <p:cNvSpPr/>
          <p:nvPr/>
        </p:nvSpPr>
        <p:spPr>
          <a:xfrm>
            <a:off x="7594229" y="2831448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9" name="立方体 338">
            <a:extLst>
              <a:ext uri="{FF2B5EF4-FFF2-40B4-BE49-F238E27FC236}">
                <a16:creationId xmlns:a16="http://schemas.microsoft.com/office/drawing/2014/main" id="{0F58B943-ACD4-47D4-A1D7-C5B8D9C25F14}"/>
              </a:ext>
            </a:extLst>
          </p:cNvPr>
          <p:cNvSpPr/>
          <p:nvPr/>
        </p:nvSpPr>
        <p:spPr>
          <a:xfrm>
            <a:off x="7593335" y="2740589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0" name="立方体 339">
            <a:extLst>
              <a:ext uri="{FF2B5EF4-FFF2-40B4-BE49-F238E27FC236}">
                <a16:creationId xmlns:a16="http://schemas.microsoft.com/office/drawing/2014/main" id="{26FC27E5-5FBD-4DEE-82E7-4B576F1820DC}"/>
              </a:ext>
            </a:extLst>
          </p:cNvPr>
          <p:cNvSpPr/>
          <p:nvPr/>
        </p:nvSpPr>
        <p:spPr>
          <a:xfrm>
            <a:off x="7593786" y="2652607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1" name="立方体 340">
            <a:extLst>
              <a:ext uri="{FF2B5EF4-FFF2-40B4-BE49-F238E27FC236}">
                <a16:creationId xmlns:a16="http://schemas.microsoft.com/office/drawing/2014/main" id="{C53BC312-6A69-416C-B74C-DF8A3425E0AC}"/>
              </a:ext>
            </a:extLst>
          </p:cNvPr>
          <p:cNvSpPr/>
          <p:nvPr/>
        </p:nvSpPr>
        <p:spPr>
          <a:xfrm>
            <a:off x="7596348" y="2558870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2" name="立方体 341">
            <a:extLst>
              <a:ext uri="{FF2B5EF4-FFF2-40B4-BE49-F238E27FC236}">
                <a16:creationId xmlns:a16="http://schemas.microsoft.com/office/drawing/2014/main" id="{2CB5A3E9-C32D-4C2B-9C09-701FE1F99F74}"/>
              </a:ext>
            </a:extLst>
          </p:cNvPr>
          <p:cNvSpPr/>
          <p:nvPr/>
        </p:nvSpPr>
        <p:spPr>
          <a:xfrm>
            <a:off x="7596348" y="2468811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3" name="立方体 342">
            <a:extLst>
              <a:ext uri="{FF2B5EF4-FFF2-40B4-BE49-F238E27FC236}">
                <a16:creationId xmlns:a16="http://schemas.microsoft.com/office/drawing/2014/main" id="{B4F21123-6C25-4BA5-9FB1-FDF83873B105}"/>
              </a:ext>
            </a:extLst>
          </p:cNvPr>
          <p:cNvSpPr/>
          <p:nvPr/>
        </p:nvSpPr>
        <p:spPr>
          <a:xfrm>
            <a:off x="7596348" y="2379350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4" name="立方体 343">
            <a:extLst>
              <a:ext uri="{FF2B5EF4-FFF2-40B4-BE49-F238E27FC236}">
                <a16:creationId xmlns:a16="http://schemas.microsoft.com/office/drawing/2014/main" id="{862B8FAB-FEA8-444B-980E-92AA86787CF0}"/>
              </a:ext>
            </a:extLst>
          </p:cNvPr>
          <p:cNvSpPr/>
          <p:nvPr/>
        </p:nvSpPr>
        <p:spPr>
          <a:xfrm>
            <a:off x="7596382" y="2293346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5" name="立方体 344">
            <a:extLst>
              <a:ext uri="{FF2B5EF4-FFF2-40B4-BE49-F238E27FC236}">
                <a16:creationId xmlns:a16="http://schemas.microsoft.com/office/drawing/2014/main" id="{23E27E25-A43E-4EE4-9462-DAD07067788E}"/>
              </a:ext>
            </a:extLst>
          </p:cNvPr>
          <p:cNvSpPr/>
          <p:nvPr/>
        </p:nvSpPr>
        <p:spPr>
          <a:xfrm>
            <a:off x="7596382" y="2203517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6" name="立方体 345">
            <a:extLst>
              <a:ext uri="{FF2B5EF4-FFF2-40B4-BE49-F238E27FC236}">
                <a16:creationId xmlns:a16="http://schemas.microsoft.com/office/drawing/2014/main" id="{EF9CD036-4F99-49C9-AF18-D12F9124DE35}"/>
              </a:ext>
            </a:extLst>
          </p:cNvPr>
          <p:cNvSpPr/>
          <p:nvPr/>
        </p:nvSpPr>
        <p:spPr>
          <a:xfrm>
            <a:off x="7596820" y="3723511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7" name="立方体 346">
            <a:extLst>
              <a:ext uri="{FF2B5EF4-FFF2-40B4-BE49-F238E27FC236}">
                <a16:creationId xmlns:a16="http://schemas.microsoft.com/office/drawing/2014/main" id="{5C618FE0-7F3C-455F-AAFC-42F850B9EFE2}"/>
              </a:ext>
            </a:extLst>
          </p:cNvPr>
          <p:cNvSpPr/>
          <p:nvPr/>
        </p:nvSpPr>
        <p:spPr>
          <a:xfrm>
            <a:off x="7590808" y="3636070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" name="立方体 347">
            <a:extLst>
              <a:ext uri="{FF2B5EF4-FFF2-40B4-BE49-F238E27FC236}">
                <a16:creationId xmlns:a16="http://schemas.microsoft.com/office/drawing/2014/main" id="{B7CDBB07-774B-44B2-8ED9-1B6314149B07}"/>
              </a:ext>
            </a:extLst>
          </p:cNvPr>
          <p:cNvSpPr/>
          <p:nvPr/>
        </p:nvSpPr>
        <p:spPr>
          <a:xfrm>
            <a:off x="7589916" y="3548387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9" name="立方体 348">
            <a:extLst>
              <a:ext uri="{FF2B5EF4-FFF2-40B4-BE49-F238E27FC236}">
                <a16:creationId xmlns:a16="http://schemas.microsoft.com/office/drawing/2014/main" id="{85890FBC-9E54-4126-835B-FD210C81C95F}"/>
              </a:ext>
            </a:extLst>
          </p:cNvPr>
          <p:cNvSpPr/>
          <p:nvPr/>
        </p:nvSpPr>
        <p:spPr>
          <a:xfrm>
            <a:off x="7590367" y="3457230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0" name="立方体 349">
            <a:extLst>
              <a:ext uri="{FF2B5EF4-FFF2-40B4-BE49-F238E27FC236}">
                <a16:creationId xmlns:a16="http://schemas.microsoft.com/office/drawing/2014/main" id="{45ED0EB0-B3CC-4A27-BAEB-DC3ED4B6BD62}"/>
              </a:ext>
            </a:extLst>
          </p:cNvPr>
          <p:cNvSpPr/>
          <p:nvPr/>
        </p:nvSpPr>
        <p:spPr>
          <a:xfrm>
            <a:off x="7592928" y="3363492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1" name="立方体 350">
            <a:extLst>
              <a:ext uri="{FF2B5EF4-FFF2-40B4-BE49-F238E27FC236}">
                <a16:creationId xmlns:a16="http://schemas.microsoft.com/office/drawing/2014/main" id="{4D25FC9C-BC33-41FA-A50A-49CFA01BCE66}"/>
              </a:ext>
            </a:extLst>
          </p:cNvPr>
          <p:cNvSpPr/>
          <p:nvPr/>
        </p:nvSpPr>
        <p:spPr>
          <a:xfrm>
            <a:off x="7592928" y="3273435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2" name="立方体 351">
            <a:extLst>
              <a:ext uri="{FF2B5EF4-FFF2-40B4-BE49-F238E27FC236}">
                <a16:creationId xmlns:a16="http://schemas.microsoft.com/office/drawing/2014/main" id="{790CDDA6-8E24-4A6E-9CD7-AD0F4A4DE7A2}"/>
              </a:ext>
            </a:extLst>
          </p:cNvPr>
          <p:cNvSpPr/>
          <p:nvPr/>
        </p:nvSpPr>
        <p:spPr>
          <a:xfrm>
            <a:off x="7592928" y="3187148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3" name="立方体 352">
            <a:extLst>
              <a:ext uri="{FF2B5EF4-FFF2-40B4-BE49-F238E27FC236}">
                <a16:creationId xmlns:a16="http://schemas.microsoft.com/office/drawing/2014/main" id="{F90EAC4F-B2AD-4608-B0E3-8ACD0F608F69}"/>
              </a:ext>
            </a:extLst>
          </p:cNvPr>
          <p:cNvSpPr/>
          <p:nvPr/>
        </p:nvSpPr>
        <p:spPr>
          <a:xfrm>
            <a:off x="7592963" y="3101144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4" name="立方体 353">
            <a:extLst>
              <a:ext uri="{FF2B5EF4-FFF2-40B4-BE49-F238E27FC236}">
                <a16:creationId xmlns:a16="http://schemas.microsoft.com/office/drawing/2014/main" id="{C2CB7EA6-FD70-4498-8178-CB4CD21E8A67}"/>
              </a:ext>
            </a:extLst>
          </p:cNvPr>
          <p:cNvSpPr/>
          <p:nvPr/>
        </p:nvSpPr>
        <p:spPr>
          <a:xfrm>
            <a:off x="7592963" y="3011315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5" name="矩形 354">
                <a:extLst>
                  <a:ext uri="{FF2B5EF4-FFF2-40B4-BE49-F238E27FC236}">
                    <a16:creationId xmlns:a16="http://schemas.microsoft.com/office/drawing/2014/main" id="{C7CB4DE1-8F2A-468F-8F52-9748AEF5BD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422523" y="937324"/>
                <a:ext cx="540000" cy="540000"/>
              </a:xfrm>
              <a:prstGeom prst="rect">
                <a:avLst/>
              </a:prstGeom>
              <a:solidFill>
                <a:srgbClr val="9E93CD"/>
              </a:solidFill>
              <a:ln w="31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18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55" name="矩形 354">
                <a:extLst>
                  <a:ext uri="{FF2B5EF4-FFF2-40B4-BE49-F238E27FC236}">
                    <a16:creationId xmlns:a16="http://schemas.microsoft.com/office/drawing/2014/main" id="{C7CB4DE1-8F2A-468F-8F52-9748AEF5B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2523" y="937324"/>
                <a:ext cx="540000" cy="540000"/>
              </a:xfrm>
              <a:prstGeom prst="rect">
                <a:avLst/>
              </a:prstGeom>
              <a:blipFill>
                <a:blip r:embed="rId11"/>
                <a:stretch>
                  <a:fillRect l="-6742"/>
                </a:stretch>
              </a:blipFill>
              <a:ln w="3175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6" name="矩形 355">
                <a:extLst>
                  <a:ext uri="{FF2B5EF4-FFF2-40B4-BE49-F238E27FC236}">
                    <a16:creationId xmlns:a16="http://schemas.microsoft.com/office/drawing/2014/main" id="{73E4BC18-CC7B-4E05-BBC4-018387B11E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429909" y="2584375"/>
                <a:ext cx="540000" cy="540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18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56" name="矩形 355">
                <a:extLst>
                  <a:ext uri="{FF2B5EF4-FFF2-40B4-BE49-F238E27FC236}">
                    <a16:creationId xmlns:a16="http://schemas.microsoft.com/office/drawing/2014/main" id="{73E4BC18-CC7B-4E05-BBC4-018387B11E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909" y="2584375"/>
                <a:ext cx="540000" cy="540000"/>
              </a:xfrm>
              <a:prstGeom prst="rect">
                <a:avLst/>
              </a:prstGeom>
              <a:blipFill>
                <a:blip r:embed="rId12"/>
                <a:stretch>
                  <a:fillRect l="-5556"/>
                </a:stretch>
              </a:blipFill>
              <a:ln w="3175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7" name="矩形 356">
                <a:extLst>
                  <a:ext uri="{FF2B5EF4-FFF2-40B4-BE49-F238E27FC236}">
                    <a16:creationId xmlns:a16="http://schemas.microsoft.com/office/drawing/2014/main" id="{E4924F9C-C9CA-45F8-A12A-254C4C6F47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429909" y="3410773"/>
                <a:ext cx="540000" cy="54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  <m:sup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1801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57" name="矩形 356">
                <a:extLst>
                  <a:ext uri="{FF2B5EF4-FFF2-40B4-BE49-F238E27FC236}">
                    <a16:creationId xmlns:a16="http://schemas.microsoft.com/office/drawing/2014/main" id="{E4924F9C-C9CA-45F8-A12A-254C4C6F47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909" y="3410773"/>
                <a:ext cx="540000" cy="540000"/>
              </a:xfrm>
              <a:prstGeom prst="rect">
                <a:avLst/>
              </a:prstGeom>
              <a:blipFill>
                <a:blip r:embed="rId13"/>
                <a:stretch>
                  <a:fillRect l="-5556"/>
                </a:stretch>
              </a:blipFill>
              <a:ln w="31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8" name="矩形 357">
                <a:extLst>
                  <a:ext uri="{FF2B5EF4-FFF2-40B4-BE49-F238E27FC236}">
                    <a16:creationId xmlns:a16="http://schemas.microsoft.com/office/drawing/2014/main" id="{311147C8-FA74-4C57-9F37-3F80D6DD0B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422523" y="1760990"/>
                <a:ext cx="540000" cy="540000"/>
              </a:xfrm>
              <a:prstGeom prst="rect">
                <a:avLst/>
              </a:prstGeom>
              <a:solidFill>
                <a:schemeClr val="accent4">
                  <a:lumMod val="75000"/>
                  <a:alpha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18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58" name="矩形 357">
                <a:extLst>
                  <a:ext uri="{FF2B5EF4-FFF2-40B4-BE49-F238E27FC236}">
                    <a16:creationId xmlns:a16="http://schemas.microsoft.com/office/drawing/2014/main" id="{311147C8-FA74-4C57-9F37-3F80D6DD0B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2523" y="1760990"/>
                <a:ext cx="540000" cy="540000"/>
              </a:xfrm>
              <a:prstGeom prst="rect">
                <a:avLst/>
              </a:prstGeom>
              <a:blipFill>
                <a:blip r:embed="rId14"/>
                <a:stretch>
                  <a:fillRect l="-6818"/>
                </a:stretch>
              </a:blipFill>
              <a:ln w="31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9" name="直接连接符 358">
            <a:extLst>
              <a:ext uri="{FF2B5EF4-FFF2-40B4-BE49-F238E27FC236}">
                <a16:creationId xmlns:a16="http://schemas.microsoft.com/office/drawing/2014/main" id="{ABD1B9E7-2384-4A6C-A92A-BA2465AA31A8}"/>
              </a:ext>
            </a:extLst>
          </p:cNvPr>
          <p:cNvCxnSpPr>
            <a:cxnSpLocks/>
          </p:cNvCxnSpPr>
          <p:nvPr/>
        </p:nvCxnSpPr>
        <p:spPr>
          <a:xfrm flipH="1">
            <a:off x="7813875" y="485709"/>
            <a:ext cx="14400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连接符 359">
            <a:extLst>
              <a:ext uri="{FF2B5EF4-FFF2-40B4-BE49-F238E27FC236}">
                <a16:creationId xmlns:a16="http://schemas.microsoft.com/office/drawing/2014/main" id="{3F38A96D-C537-4F33-8F23-2919F60EBA03}"/>
              </a:ext>
            </a:extLst>
          </p:cNvPr>
          <p:cNvCxnSpPr>
            <a:cxnSpLocks/>
          </p:cNvCxnSpPr>
          <p:nvPr/>
        </p:nvCxnSpPr>
        <p:spPr>
          <a:xfrm flipH="1">
            <a:off x="7519319" y="779037"/>
            <a:ext cx="14400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文本框 362">
            <a:extLst>
              <a:ext uri="{FF2B5EF4-FFF2-40B4-BE49-F238E27FC236}">
                <a16:creationId xmlns:a16="http://schemas.microsoft.com/office/drawing/2014/main" id="{8EF124DC-F706-40EB-A1BF-3562A27A53BD}"/>
              </a:ext>
            </a:extLst>
          </p:cNvPr>
          <p:cNvSpPr txBox="1"/>
          <p:nvPr/>
        </p:nvSpPr>
        <p:spPr>
          <a:xfrm>
            <a:off x="7594527" y="555179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4" name="直接连接符 363">
            <a:extLst>
              <a:ext uri="{FF2B5EF4-FFF2-40B4-BE49-F238E27FC236}">
                <a16:creationId xmlns:a16="http://schemas.microsoft.com/office/drawing/2014/main" id="{0C83E894-E9F3-4816-940A-22B636B04A60}"/>
              </a:ext>
            </a:extLst>
          </p:cNvPr>
          <p:cNvCxnSpPr>
            <a:cxnSpLocks noChangeAspect="1"/>
          </p:cNvCxnSpPr>
          <p:nvPr/>
        </p:nvCxnSpPr>
        <p:spPr>
          <a:xfrm>
            <a:off x="7942248" y="465583"/>
            <a:ext cx="3600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连接符 364">
            <a:extLst>
              <a:ext uri="{FF2B5EF4-FFF2-40B4-BE49-F238E27FC236}">
                <a16:creationId xmlns:a16="http://schemas.microsoft.com/office/drawing/2014/main" id="{F27D51AF-CC26-47F7-BF08-8DE67F0E12ED}"/>
              </a:ext>
            </a:extLst>
          </p:cNvPr>
          <p:cNvCxnSpPr>
            <a:cxnSpLocks noChangeAspect="1"/>
          </p:cNvCxnSpPr>
          <p:nvPr/>
        </p:nvCxnSpPr>
        <p:spPr>
          <a:xfrm>
            <a:off x="7501709" y="908500"/>
            <a:ext cx="3600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连接符 365">
            <a:extLst>
              <a:ext uri="{FF2B5EF4-FFF2-40B4-BE49-F238E27FC236}">
                <a16:creationId xmlns:a16="http://schemas.microsoft.com/office/drawing/2014/main" id="{425F7A4B-FB3B-4B0D-8DA3-8EA72E9D4185}"/>
              </a:ext>
            </a:extLst>
          </p:cNvPr>
          <p:cNvCxnSpPr>
            <a:cxnSpLocks/>
          </p:cNvCxnSpPr>
          <p:nvPr/>
        </p:nvCxnSpPr>
        <p:spPr>
          <a:xfrm>
            <a:off x="7470890" y="1013300"/>
            <a:ext cx="0" cy="14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连接符 366">
            <a:extLst>
              <a:ext uri="{FF2B5EF4-FFF2-40B4-BE49-F238E27FC236}">
                <a16:creationId xmlns:a16="http://schemas.microsoft.com/office/drawing/2014/main" id="{C07D633C-1867-41C3-BCF7-0C5FF98CE9FB}"/>
              </a:ext>
            </a:extLst>
          </p:cNvPr>
          <p:cNvCxnSpPr>
            <a:cxnSpLocks/>
          </p:cNvCxnSpPr>
          <p:nvPr/>
        </p:nvCxnSpPr>
        <p:spPr>
          <a:xfrm>
            <a:off x="7471156" y="2815550"/>
            <a:ext cx="2276" cy="14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矩形 367">
            <a:extLst>
              <a:ext uri="{FF2B5EF4-FFF2-40B4-BE49-F238E27FC236}">
                <a16:creationId xmlns:a16="http://schemas.microsoft.com/office/drawing/2014/main" id="{87891E9E-9DEF-4841-AE1F-6DC63FD6732B}"/>
              </a:ext>
            </a:extLst>
          </p:cNvPr>
          <p:cNvSpPr/>
          <p:nvPr/>
        </p:nvSpPr>
        <p:spPr>
          <a:xfrm>
            <a:off x="7244582" y="2509412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9N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7" name="直接连接符 376">
            <a:extLst>
              <a:ext uri="{FF2B5EF4-FFF2-40B4-BE49-F238E27FC236}">
                <a16:creationId xmlns:a16="http://schemas.microsoft.com/office/drawing/2014/main" id="{16CCA9AF-27F9-427C-A53C-DCF47CCC19E5}"/>
              </a:ext>
            </a:extLst>
          </p:cNvPr>
          <p:cNvCxnSpPr>
            <a:cxnSpLocks/>
          </p:cNvCxnSpPr>
          <p:nvPr/>
        </p:nvCxnSpPr>
        <p:spPr>
          <a:xfrm>
            <a:off x="7435818" y="1011331"/>
            <a:ext cx="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连接符 378">
            <a:extLst>
              <a:ext uri="{FF2B5EF4-FFF2-40B4-BE49-F238E27FC236}">
                <a16:creationId xmlns:a16="http://schemas.microsoft.com/office/drawing/2014/main" id="{359F55E1-9804-40C6-B99B-23A83636C451}"/>
              </a:ext>
            </a:extLst>
          </p:cNvPr>
          <p:cNvCxnSpPr>
            <a:cxnSpLocks/>
          </p:cNvCxnSpPr>
          <p:nvPr/>
        </p:nvCxnSpPr>
        <p:spPr>
          <a:xfrm>
            <a:off x="7437795" y="4259411"/>
            <a:ext cx="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0" name="文本框 379">
                <a:extLst>
                  <a:ext uri="{FF2B5EF4-FFF2-40B4-BE49-F238E27FC236}">
                    <a16:creationId xmlns:a16="http://schemas.microsoft.com/office/drawing/2014/main" id="{B2936906-B179-4D75-B2BF-F0B79DC6C2C9}"/>
                  </a:ext>
                </a:extLst>
              </p:cNvPr>
              <p:cNvSpPr txBox="1"/>
              <p:nvPr/>
            </p:nvSpPr>
            <p:spPr>
              <a:xfrm>
                <a:off x="9640767" y="1058343"/>
                <a:ext cx="230832" cy="2771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1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80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80" name="文本框 379">
                <a:extLst>
                  <a:ext uri="{FF2B5EF4-FFF2-40B4-BE49-F238E27FC236}">
                    <a16:creationId xmlns:a16="http://schemas.microsoft.com/office/drawing/2014/main" id="{B2936906-B179-4D75-B2BF-F0B79DC6C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0767" y="1058343"/>
                <a:ext cx="230832" cy="277127"/>
              </a:xfrm>
              <a:prstGeom prst="rect">
                <a:avLst/>
              </a:prstGeom>
              <a:blipFill>
                <a:blip r:embed="rId15"/>
                <a:stretch>
                  <a:fillRect l="-31579" r="-7895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1" name="直接箭头连接符 380">
            <a:extLst>
              <a:ext uri="{FF2B5EF4-FFF2-40B4-BE49-F238E27FC236}">
                <a16:creationId xmlns:a16="http://schemas.microsoft.com/office/drawing/2014/main" id="{362F0DEC-3BF0-4A01-9760-51F2878FA827}"/>
              </a:ext>
            </a:extLst>
          </p:cNvPr>
          <p:cNvCxnSpPr>
            <a:cxnSpLocks/>
            <a:stCxn id="380" idx="3"/>
            <a:endCxn id="355" idx="1"/>
          </p:cNvCxnSpPr>
          <p:nvPr/>
        </p:nvCxnSpPr>
        <p:spPr>
          <a:xfrm>
            <a:off x="9871599" y="1196907"/>
            <a:ext cx="550924" cy="10417"/>
          </a:xfrm>
          <a:prstGeom prst="straightConnector1">
            <a:avLst/>
          </a:prstGeom>
          <a:ln w="12700">
            <a:solidFill>
              <a:schemeClr val="tx1"/>
            </a:solidFill>
            <a:headEnd type="none" w="sm" len="me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矩形 382">
            <a:extLst>
              <a:ext uri="{FF2B5EF4-FFF2-40B4-BE49-F238E27FC236}">
                <a16:creationId xmlns:a16="http://schemas.microsoft.com/office/drawing/2014/main" id="{53639B79-2785-4557-A5E0-8B39D0D95A0C}"/>
              </a:ext>
            </a:extLst>
          </p:cNvPr>
          <p:cNvSpPr>
            <a:spLocks noChangeAspect="1"/>
          </p:cNvSpPr>
          <p:nvPr/>
        </p:nvSpPr>
        <p:spPr>
          <a:xfrm>
            <a:off x="8761319" y="3705068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4" name="矩形 383">
            <a:extLst>
              <a:ext uri="{FF2B5EF4-FFF2-40B4-BE49-F238E27FC236}">
                <a16:creationId xmlns:a16="http://schemas.microsoft.com/office/drawing/2014/main" id="{B5E05FDF-4704-44DE-BB26-366C13647037}"/>
              </a:ext>
            </a:extLst>
          </p:cNvPr>
          <p:cNvSpPr>
            <a:spLocks noChangeAspect="1"/>
          </p:cNvSpPr>
          <p:nvPr/>
        </p:nvSpPr>
        <p:spPr>
          <a:xfrm>
            <a:off x="8761319" y="3625404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5" name="矩形 384">
            <a:extLst>
              <a:ext uri="{FF2B5EF4-FFF2-40B4-BE49-F238E27FC236}">
                <a16:creationId xmlns:a16="http://schemas.microsoft.com/office/drawing/2014/main" id="{950F6A5F-1A46-4CC9-A690-714E6C81814A}"/>
              </a:ext>
            </a:extLst>
          </p:cNvPr>
          <p:cNvSpPr>
            <a:spLocks noChangeAspect="1"/>
          </p:cNvSpPr>
          <p:nvPr/>
        </p:nvSpPr>
        <p:spPr>
          <a:xfrm>
            <a:off x="8761319" y="35457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" name="矩形 386">
            <a:extLst>
              <a:ext uri="{FF2B5EF4-FFF2-40B4-BE49-F238E27FC236}">
                <a16:creationId xmlns:a16="http://schemas.microsoft.com/office/drawing/2014/main" id="{BDF5DBF9-CDB8-4FED-9D7E-403C918E3C4A}"/>
              </a:ext>
            </a:extLst>
          </p:cNvPr>
          <p:cNvSpPr>
            <a:spLocks noChangeAspect="1"/>
          </p:cNvSpPr>
          <p:nvPr/>
        </p:nvSpPr>
        <p:spPr>
          <a:xfrm>
            <a:off x="8766044" y="3464521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accent6">
                <a:lumMod val="75000"/>
              </a:schemeClr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8" name="矩形 387">
            <a:extLst>
              <a:ext uri="{FF2B5EF4-FFF2-40B4-BE49-F238E27FC236}">
                <a16:creationId xmlns:a16="http://schemas.microsoft.com/office/drawing/2014/main" id="{0BE6A414-6071-4059-ACE7-ABFD194B0B89}"/>
              </a:ext>
            </a:extLst>
          </p:cNvPr>
          <p:cNvSpPr>
            <a:spLocks noChangeAspect="1"/>
          </p:cNvSpPr>
          <p:nvPr/>
        </p:nvSpPr>
        <p:spPr>
          <a:xfrm>
            <a:off x="8766044" y="3384857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accent6">
                <a:lumMod val="75000"/>
              </a:schemeClr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" name="矩形 388">
            <a:extLst>
              <a:ext uri="{FF2B5EF4-FFF2-40B4-BE49-F238E27FC236}">
                <a16:creationId xmlns:a16="http://schemas.microsoft.com/office/drawing/2014/main" id="{5841E46D-004B-4CE6-B005-3F2181E06DF5}"/>
              </a:ext>
            </a:extLst>
          </p:cNvPr>
          <p:cNvSpPr>
            <a:spLocks noChangeAspect="1"/>
          </p:cNvSpPr>
          <p:nvPr/>
        </p:nvSpPr>
        <p:spPr>
          <a:xfrm>
            <a:off x="8766044" y="3305194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accent6">
                <a:lumMod val="75000"/>
              </a:schemeClr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1" name="矩形 390">
            <a:extLst>
              <a:ext uri="{FF2B5EF4-FFF2-40B4-BE49-F238E27FC236}">
                <a16:creationId xmlns:a16="http://schemas.microsoft.com/office/drawing/2014/main" id="{D2523168-61D0-493B-804F-F6FB810C1A37}"/>
              </a:ext>
            </a:extLst>
          </p:cNvPr>
          <p:cNvSpPr>
            <a:spLocks noChangeAspect="1"/>
          </p:cNvSpPr>
          <p:nvPr/>
        </p:nvSpPr>
        <p:spPr>
          <a:xfrm>
            <a:off x="8770769" y="3226571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2" name="矩形 391">
            <a:extLst>
              <a:ext uri="{FF2B5EF4-FFF2-40B4-BE49-F238E27FC236}">
                <a16:creationId xmlns:a16="http://schemas.microsoft.com/office/drawing/2014/main" id="{EAEDFCBD-153E-4D7B-A8C2-64355A9CE2E5}"/>
              </a:ext>
            </a:extLst>
          </p:cNvPr>
          <p:cNvSpPr>
            <a:spLocks noChangeAspect="1"/>
          </p:cNvSpPr>
          <p:nvPr/>
        </p:nvSpPr>
        <p:spPr>
          <a:xfrm>
            <a:off x="8770769" y="3146908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3" name="矩形 392">
            <a:extLst>
              <a:ext uri="{FF2B5EF4-FFF2-40B4-BE49-F238E27FC236}">
                <a16:creationId xmlns:a16="http://schemas.microsoft.com/office/drawing/2014/main" id="{DEFB1451-F974-424B-BB04-0029E65B767B}"/>
              </a:ext>
            </a:extLst>
          </p:cNvPr>
          <p:cNvSpPr>
            <a:spLocks noChangeAspect="1"/>
          </p:cNvSpPr>
          <p:nvPr/>
        </p:nvSpPr>
        <p:spPr>
          <a:xfrm>
            <a:off x="8770769" y="3067244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5" name="矩形 394">
            <a:extLst>
              <a:ext uri="{FF2B5EF4-FFF2-40B4-BE49-F238E27FC236}">
                <a16:creationId xmlns:a16="http://schemas.microsoft.com/office/drawing/2014/main" id="{38C3F1BD-0078-4CD8-886F-A7775742CDC3}"/>
              </a:ext>
            </a:extLst>
          </p:cNvPr>
          <p:cNvSpPr>
            <a:spLocks noChangeAspect="1"/>
          </p:cNvSpPr>
          <p:nvPr/>
        </p:nvSpPr>
        <p:spPr>
          <a:xfrm>
            <a:off x="8779661" y="2880456"/>
            <a:ext cx="54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3175">
            <a:solidFill>
              <a:schemeClr val="accent5">
                <a:lumMod val="75000"/>
              </a:schemeClr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6" name="矩形 395">
            <a:extLst>
              <a:ext uri="{FF2B5EF4-FFF2-40B4-BE49-F238E27FC236}">
                <a16:creationId xmlns:a16="http://schemas.microsoft.com/office/drawing/2014/main" id="{5F567ED3-C52B-4016-BE03-57B3F0C5FD4B}"/>
              </a:ext>
            </a:extLst>
          </p:cNvPr>
          <p:cNvSpPr>
            <a:spLocks noChangeAspect="1"/>
          </p:cNvSpPr>
          <p:nvPr/>
        </p:nvSpPr>
        <p:spPr>
          <a:xfrm>
            <a:off x="8779661" y="2800794"/>
            <a:ext cx="54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3175">
            <a:solidFill>
              <a:schemeClr val="accent5">
                <a:lumMod val="75000"/>
              </a:schemeClr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7" name="矩形 396">
            <a:extLst>
              <a:ext uri="{FF2B5EF4-FFF2-40B4-BE49-F238E27FC236}">
                <a16:creationId xmlns:a16="http://schemas.microsoft.com/office/drawing/2014/main" id="{A2619BE6-C473-4333-BCE1-D93C841F331C}"/>
              </a:ext>
            </a:extLst>
          </p:cNvPr>
          <p:cNvSpPr>
            <a:spLocks noChangeAspect="1"/>
          </p:cNvSpPr>
          <p:nvPr/>
        </p:nvSpPr>
        <p:spPr>
          <a:xfrm>
            <a:off x="8779661" y="2721130"/>
            <a:ext cx="54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3175">
            <a:solidFill>
              <a:schemeClr val="accent5">
                <a:lumMod val="75000"/>
              </a:schemeClr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" name="矩形 398">
            <a:extLst>
              <a:ext uri="{FF2B5EF4-FFF2-40B4-BE49-F238E27FC236}">
                <a16:creationId xmlns:a16="http://schemas.microsoft.com/office/drawing/2014/main" id="{4D3A6F59-994F-4DF6-BCDE-0D8C1330E2BF}"/>
              </a:ext>
            </a:extLst>
          </p:cNvPr>
          <p:cNvSpPr>
            <a:spLocks noChangeAspect="1"/>
          </p:cNvSpPr>
          <p:nvPr/>
        </p:nvSpPr>
        <p:spPr>
          <a:xfrm>
            <a:off x="8784386" y="2639909"/>
            <a:ext cx="54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3175">
            <a:solidFill>
              <a:schemeClr val="accent5">
                <a:lumMod val="75000"/>
              </a:schemeClr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0" name="矩形 399">
            <a:extLst>
              <a:ext uri="{FF2B5EF4-FFF2-40B4-BE49-F238E27FC236}">
                <a16:creationId xmlns:a16="http://schemas.microsoft.com/office/drawing/2014/main" id="{D81E8B0B-A2B1-4509-9AF0-199294D63E03}"/>
              </a:ext>
            </a:extLst>
          </p:cNvPr>
          <p:cNvSpPr>
            <a:spLocks noChangeAspect="1"/>
          </p:cNvSpPr>
          <p:nvPr/>
        </p:nvSpPr>
        <p:spPr>
          <a:xfrm>
            <a:off x="8784386" y="2560245"/>
            <a:ext cx="54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3175">
            <a:solidFill>
              <a:schemeClr val="accent5">
                <a:lumMod val="75000"/>
              </a:schemeClr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1" name="矩形 400">
            <a:extLst>
              <a:ext uri="{FF2B5EF4-FFF2-40B4-BE49-F238E27FC236}">
                <a16:creationId xmlns:a16="http://schemas.microsoft.com/office/drawing/2014/main" id="{41CAAEC3-0C09-49E0-A234-9E3D185EF616}"/>
              </a:ext>
            </a:extLst>
          </p:cNvPr>
          <p:cNvSpPr>
            <a:spLocks noChangeAspect="1"/>
          </p:cNvSpPr>
          <p:nvPr/>
        </p:nvSpPr>
        <p:spPr>
          <a:xfrm>
            <a:off x="8784386" y="2480582"/>
            <a:ext cx="540000" cy="5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accent5">
                <a:lumMod val="75000"/>
              </a:schemeClr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3" name="矩形 402">
            <a:extLst>
              <a:ext uri="{FF2B5EF4-FFF2-40B4-BE49-F238E27FC236}">
                <a16:creationId xmlns:a16="http://schemas.microsoft.com/office/drawing/2014/main" id="{EE7618BC-BF5A-4AE2-B389-9429CBBE3198}"/>
              </a:ext>
            </a:extLst>
          </p:cNvPr>
          <p:cNvSpPr>
            <a:spLocks noChangeAspect="1"/>
          </p:cNvSpPr>
          <p:nvPr/>
        </p:nvSpPr>
        <p:spPr>
          <a:xfrm>
            <a:off x="8789111" y="2401961"/>
            <a:ext cx="54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3175">
            <a:solidFill>
              <a:schemeClr val="accent5">
                <a:lumMod val="75000"/>
              </a:schemeClr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4" name="矩形 403">
            <a:extLst>
              <a:ext uri="{FF2B5EF4-FFF2-40B4-BE49-F238E27FC236}">
                <a16:creationId xmlns:a16="http://schemas.microsoft.com/office/drawing/2014/main" id="{7138EFF0-92BB-47A8-8BED-908A1203B1C3}"/>
              </a:ext>
            </a:extLst>
          </p:cNvPr>
          <p:cNvSpPr>
            <a:spLocks noChangeAspect="1"/>
          </p:cNvSpPr>
          <p:nvPr/>
        </p:nvSpPr>
        <p:spPr>
          <a:xfrm>
            <a:off x="8789111" y="2322297"/>
            <a:ext cx="540000" cy="5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accent5">
                <a:lumMod val="75000"/>
              </a:schemeClr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5" name="矩形 404">
            <a:extLst>
              <a:ext uri="{FF2B5EF4-FFF2-40B4-BE49-F238E27FC236}">
                <a16:creationId xmlns:a16="http://schemas.microsoft.com/office/drawing/2014/main" id="{BAD00C47-359A-4395-935F-66EDF0BDF01A}"/>
              </a:ext>
            </a:extLst>
          </p:cNvPr>
          <p:cNvSpPr>
            <a:spLocks noChangeAspect="1"/>
          </p:cNvSpPr>
          <p:nvPr/>
        </p:nvSpPr>
        <p:spPr>
          <a:xfrm>
            <a:off x="8789111" y="2242634"/>
            <a:ext cx="540000" cy="5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accent5">
                <a:lumMod val="75000"/>
              </a:schemeClr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" name="矩形 408">
            <a:extLst>
              <a:ext uri="{FF2B5EF4-FFF2-40B4-BE49-F238E27FC236}">
                <a16:creationId xmlns:a16="http://schemas.microsoft.com/office/drawing/2014/main" id="{29E07C8D-C749-4019-8BD7-A01E45B3A844}"/>
              </a:ext>
            </a:extLst>
          </p:cNvPr>
          <p:cNvSpPr>
            <a:spLocks noChangeAspect="1"/>
          </p:cNvSpPr>
          <p:nvPr/>
        </p:nvSpPr>
        <p:spPr>
          <a:xfrm>
            <a:off x="8766044" y="2063528"/>
            <a:ext cx="540000" cy="540000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  <a:ln w="3175">
            <a:solidFill>
              <a:srgbClr val="7030A0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3" name="矩形 522">
            <a:extLst>
              <a:ext uri="{FF2B5EF4-FFF2-40B4-BE49-F238E27FC236}">
                <a16:creationId xmlns:a16="http://schemas.microsoft.com/office/drawing/2014/main" id="{23D3F2C4-12BB-4455-9C16-DA37C590F9BC}"/>
              </a:ext>
            </a:extLst>
          </p:cNvPr>
          <p:cNvSpPr>
            <a:spLocks noChangeAspect="1"/>
          </p:cNvSpPr>
          <p:nvPr/>
        </p:nvSpPr>
        <p:spPr>
          <a:xfrm>
            <a:off x="8766044" y="1983865"/>
            <a:ext cx="540000" cy="540000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  <a:ln w="3175">
            <a:solidFill>
              <a:srgbClr val="7030A0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8" name="矩形 527">
            <a:extLst>
              <a:ext uri="{FF2B5EF4-FFF2-40B4-BE49-F238E27FC236}">
                <a16:creationId xmlns:a16="http://schemas.microsoft.com/office/drawing/2014/main" id="{F5A426CE-BE1D-42E3-9F6D-4E6565800F31}"/>
              </a:ext>
            </a:extLst>
          </p:cNvPr>
          <p:cNvSpPr>
            <a:spLocks noChangeAspect="1"/>
          </p:cNvSpPr>
          <p:nvPr/>
        </p:nvSpPr>
        <p:spPr>
          <a:xfrm>
            <a:off x="8766044" y="1904202"/>
            <a:ext cx="540000" cy="540000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  <a:ln w="3175">
            <a:solidFill>
              <a:srgbClr val="7030A0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9" name="矩形 528">
            <a:extLst>
              <a:ext uri="{FF2B5EF4-FFF2-40B4-BE49-F238E27FC236}">
                <a16:creationId xmlns:a16="http://schemas.microsoft.com/office/drawing/2014/main" id="{F03155CC-7878-4FBD-9B8B-4475776701A2}"/>
              </a:ext>
            </a:extLst>
          </p:cNvPr>
          <p:cNvSpPr>
            <a:spLocks noChangeAspect="1"/>
          </p:cNvSpPr>
          <p:nvPr/>
        </p:nvSpPr>
        <p:spPr>
          <a:xfrm>
            <a:off x="8770769" y="1822979"/>
            <a:ext cx="540000" cy="540000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  <a:ln w="3175">
            <a:solidFill>
              <a:srgbClr val="7030A0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0" name="矩形 529">
            <a:extLst>
              <a:ext uri="{FF2B5EF4-FFF2-40B4-BE49-F238E27FC236}">
                <a16:creationId xmlns:a16="http://schemas.microsoft.com/office/drawing/2014/main" id="{98FDC9F7-8571-454E-80C8-A1C51512013C}"/>
              </a:ext>
            </a:extLst>
          </p:cNvPr>
          <p:cNvSpPr>
            <a:spLocks noChangeAspect="1"/>
          </p:cNvSpPr>
          <p:nvPr/>
        </p:nvSpPr>
        <p:spPr>
          <a:xfrm>
            <a:off x="8770769" y="1743315"/>
            <a:ext cx="540000" cy="540000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  <a:ln w="3175">
            <a:solidFill>
              <a:srgbClr val="7030A0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1" name="矩形 540">
            <a:extLst>
              <a:ext uri="{FF2B5EF4-FFF2-40B4-BE49-F238E27FC236}">
                <a16:creationId xmlns:a16="http://schemas.microsoft.com/office/drawing/2014/main" id="{BB47157F-4CB6-465E-B46E-40C0A75704D7}"/>
              </a:ext>
            </a:extLst>
          </p:cNvPr>
          <p:cNvSpPr>
            <a:spLocks noChangeAspect="1"/>
          </p:cNvSpPr>
          <p:nvPr/>
        </p:nvSpPr>
        <p:spPr>
          <a:xfrm>
            <a:off x="8770769" y="1663653"/>
            <a:ext cx="540000" cy="540000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  <a:ln w="3175">
            <a:solidFill>
              <a:srgbClr val="7030A0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2" name="矩形 541">
            <a:extLst>
              <a:ext uri="{FF2B5EF4-FFF2-40B4-BE49-F238E27FC236}">
                <a16:creationId xmlns:a16="http://schemas.microsoft.com/office/drawing/2014/main" id="{C8AA6419-0D69-4319-B183-1DDDAE9C88A5}"/>
              </a:ext>
            </a:extLst>
          </p:cNvPr>
          <p:cNvSpPr>
            <a:spLocks noChangeAspect="1"/>
          </p:cNvSpPr>
          <p:nvPr/>
        </p:nvSpPr>
        <p:spPr>
          <a:xfrm>
            <a:off x="8775495" y="1585030"/>
            <a:ext cx="540000" cy="540000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  <a:ln w="3175">
            <a:solidFill>
              <a:srgbClr val="7030A0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3" name="矩形 542">
            <a:extLst>
              <a:ext uri="{FF2B5EF4-FFF2-40B4-BE49-F238E27FC236}">
                <a16:creationId xmlns:a16="http://schemas.microsoft.com/office/drawing/2014/main" id="{FD6EE248-FE79-4194-B3BA-E8F738BD649C}"/>
              </a:ext>
            </a:extLst>
          </p:cNvPr>
          <p:cNvSpPr>
            <a:spLocks noChangeAspect="1"/>
          </p:cNvSpPr>
          <p:nvPr/>
        </p:nvSpPr>
        <p:spPr>
          <a:xfrm>
            <a:off x="8775495" y="1505368"/>
            <a:ext cx="540000" cy="540000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  <a:ln w="3175">
            <a:solidFill>
              <a:srgbClr val="7030A0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4" name="矩形 543">
            <a:extLst>
              <a:ext uri="{FF2B5EF4-FFF2-40B4-BE49-F238E27FC236}">
                <a16:creationId xmlns:a16="http://schemas.microsoft.com/office/drawing/2014/main" id="{E6FBC168-BC73-4713-A792-E681F36BA57A}"/>
              </a:ext>
            </a:extLst>
          </p:cNvPr>
          <p:cNvSpPr>
            <a:spLocks noChangeAspect="1"/>
          </p:cNvSpPr>
          <p:nvPr/>
        </p:nvSpPr>
        <p:spPr>
          <a:xfrm>
            <a:off x="8775495" y="1425704"/>
            <a:ext cx="540000" cy="540000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5" name="矩形 544">
            <a:extLst>
              <a:ext uri="{FF2B5EF4-FFF2-40B4-BE49-F238E27FC236}">
                <a16:creationId xmlns:a16="http://schemas.microsoft.com/office/drawing/2014/main" id="{EC47CDA1-E93B-4A02-B3C3-7E7648521210}"/>
              </a:ext>
            </a:extLst>
          </p:cNvPr>
          <p:cNvSpPr>
            <a:spLocks noChangeAspect="1"/>
          </p:cNvSpPr>
          <p:nvPr/>
        </p:nvSpPr>
        <p:spPr>
          <a:xfrm>
            <a:off x="8761319" y="1234588"/>
            <a:ext cx="540000" cy="540000"/>
          </a:xfrm>
          <a:prstGeom prst="rect">
            <a:avLst/>
          </a:prstGeom>
          <a:solidFill>
            <a:srgbClr val="9E93CD"/>
          </a:solidFill>
          <a:ln w="3175">
            <a:solidFill>
              <a:srgbClr val="7030A0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6" name="矩形 545">
            <a:extLst>
              <a:ext uri="{FF2B5EF4-FFF2-40B4-BE49-F238E27FC236}">
                <a16:creationId xmlns:a16="http://schemas.microsoft.com/office/drawing/2014/main" id="{707DBF82-07BE-4F3E-AF6B-48CC9788E44E}"/>
              </a:ext>
            </a:extLst>
          </p:cNvPr>
          <p:cNvSpPr>
            <a:spLocks noChangeAspect="1"/>
          </p:cNvSpPr>
          <p:nvPr/>
        </p:nvSpPr>
        <p:spPr>
          <a:xfrm>
            <a:off x="8761319" y="1154924"/>
            <a:ext cx="540000" cy="540000"/>
          </a:xfrm>
          <a:prstGeom prst="rect">
            <a:avLst/>
          </a:prstGeom>
          <a:solidFill>
            <a:srgbClr val="9E93CD">
              <a:alpha val="20000"/>
            </a:srgbClr>
          </a:solidFill>
          <a:ln w="3175">
            <a:solidFill>
              <a:srgbClr val="7030A0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7" name="矩形 546">
            <a:extLst>
              <a:ext uri="{FF2B5EF4-FFF2-40B4-BE49-F238E27FC236}">
                <a16:creationId xmlns:a16="http://schemas.microsoft.com/office/drawing/2014/main" id="{5F5AC361-3E1B-4679-B115-9DD1A80F543A}"/>
              </a:ext>
            </a:extLst>
          </p:cNvPr>
          <p:cNvSpPr>
            <a:spLocks noChangeAspect="1"/>
          </p:cNvSpPr>
          <p:nvPr/>
        </p:nvSpPr>
        <p:spPr>
          <a:xfrm>
            <a:off x="8761319" y="1075262"/>
            <a:ext cx="540000" cy="540000"/>
          </a:xfrm>
          <a:prstGeom prst="rect">
            <a:avLst/>
          </a:prstGeom>
          <a:solidFill>
            <a:srgbClr val="9E93CD">
              <a:alpha val="20000"/>
            </a:srgbClr>
          </a:solidFill>
          <a:ln w="3175">
            <a:solidFill>
              <a:srgbClr val="7030A0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1" name="矩形 550">
            <a:extLst>
              <a:ext uri="{FF2B5EF4-FFF2-40B4-BE49-F238E27FC236}">
                <a16:creationId xmlns:a16="http://schemas.microsoft.com/office/drawing/2014/main" id="{14306113-CC7A-492C-818F-C92ABF5DB473}"/>
              </a:ext>
            </a:extLst>
          </p:cNvPr>
          <p:cNvSpPr>
            <a:spLocks noChangeAspect="1"/>
          </p:cNvSpPr>
          <p:nvPr/>
        </p:nvSpPr>
        <p:spPr>
          <a:xfrm>
            <a:off x="8766044" y="994041"/>
            <a:ext cx="540000" cy="540000"/>
          </a:xfrm>
          <a:prstGeom prst="rect">
            <a:avLst/>
          </a:prstGeom>
          <a:solidFill>
            <a:srgbClr val="9E93CD">
              <a:alpha val="20000"/>
            </a:srgbClr>
          </a:solidFill>
          <a:ln w="3175">
            <a:solidFill>
              <a:srgbClr val="7030A0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3" name="矩形 562">
            <a:extLst>
              <a:ext uri="{FF2B5EF4-FFF2-40B4-BE49-F238E27FC236}">
                <a16:creationId xmlns:a16="http://schemas.microsoft.com/office/drawing/2014/main" id="{EBF9D040-98D0-4E05-82CB-D90BC06D27B1}"/>
              </a:ext>
            </a:extLst>
          </p:cNvPr>
          <p:cNvSpPr>
            <a:spLocks noChangeAspect="1"/>
          </p:cNvSpPr>
          <p:nvPr/>
        </p:nvSpPr>
        <p:spPr>
          <a:xfrm>
            <a:off x="8766044" y="914378"/>
            <a:ext cx="540000" cy="540000"/>
          </a:xfrm>
          <a:prstGeom prst="rect">
            <a:avLst/>
          </a:prstGeom>
          <a:solidFill>
            <a:srgbClr val="9E93CD">
              <a:alpha val="20000"/>
            </a:srgbClr>
          </a:solidFill>
          <a:ln w="3175">
            <a:solidFill>
              <a:srgbClr val="7030A0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7" name="矩形 566">
            <a:extLst>
              <a:ext uri="{FF2B5EF4-FFF2-40B4-BE49-F238E27FC236}">
                <a16:creationId xmlns:a16="http://schemas.microsoft.com/office/drawing/2014/main" id="{8CB28801-4AB8-42E2-AC64-ED7985D74590}"/>
              </a:ext>
            </a:extLst>
          </p:cNvPr>
          <p:cNvSpPr>
            <a:spLocks noChangeAspect="1"/>
          </p:cNvSpPr>
          <p:nvPr/>
        </p:nvSpPr>
        <p:spPr>
          <a:xfrm>
            <a:off x="8766044" y="834715"/>
            <a:ext cx="540000" cy="540000"/>
          </a:xfrm>
          <a:prstGeom prst="rect">
            <a:avLst/>
          </a:prstGeom>
          <a:solidFill>
            <a:srgbClr val="9E93CD">
              <a:alpha val="20000"/>
            </a:srgbClr>
          </a:solidFill>
          <a:ln w="3175">
            <a:solidFill>
              <a:srgbClr val="7030A0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8" name="矩形 567">
            <a:extLst>
              <a:ext uri="{FF2B5EF4-FFF2-40B4-BE49-F238E27FC236}">
                <a16:creationId xmlns:a16="http://schemas.microsoft.com/office/drawing/2014/main" id="{421552C5-A98D-4B2F-AD55-86847E4F3EF8}"/>
              </a:ext>
            </a:extLst>
          </p:cNvPr>
          <p:cNvSpPr>
            <a:spLocks noChangeAspect="1"/>
          </p:cNvSpPr>
          <p:nvPr/>
        </p:nvSpPr>
        <p:spPr>
          <a:xfrm>
            <a:off x="8770769" y="756091"/>
            <a:ext cx="540000" cy="540000"/>
          </a:xfrm>
          <a:prstGeom prst="rect">
            <a:avLst/>
          </a:prstGeom>
          <a:solidFill>
            <a:srgbClr val="9E93CD">
              <a:alpha val="20000"/>
            </a:srgbClr>
          </a:solidFill>
          <a:ln w="3175">
            <a:solidFill>
              <a:srgbClr val="7030A0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9" name="矩形 568">
            <a:extLst>
              <a:ext uri="{FF2B5EF4-FFF2-40B4-BE49-F238E27FC236}">
                <a16:creationId xmlns:a16="http://schemas.microsoft.com/office/drawing/2014/main" id="{98B98D25-B115-4FAD-900F-F44B7FFEB847}"/>
              </a:ext>
            </a:extLst>
          </p:cNvPr>
          <p:cNvSpPr>
            <a:spLocks noChangeAspect="1"/>
          </p:cNvSpPr>
          <p:nvPr/>
        </p:nvSpPr>
        <p:spPr>
          <a:xfrm>
            <a:off x="8770769" y="676428"/>
            <a:ext cx="540000" cy="540000"/>
          </a:xfrm>
          <a:prstGeom prst="rect">
            <a:avLst/>
          </a:prstGeom>
          <a:solidFill>
            <a:srgbClr val="9E93CD">
              <a:alpha val="20000"/>
            </a:srgbClr>
          </a:solidFill>
          <a:ln w="3175">
            <a:solidFill>
              <a:srgbClr val="7030A0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0" name="矩形 569">
            <a:extLst>
              <a:ext uri="{FF2B5EF4-FFF2-40B4-BE49-F238E27FC236}">
                <a16:creationId xmlns:a16="http://schemas.microsoft.com/office/drawing/2014/main" id="{1EC43DBC-175C-44B0-8209-CD239353020A}"/>
              </a:ext>
            </a:extLst>
          </p:cNvPr>
          <p:cNvSpPr>
            <a:spLocks noChangeAspect="1"/>
          </p:cNvSpPr>
          <p:nvPr/>
        </p:nvSpPr>
        <p:spPr>
          <a:xfrm>
            <a:off x="8775528" y="595955"/>
            <a:ext cx="540000" cy="540000"/>
          </a:xfrm>
          <a:prstGeom prst="rect">
            <a:avLst/>
          </a:prstGeom>
          <a:solidFill>
            <a:srgbClr val="9E93CD">
              <a:alpha val="20000"/>
            </a:srgbClr>
          </a:solidFill>
          <a:ln w="3175">
            <a:solidFill>
              <a:srgbClr val="7030A0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1" name="右大括号 570">
            <a:extLst>
              <a:ext uri="{FF2B5EF4-FFF2-40B4-BE49-F238E27FC236}">
                <a16:creationId xmlns:a16="http://schemas.microsoft.com/office/drawing/2014/main" id="{519A8464-112B-423A-BF7E-AFA687A27371}"/>
              </a:ext>
            </a:extLst>
          </p:cNvPr>
          <p:cNvSpPr/>
          <p:nvPr/>
        </p:nvSpPr>
        <p:spPr>
          <a:xfrm>
            <a:off x="9416949" y="832176"/>
            <a:ext cx="155448" cy="7236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2" name="文本框 571">
                <a:extLst>
                  <a:ext uri="{FF2B5EF4-FFF2-40B4-BE49-F238E27FC236}">
                    <a16:creationId xmlns:a16="http://schemas.microsoft.com/office/drawing/2014/main" id="{92C76C05-DEC8-44BE-9DA1-3D6CDEBDA14B}"/>
                  </a:ext>
                </a:extLst>
              </p:cNvPr>
              <p:cNvSpPr txBox="1"/>
              <p:nvPr/>
            </p:nvSpPr>
            <p:spPr>
              <a:xfrm>
                <a:off x="9657094" y="1886518"/>
                <a:ext cx="230832" cy="2771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1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80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72" name="文本框 571">
                <a:extLst>
                  <a:ext uri="{FF2B5EF4-FFF2-40B4-BE49-F238E27FC236}">
                    <a16:creationId xmlns:a16="http://schemas.microsoft.com/office/drawing/2014/main" id="{92C76C05-DEC8-44BE-9DA1-3D6CDEBDA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094" y="1886518"/>
                <a:ext cx="230832" cy="277127"/>
              </a:xfrm>
              <a:prstGeom prst="rect">
                <a:avLst/>
              </a:prstGeom>
              <a:blipFill>
                <a:blip r:embed="rId16"/>
                <a:stretch>
                  <a:fillRect l="-31579" r="-7895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3" name="直接箭头连接符 572">
            <a:extLst>
              <a:ext uri="{FF2B5EF4-FFF2-40B4-BE49-F238E27FC236}">
                <a16:creationId xmlns:a16="http://schemas.microsoft.com/office/drawing/2014/main" id="{D326E145-0E23-4518-8C06-7F5F100808DD}"/>
              </a:ext>
            </a:extLst>
          </p:cNvPr>
          <p:cNvCxnSpPr>
            <a:cxnSpLocks/>
            <a:stCxn id="572" idx="3"/>
            <a:endCxn id="358" idx="1"/>
          </p:cNvCxnSpPr>
          <p:nvPr/>
        </p:nvCxnSpPr>
        <p:spPr>
          <a:xfrm>
            <a:off x="9887926" y="2025082"/>
            <a:ext cx="534597" cy="5908"/>
          </a:xfrm>
          <a:prstGeom prst="straightConnector1">
            <a:avLst/>
          </a:prstGeom>
          <a:ln w="12700">
            <a:solidFill>
              <a:schemeClr val="tx1"/>
            </a:solidFill>
            <a:headEnd type="none" w="sm" len="me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右大括号 573">
            <a:extLst>
              <a:ext uri="{FF2B5EF4-FFF2-40B4-BE49-F238E27FC236}">
                <a16:creationId xmlns:a16="http://schemas.microsoft.com/office/drawing/2014/main" id="{2A6D6D7E-F32A-4EBF-9FA8-1E981F8A3461}"/>
              </a:ext>
            </a:extLst>
          </p:cNvPr>
          <p:cNvSpPr/>
          <p:nvPr/>
        </p:nvSpPr>
        <p:spPr>
          <a:xfrm>
            <a:off x="9433275" y="1660353"/>
            <a:ext cx="155448" cy="7236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5" name="文本框 574">
                <a:extLst>
                  <a:ext uri="{FF2B5EF4-FFF2-40B4-BE49-F238E27FC236}">
                    <a16:creationId xmlns:a16="http://schemas.microsoft.com/office/drawing/2014/main" id="{D210600A-AA25-4E9D-B722-EF43A30B9DEF}"/>
                  </a:ext>
                </a:extLst>
              </p:cNvPr>
              <p:cNvSpPr txBox="1"/>
              <p:nvPr/>
            </p:nvSpPr>
            <p:spPr>
              <a:xfrm>
                <a:off x="9663789" y="2709637"/>
                <a:ext cx="230832" cy="2771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1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80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75" name="文本框 574">
                <a:extLst>
                  <a:ext uri="{FF2B5EF4-FFF2-40B4-BE49-F238E27FC236}">
                    <a16:creationId xmlns:a16="http://schemas.microsoft.com/office/drawing/2014/main" id="{D210600A-AA25-4E9D-B722-EF43A30B9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3789" y="2709637"/>
                <a:ext cx="230832" cy="277127"/>
              </a:xfrm>
              <a:prstGeom prst="rect">
                <a:avLst/>
              </a:prstGeom>
              <a:blipFill>
                <a:blip r:embed="rId17"/>
                <a:stretch>
                  <a:fillRect l="-31579" r="-7895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6" name="直接箭头连接符 575">
            <a:extLst>
              <a:ext uri="{FF2B5EF4-FFF2-40B4-BE49-F238E27FC236}">
                <a16:creationId xmlns:a16="http://schemas.microsoft.com/office/drawing/2014/main" id="{1F42762B-756D-4A13-9046-333B333F3FC2}"/>
              </a:ext>
            </a:extLst>
          </p:cNvPr>
          <p:cNvCxnSpPr>
            <a:cxnSpLocks/>
            <a:stCxn id="575" idx="3"/>
            <a:endCxn id="356" idx="1"/>
          </p:cNvCxnSpPr>
          <p:nvPr/>
        </p:nvCxnSpPr>
        <p:spPr>
          <a:xfrm>
            <a:off x="9894621" y="2848201"/>
            <a:ext cx="535288" cy="6174"/>
          </a:xfrm>
          <a:prstGeom prst="straightConnector1">
            <a:avLst/>
          </a:prstGeom>
          <a:ln w="12700">
            <a:solidFill>
              <a:schemeClr val="tx1"/>
            </a:solidFill>
            <a:headEnd type="none" w="sm" len="me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右大括号 576">
            <a:extLst>
              <a:ext uri="{FF2B5EF4-FFF2-40B4-BE49-F238E27FC236}">
                <a16:creationId xmlns:a16="http://schemas.microsoft.com/office/drawing/2014/main" id="{3DF28710-4F7E-4290-88CE-F42863189AD6}"/>
              </a:ext>
            </a:extLst>
          </p:cNvPr>
          <p:cNvSpPr/>
          <p:nvPr/>
        </p:nvSpPr>
        <p:spPr>
          <a:xfrm>
            <a:off x="9439971" y="2483470"/>
            <a:ext cx="155448" cy="7236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8" name="文本框 577">
                <a:extLst>
                  <a:ext uri="{FF2B5EF4-FFF2-40B4-BE49-F238E27FC236}">
                    <a16:creationId xmlns:a16="http://schemas.microsoft.com/office/drawing/2014/main" id="{644F3B74-4504-46F0-A8B0-EA0A7797750F}"/>
                  </a:ext>
                </a:extLst>
              </p:cNvPr>
              <p:cNvSpPr txBox="1"/>
              <p:nvPr/>
            </p:nvSpPr>
            <p:spPr>
              <a:xfrm>
                <a:off x="9663791" y="3536866"/>
                <a:ext cx="230832" cy="2771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1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80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78" name="文本框 577">
                <a:extLst>
                  <a:ext uri="{FF2B5EF4-FFF2-40B4-BE49-F238E27FC236}">
                    <a16:creationId xmlns:a16="http://schemas.microsoft.com/office/drawing/2014/main" id="{644F3B74-4504-46F0-A8B0-EA0A77977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3791" y="3536866"/>
                <a:ext cx="230832" cy="277127"/>
              </a:xfrm>
              <a:prstGeom prst="rect">
                <a:avLst/>
              </a:prstGeom>
              <a:blipFill>
                <a:blip r:embed="rId18"/>
                <a:stretch>
                  <a:fillRect l="-31579" r="-7895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9" name="直接箭头连接符 578">
            <a:extLst>
              <a:ext uri="{FF2B5EF4-FFF2-40B4-BE49-F238E27FC236}">
                <a16:creationId xmlns:a16="http://schemas.microsoft.com/office/drawing/2014/main" id="{F8555014-ED0D-48A6-9E07-67D896A34808}"/>
              </a:ext>
            </a:extLst>
          </p:cNvPr>
          <p:cNvCxnSpPr>
            <a:cxnSpLocks/>
            <a:stCxn id="578" idx="3"/>
            <a:endCxn id="357" idx="1"/>
          </p:cNvCxnSpPr>
          <p:nvPr/>
        </p:nvCxnSpPr>
        <p:spPr>
          <a:xfrm>
            <a:off x="9894623" y="3675430"/>
            <a:ext cx="535286" cy="5343"/>
          </a:xfrm>
          <a:prstGeom prst="straightConnector1">
            <a:avLst/>
          </a:prstGeom>
          <a:ln w="12700">
            <a:solidFill>
              <a:schemeClr val="tx1"/>
            </a:solidFill>
            <a:headEnd type="none" w="sm" len="me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右大括号 579">
            <a:extLst>
              <a:ext uri="{FF2B5EF4-FFF2-40B4-BE49-F238E27FC236}">
                <a16:creationId xmlns:a16="http://schemas.microsoft.com/office/drawing/2014/main" id="{99837AA1-3EA8-4F8A-9B4B-A169A06B375E}"/>
              </a:ext>
            </a:extLst>
          </p:cNvPr>
          <p:cNvSpPr/>
          <p:nvPr/>
        </p:nvSpPr>
        <p:spPr>
          <a:xfrm>
            <a:off x="9439971" y="3310701"/>
            <a:ext cx="155448" cy="7236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2" name="文本框 581">
            <a:extLst>
              <a:ext uri="{FF2B5EF4-FFF2-40B4-BE49-F238E27FC236}">
                <a16:creationId xmlns:a16="http://schemas.microsoft.com/office/drawing/2014/main" id="{D34A742B-89BB-4B23-8F76-060A9C7B445E}"/>
              </a:ext>
            </a:extLst>
          </p:cNvPr>
          <p:cNvSpPr txBox="1"/>
          <p:nvPr/>
        </p:nvSpPr>
        <p:spPr>
          <a:xfrm>
            <a:off x="11123842" y="3103513"/>
            <a:ext cx="256752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Pruning Invalid Stripes</a:t>
            </a:r>
            <a:endParaRPr lang="zh-CN" altLang="en-US" sz="180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3" name="文本框 582">
            <a:extLst>
              <a:ext uri="{FF2B5EF4-FFF2-40B4-BE49-F238E27FC236}">
                <a16:creationId xmlns:a16="http://schemas.microsoft.com/office/drawing/2014/main" id="{E7CA10EA-659B-4C4C-AC60-2D3765A15292}"/>
              </a:ext>
            </a:extLst>
          </p:cNvPr>
          <p:cNvSpPr txBox="1"/>
          <p:nvPr/>
        </p:nvSpPr>
        <p:spPr>
          <a:xfrm>
            <a:off x="3823920" y="3102974"/>
            <a:ext cx="29474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Filter-wise to Stripe-wise</a:t>
            </a:r>
            <a:endParaRPr lang="zh-CN" altLang="en-US" sz="180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6" name="立方体 615">
            <a:extLst>
              <a:ext uri="{FF2B5EF4-FFF2-40B4-BE49-F238E27FC236}">
                <a16:creationId xmlns:a16="http://schemas.microsoft.com/office/drawing/2014/main" id="{7DD276D6-120D-49CA-A9D8-D9835ED2FE9B}"/>
              </a:ext>
            </a:extLst>
          </p:cNvPr>
          <p:cNvSpPr/>
          <p:nvPr/>
        </p:nvSpPr>
        <p:spPr>
          <a:xfrm>
            <a:off x="14782227" y="2475359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7" name="立方体 616">
            <a:extLst>
              <a:ext uri="{FF2B5EF4-FFF2-40B4-BE49-F238E27FC236}">
                <a16:creationId xmlns:a16="http://schemas.microsoft.com/office/drawing/2014/main" id="{8BDDEB8E-E7D0-4424-B760-6B6D863DCD2D}"/>
              </a:ext>
            </a:extLst>
          </p:cNvPr>
          <p:cNvSpPr/>
          <p:nvPr/>
        </p:nvSpPr>
        <p:spPr>
          <a:xfrm>
            <a:off x="14782407" y="2384001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8" name="立方体 617">
            <a:extLst>
              <a:ext uri="{FF2B5EF4-FFF2-40B4-BE49-F238E27FC236}">
                <a16:creationId xmlns:a16="http://schemas.microsoft.com/office/drawing/2014/main" id="{1E53FBCC-0B03-4966-A5D0-27EDFB7FCE11}"/>
              </a:ext>
            </a:extLst>
          </p:cNvPr>
          <p:cNvSpPr/>
          <p:nvPr/>
        </p:nvSpPr>
        <p:spPr>
          <a:xfrm>
            <a:off x="14782407" y="2293063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9" name="矩形 618">
                <a:extLst>
                  <a:ext uri="{FF2B5EF4-FFF2-40B4-BE49-F238E27FC236}">
                    <a16:creationId xmlns:a16="http://schemas.microsoft.com/office/drawing/2014/main" id="{0B8178BC-774F-44FC-8A60-95FE89C464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312028" y="1578029"/>
                <a:ext cx="540000" cy="540000"/>
              </a:xfrm>
              <a:prstGeom prst="rect">
                <a:avLst/>
              </a:prstGeom>
              <a:solidFill>
                <a:srgbClr val="9E93CD"/>
              </a:solidFill>
              <a:ln w="31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18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19" name="矩形 618">
                <a:extLst>
                  <a:ext uri="{FF2B5EF4-FFF2-40B4-BE49-F238E27FC236}">
                    <a16:creationId xmlns:a16="http://schemas.microsoft.com/office/drawing/2014/main" id="{0B8178BC-774F-44FC-8A60-95FE89C464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2028" y="1578029"/>
                <a:ext cx="540000" cy="540000"/>
              </a:xfrm>
              <a:prstGeom prst="rect">
                <a:avLst/>
              </a:prstGeom>
              <a:blipFill>
                <a:blip r:embed="rId19"/>
                <a:stretch>
                  <a:fillRect l="-5618"/>
                </a:stretch>
              </a:blipFill>
              <a:ln w="3175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0" name="矩形 619">
                <a:extLst>
                  <a:ext uri="{FF2B5EF4-FFF2-40B4-BE49-F238E27FC236}">
                    <a16:creationId xmlns:a16="http://schemas.microsoft.com/office/drawing/2014/main" id="{5D1E1A58-CC89-4F5A-9E5E-519720FDBB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312028" y="2188915"/>
                <a:ext cx="540000" cy="540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18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20" name="矩形 619">
                <a:extLst>
                  <a:ext uri="{FF2B5EF4-FFF2-40B4-BE49-F238E27FC236}">
                    <a16:creationId xmlns:a16="http://schemas.microsoft.com/office/drawing/2014/main" id="{5D1E1A58-CC89-4F5A-9E5E-519720FDBB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2028" y="2188915"/>
                <a:ext cx="540000" cy="540000"/>
              </a:xfrm>
              <a:prstGeom prst="rect">
                <a:avLst/>
              </a:prstGeom>
              <a:blipFill>
                <a:blip r:embed="rId20"/>
                <a:stretch>
                  <a:fillRect l="-5618"/>
                </a:stretch>
              </a:blipFill>
              <a:ln w="3175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1" name="矩形 620">
                <a:extLst>
                  <a:ext uri="{FF2B5EF4-FFF2-40B4-BE49-F238E27FC236}">
                    <a16:creationId xmlns:a16="http://schemas.microsoft.com/office/drawing/2014/main" id="{70FE064C-8BF8-4B23-8A7B-6845E6C9FB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312028" y="2799801"/>
                <a:ext cx="540000" cy="54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  <m:sup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1801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21" name="矩形 620">
                <a:extLst>
                  <a:ext uri="{FF2B5EF4-FFF2-40B4-BE49-F238E27FC236}">
                    <a16:creationId xmlns:a16="http://schemas.microsoft.com/office/drawing/2014/main" id="{70FE064C-8BF8-4B23-8A7B-6845E6C9FB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2028" y="2799801"/>
                <a:ext cx="540000" cy="540000"/>
              </a:xfrm>
              <a:prstGeom prst="rect">
                <a:avLst/>
              </a:prstGeom>
              <a:blipFill>
                <a:blip r:embed="rId21"/>
                <a:stretch>
                  <a:fillRect l="-5618"/>
                </a:stretch>
              </a:blipFill>
              <a:ln w="31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2" name="立方体 621">
            <a:extLst>
              <a:ext uri="{FF2B5EF4-FFF2-40B4-BE49-F238E27FC236}">
                <a16:creationId xmlns:a16="http://schemas.microsoft.com/office/drawing/2014/main" id="{DB2D6662-F3F2-4DEE-861B-FE04D9D5CF22}"/>
              </a:ext>
            </a:extLst>
          </p:cNvPr>
          <p:cNvSpPr/>
          <p:nvPr/>
        </p:nvSpPr>
        <p:spPr>
          <a:xfrm>
            <a:off x="14782407" y="2201106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3" name="立方体 622">
            <a:extLst>
              <a:ext uri="{FF2B5EF4-FFF2-40B4-BE49-F238E27FC236}">
                <a16:creationId xmlns:a16="http://schemas.microsoft.com/office/drawing/2014/main" id="{F8DBE5DC-2A49-4A06-BBFE-BB859A85DD2D}"/>
              </a:ext>
            </a:extLst>
          </p:cNvPr>
          <p:cNvSpPr/>
          <p:nvPr/>
        </p:nvSpPr>
        <p:spPr>
          <a:xfrm>
            <a:off x="14782407" y="2110096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4" name="立方体 623">
            <a:extLst>
              <a:ext uri="{FF2B5EF4-FFF2-40B4-BE49-F238E27FC236}">
                <a16:creationId xmlns:a16="http://schemas.microsoft.com/office/drawing/2014/main" id="{49DA50B7-2808-4636-AAEA-0D771A380F52}"/>
              </a:ext>
            </a:extLst>
          </p:cNvPr>
          <p:cNvSpPr/>
          <p:nvPr/>
        </p:nvSpPr>
        <p:spPr>
          <a:xfrm>
            <a:off x="14781578" y="2017667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5" name="立方体 624">
            <a:extLst>
              <a:ext uri="{FF2B5EF4-FFF2-40B4-BE49-F238E27FC236}">
                <a16:creationId xmlns:a16="http://schemas.microsoft.com/office/drawing/2014/main" id="{BDC9B84A-A567-4037-A221-EA1CCA6331B6}"/>
              </a:ext>
            </a:extLst>
          </p:cNvPr>
          <p:cNvSpPr/>
          <p:nvPr/>
        </p:nvSpPr>
        <p:spPr>
          <a:xfrm>
            <a:off x="14782227" y="1927095"/>
            <a:ext cx="540000" cy="540000"/>
          </a:xfrm>
          <a:prstGeom prst="cube">
            <a:avLst>
              <a:gd name="adj" fmla="val 83108"/>
            </a:avLst>
          </a:prstGeom>
          <a:solidFill>
            <a:srgbClr val="9E93CD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6" name="矩形 625">
                <a:extLst>
                  <a:ext uri="{FF2B5EF4-FFF2-40B4-BE49-F238E27FC236}">
                    <a16:creationId xmlns:a16="http://schemas.microsoft.com/office/drawing/2014/main" id="{C0EEF4D3-2CC8-42E0-B86E-B1DC2F78A94B}"/>
                  </a:ext>
                </a:extLst>
              </p:cNvPr>
              <p:cNvSpPr/>
              <p:nvPr/>
            </p:nvSpPr>
            <p:spPr>
              <a:xfrm>
                <a:off x="14257709" y="2387504"/>
                <a:ext cx="442749" cy="3694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1" i="1">
                          <a:latin typeface="Cambria Math" panose="02040503050406030204" pitchFamily="18" charset="0"/>
                        </a:rPr>
                        <m:t>⨂</m:t>
                      </m:r>
                    </m:oMath>
                  </m:oMathPara>
                </a14:m>
                <a:endParaRPr lang="zh-CN" altLang="en-US" sz="180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26" name="矩形 625">
                <a:extLst>
                  <a:ext uri="{FF2B5EF4-FFF2-40B4-BE49-F238E27FC236}">
                    <a16:creationId xmlns:a16="http://schemas.microsoft.com/office/drawing/2014/main" id="{C0EEF4D3-2CC8-42E0-B86E-B1DC2F78A9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7709" y="2387504"/>
                <a:ext cx="442749" cy="369460"/>
              </a:xfrm>
              <a:prstGeom prst="rect">
                <a:avLst/>
              </a:prstGeom>
              <a:blipFill>
                <a:blip r:embed="rId2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7" name="矩形 626">
            <a:extLst>
              <a:ext uri="{FF2B5EF4-FFF2-40B4-BE49-F238E27FC236}">
                <a16:creationId xmlns:a16="http://schemas.microsoft.com/office/drawing/2014/main" id="{DBAA1395-04A0-4283-8C13-69FAC9B1F5E9}"/>
              </a:ext>
            </a:extLst>
          </p:cNvPr>
          <p:cNvSpPr>
            <a:spLocks noChangeAspect="1"/>
          </p:cNvSpPr>
          <p:nvPr/>
        </p:nvSpPr>
        <p:spPr>
          <a:xfrm>
            <a:off x="13603763" y="2061558"/>
            <a:ext cx="540000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8" name="矩形 627">
            <a:extLst>
              <a:ext uri="{FF2B5EF4-FFF2-40B4-BE49-F238E27FC236}">
                <a16:creationId xmlns:a16="http://schemas.microsoft.com/office/drawing/2014/main" id="{2797B2B9-C943-4C52-98CF-5BBA1FEA7AD7}"/>
              </a:ext>
            </a:extLst>
          </p:cNvPr>
          <p:cNvSpPr>
            <a:spLocks noChangeAspect="1"/>
          </p:cNvSpPr>
          <p:nvPr/>
        </p:nvSpPr>
        <p:spPr>
          <a:xfrm>
            <a:off x="13542495" y="2128997"/>
            <a:ext cx="540000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9" name="矩形 628">
            <a:extLst>
              <a:ext uri="{FF2B5EF4-FFF2-40B4-BE49-F238E27FC236}">
                <a16:creationId xmlns:a16="http://schemas.microsoft.com/office/drawing/2014/main" id="{5C5E8547-54D8-4945-9974-4A595863DCB3}"/>
              </a:ext>
            </a:extLst>
          </p:cNvPr>
          <p:cNvSpPr>
            <a:spLocks noChangeAspect="1"/>
          </p:cNvSpPr>
          <p:nvPr/>
        </p:nvSpPr>
        <p:spPr>
          <a:xfrm>
            <a:off x="13472022" y="2197642"/>
            <a:ext cx="540000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0" name="矩形 629">
            <a:extLst>
              <a:ext uri="{FF2B5EF4-FFF2-40B4-BE49-F238E27FC236}">
                <a16:creationId xmlns:a16="http://schemas.microsoft.com/office/drawing/2014/main" id="{B1B68F5F-9508-4D4F-A347-92C8FF1EFF93}"/>
              </a:ext>
            </a:extLst>
          </p:cNvPr>
          <p:cNvSpPr>
            <a:spLocks noChangeAspect="1"/>
          </p:cNvSpPr>
          <p:nvPr/>
        </p:nvSpPr>
        <p:spPr>
          <a:xfrm>
            <a:off x="13411332" y="2268441"/>
            <a:ext cx="540000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1" name="矩形 630">
            <a:extLst>
              <a:ext uri="{FF2B5EF4-FFF2-40B4-BE49-F238E27FC236}">
                <a16:creationId xmlns:a16="http://schemas.microsoft.com/office/drawing/2014/main" id="{0C97BB6A-CD27-4172-BB65-C3950EF8D53F}"/>
              </a:ext>
            </a:extLst>
          </p:cNvPr>
          <p:cNvSpPr>
            <a:spLocks noChangeAspect="1"/>
          </p:cNvSpPr>
          <p:nvPr/>
        </p:nvSpPr>
        <p:spPr>
          <a:xfrm>
            <a:off x="13340146" y="2339239"/>
            <a:ext cx="540000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2" name="矩形 631">
            <a:extLst>
              <a:ext uri="{FF2B5EF4-FFF2-40B4-BE49-F238E27FC236}">
                <a16:creationId xmlns:a16="http://schemas.microsoft.com/office/drawing/2014/main" id="{BE17885B-6B76-4842-AA3D-3D942509FD0D}"/>
              </a:ext>
            </a:extLst>
          </p:cNvPr>
          <p:cNvSpPr>
            <a:spLocks noChangeAspect="1"/>
          </p:cNvSpPr>
          <p:nvPr/>
        </p:nvSpPr>
        <p:spPr>
          <a:xfrm>
            <a:off x="13266099" y="2413115"/>
            <a:ext cx="540000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3" name="矩形 632">
                <a:extLst>
                  <a:ext uri="{FF2B5EF4-FFF2-40B4-BE49-F238E27FC236}">
                    <a16:creationId xmlns:a16="http://schemas.microsoft.com/office/drawing/2014/main" id="{B80443D4-63D7-4A30-8511-12234023DD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194744" y="2498273"/>
                <a:ext cx="540000" cy="54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  <m:sup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sup>
                      </m:sSubSup>
                    </m:oMath>
                  </m:oMathPara>
                </a14:m>
                <a:endParaRPr lang="zh-CN" altLang="en-US" sz="1801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33" name="矩形 632">
                <a:extLst>
                  <a:ext uri="{FF2B5EF4-FFF2-40B4-BE49-F238E27FC236}">
                    <a16:creationId xmlns:a16="http://schemas.microsoft.com/office/drawing/2014/main" id="{B80443D4-63D7-4A30-8511-12234023DD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4744" y="2498273"/>
                <a:ext cx="540000" cy="54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3175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4" name="直接箭头连接符 633">
            <a:extLst>
              <a:ext uri="{FF2B5EF4-FFF2-40B4-BE49-F238E27FC236}">
                <a16:creationId xmlns:a16="http://schemas.microsoft.com/office/drawing/2014/main" id="{ACA4410A-7224-44D5-BFFB-72E06E40D29D}"/>
              </a:ext>
            </a:extLst>
          </p:cNvPr>
          <p:cNvCxnSpPr>
            <a:cxnSpLocks/>
          </p:cNvCxnSpPr>
          <p:nvPr/>
        </p:nvCxnSpPr>
        <p:spPr>
          <a:xfrm flipV="1">
            <a:off x="15463028" y="2557672"/>
            <a:ext cx="333145" cy="1201"/>
          </a:xfrm>
          <a:prstGeom prst="straightConnector1">
            <a:avLst/>
          </a:prstGeom>
          <a:ln w="12700">
            <a:solidFill>
              <a:schemeClr val="tx1"/>
            </a:solidFill>
            <a:headEnd type="none" w="sm" len="me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5" name="文本框 634">
                <a:extLst>
                  <a:ext uri="{FF2B5EF4-FFF2-40B4-BE49-F238E27FC236}">
                    <a16:creationId xmlns:a16="http://schemas.microsoft.com/office/drawing/2014/main" id="{3AEEF797-16EF-4B98-8455-D031F93E2D10}"/>
                  </a:ext>
                </a:extLst>
              </p:cNvPr>
              <p:cNvSpPr txBox="1"/>
              <p:nvPr/>
            </p:nvSpPr>
            <p:spPr>
              <a:xfrm>
                <a:off x="16693537" y="1720752"/>
                <a:ext cx="230832" cy="2771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1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80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35" name="文本框 634">
                <a:extLst>
                  <a:ext uri="{FF2B5EF4-FFF2-40B4-BE49-F238E27FC236}">
                    <a16:creationId xmlns:a16="http://schemas.microsoft.com/office/drawing/2014/main" id="{3AEEF797-16EF-4B98-8455-D031F93E2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3537" y="1720752"/>
                <a:ext cx="230832" cy="277127"/>
              </a:xfrm>
              <a:prstGeom prst="rect">
                <a:avLst/>
              </a:prstGeom>
              <a:blipFill>
                <a:blip r:embed="rId24"/>
                <a:stretch>
                  <a:fillRect l="-31579" r="-7895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6" name="直接箭头连接符 635">
            <a:extLst>
              <a:ext uri="{FF2B5EF4-FFF2-40B4-BE49-F238E27FC236}">
                <a16:creationId xmlns:a16="http://schemas.microsoft.com/office/drawing/2014/main" id="{66E8BBD5-D871-4AD7-B0EE-D768430EA358}"/>
              </a:ext>
            </a:extLst>
          </p:cNvPr>
          <p:cNvCxnSpPr>
            <a:cxnSpLocks/>
          </p:cNvCxnSpPr>
          <p:nvPr/>
        </p:nvCxnSpPr>
        <p:spPr>
          <a:xfrm flipV="1">
            <a:off x="16864869" y="1861903"/>
            <a:ext cx="333145" cy="1201"/>
          </a:xfrm>
          <a:prstGeom prst="straightConnector1">
            <a:avLst/>
          </a:prstGeom>
          <a:ln w="12700">
            <a:solidFill>
              <a:schemeClr val="tx1"/>
            </a:solidFill>
            <a:headEnd type="none" w="sm" len="me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7" name="文本框 636">
                <a:extLst>
                  <a:ext uri="{FF2B5EF4-FFF2-40B4-BE49-F238E27FC236}">
                    <a16:creationId xmlns:a16="http://schemas.microsoft.com/office/drawing/2014/main" id="{D85C018D-8262-4CB0-B35C-D151E6C6FD8B}"/>
                  </a:ext>
                </a:extLst>
              </p:cNvPr>
              <p:cNvSpPr txBox="1"/>
              <p:nvPr/>
            </p:nvSpPr>
            <p:spPr>
              <a:xfrm>
                <a:off x="16699685" y="2343905"/>
                <a:ext cx="230832" cy="2771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1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80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37" name="文本框 636">
                <a:extLst>
                  <a:ext uri="{FF2B5EF4-FFF2-40B4-BE49-F238E27FC236}">
                    <a16:creationId xmlns:a16="http://schemas.microsoft.com/office/drawing/2014/main" id="{D85C018D-8262-4CB0-B35C-D151E6C6F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9685" y="2343905"/>
                <a:ext cx="230832" cy="277127"/>
              </a:xfrm>
              <a:prstGeom prst="rect">
                <a:avLst/>
              </a:prstGeom>
              <a:blipFill>
                <a:blip r:embed="rId25"/>
                <a:stretch>
                  <a:fillRect l="-31579" r="-7895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8" name="直接箭头连接符 637">
            <a:extLst>
              <a:ext uri="{FF2B5EF4-FFF2-40B4-BE49-F238E27FC236}">
                <a16:creationId xmlns:a16="http://schemas.microsoft.com/office/drawing/2014/main" id="{1360AC2F-EAE2-4B67-99C0-FA7CFAA23112}"/>
              </a:ext>
            </a:extLst>
          </p:cNvPr>
          <p:cNvCxnSpPr>
            <a:cxnSpLocks/>
          </p:cNvCxnSpPr>
          <p:nvPr/>
        </p:nvCxnSpPr>
        <p:spPr>
          <a:xfrm flipV="1">
            <a:off x="16871018" y="2485055"/>
            <a:ext cx="333145" cy="1201"/>
          </a:xfrm>
          <a:prstGeom prst="straightConnector1">
            <a:avLst/>
          </a:prstGeom>
          <a:ln w="12700">
            <a:solidFill>
              <a:schemeClr val="tx1"/>
            </a:solidFill>
            <a:headEnd type="none" w="sm" len="me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9" name="文本框 638">
                <a:extLst>
                  <a:ext uri="{FF2B5EF4-FFF2-40B4-BE49-F238E27FC236}">
                    <a16:creationId xmlns:a16="http://schemas.microsoft.com/office/drawing/2014/main" id="{87B43904-0706-4F74-AFEB-4BEC7F502F2E}"/>
                  </a:ext>
                </a:extLst>
              </p:cNvPr>
              <p:cNvSpPr txBox="1"/>
              <p:nvPr/>
            </p:nvSpPr>
            <p:spPr>
              <a:xfrm>
                <a:off x="16693537" y="2932497"/>
                <a:ext cx="230832" cy="2771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1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80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39" name="文本框 638">
                <a:extLst>
                  <a:ext uri="{FF2B5EF4-FFF2-40B4-BE49-F238E27FC236}">
                    <a16:creationId xmlns:a16="http://schemas.microsoft.com/office/drawing/2014/main" id="{87B43904-0706-4F74-AFEB-4BEC7F502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3537" y="2932497"/>
                <a:ext cx="230832" cy="277127"/>
              </a:xfrm>
              <a:prstGeom prst="rect">
                <a:avLst/>
              </a:prstGeom>
              <a:blipFill>
                <a:blip r:embed="rId26"/>
                <a:stretch>
                  <a:fillRect l="-31579" r="-7895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0" name="直接箭头连接符 639">
            <a:extLst>
              <a:ext uri="{FF2B5EF4-FFF2-40B4-BE49-F238E27FC236}">
                <a16:creationId xmlns:a16="http://schemas.microsoft.com/office/drawing/2014/main" id="{57940514-D255-4CC1-A6BC-B643CB458EBC}"/>
              </a:ext>
            </a:extLst>
          </p:cNvPr>
          <p:cNvCxnSpPr>
            <a:cxnSpLocks/>
          </p:cNvCxnSpPr>
          <p:nvPr/>
        </p:nvCxnSpPr>
        <p:spPr>
          <a:xfrm flipV="1">
            <a:off x="16864869" y="3073648"/>
            <a:ext cx="333145" cy="1201"/>
          </a:xfrm>
          <a:prstGeom prst="straightConnector1">
            <a:avLst/>
          </a:prstGeom>
          <a:ln w="12700">
            <a:solidFill>
              <a:schemeClr val="tx1"/>
            </a:solidFill>
            <a:headEnd type="none" w="sm" len="me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1" name="矩形 640">
            <a:extLst>
              <a:ext uri="{FF2B5EF4-FFF2-40B4-BE49-F238E27FC236}">
                <a16:creationId xmlns:a16="http://schemas.microsoft.com/office/drawing/2014/main" id="{BCF89C07-D9FB-48DA-ABA7-A0049ED91DB0}"/>
              </a:ext>
            </a:extLst>
          </p:cNvPr>
          <p:cNvSpPr>
            <a:spLocks noChangeAspect="1"/>
          </p:cNvSpPr>
          <p:nvPr/>
        </p:nvSpPr>
        <p:spPr>
          <a:xfrm>
            <a:off x="16006648" y="1573398"/>
            <a:ext cx="540000" cy="540000"/>
          </a:xfrm>
          <a:prstGeom prst="rect">
            <a:avLst/>
          </a:prstGeom>
          <a:solidFill>
            <a:srgbClr val="9E93CD"/>
          </a:solidFill>
          <a:ln w="3175">
            <a:solidFill>
              <a:srgbClr val="7030A0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2" name="矩形 641">
            <a:extLst>
              <a:ext uri="{FF2B5EF4-FFF2-40B4-BE49-F238E27FC236}">
                <a16:creationId xmlns:a16="http://schemas.microsoft.com/office/drawing/2014/main" id="{E480D8AA-26E8-428F-90DA-5508D6007881}"/>
              </a:ext>
            </a:extLst>
          </p:cNvPr>
          <p:cNvSpPr>
            <a:spLocks noChangeAspect="1"/>
          </p:cNvSpPr>
          <p:nvPr/>
        </p:nvSpPr>
        <p:spPr>
          <a:xfrm>
            <a:off x="16001923" y="2305801"/>
            <a:ext cx="540000" cy="5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accent5">
                <a:lumMod val="75000"/>
              </a:schemeClr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3" name="矩形 642">
            <a:extLst>
              <a:ext uri="{FF2B5EF4-FFF2-40B4-BE49-F238E27FC236}">
                <a16:creationId xmlns:a16="http://schemas.microsoft.com/office/drawing/2014/main" id="{6FEF1B14-A991-452D-B99F-E33DCF3BFC21}"/>
              </a:ext>
            </a:extLst>
          </p:cNvPr>
          <p:cNvSpPr>
            <a:spLocks noChangeAspect="1"/>
          </p:cNvSpPr>
          <p:nvPr/>
        </p:nvSpPr>
        <p:spPr>
          <a:xfrm>
            <a:off x="16006648" y="2147516"/>
            <a:ext cx="540000" cy="5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accent5">
                <a:lumMod val="75000"/>
              </a:schemeClr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4" name="矩形 643">
            <a:extLst>
              <a:ext uri="{FF2B5EF4-FFF2-40B4-BE49-F238E27FC236}">
                <a16:creationId xmlns:a16="http://schemas.microsoft.com/office/drawing/2014/main" id="{91EB189E-B6DB-428B-AA10-8494858D9D09}"/>
              </a:ext>
            </a:extLst>
          </p:cNvPr>
          <p:cNvSpPr>
            <a:spLocks noChangeAspect="1"/>
          </p:cNvSpPr>
          <p:nvPr/>
        </p:nvSpPr>
        <p:spPr>
          <a:xfrm>
            <a:off x="16006648" y="2067853"/>
            <a:ext cx="540000" cy="5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accent5">
                <a:lumMod val="75000"/>
              </a:schemeClr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5" name="矩形 644">
            <a:extLst>
              <a:ext uri="{FF2B5EF4-FFF2-40B4-BE49-F238E27FC236}">
                <a16:creationId xmlns:a16="http://schemas.microsoft.com/office/drawing/2014/main" id="{29D076AA-E535-4461-884D-27F55CDD7DB3}"/>
              </a:ext>
            </a:extLst>
          </p:cNvPr>
          <p:cNvSpPr>
            <a:spLocks noChangeAspect="1"/>
          </p:cNvSpPr>
          <p:nvPr/>
        </p:nvSpPr>
        <p:spPr>
          <a:xfrm>
            <a:off x="15997200" y="2849934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accent6">
                <a:lumMod val="75000"/>
              </a:schemeClr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6" name="矩形 645">
            <a:extLst>
              <a:ext uri="{FF2B5EF4-FFF2-40B4-BE49-F238E27FC236}">
                <a16:creationId xmlns:a16="http://schemas.microsoft.com/office/drawing/2014/main" id="{8A022F8F-6077-4E44-9FF8-B9D94780701F}"/>
              </a:ext>
            </a:extLst>
          </p:cNvPr>
          <p:cNvSpPr>
            <a:spLocks noChangeAspect="1"/>
          </p:cNvSpPr>
          <p:nvPr/>
        </p:nvSpPr>
        <p:spPr>
          <a:xfrm>
            <a:off x="15997200" y="277027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accent6">
                <a:lumMod val="75000"/>
              </a:schemeClr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7" name="矩形 646">
            <a:extLst>
              <a:ext uri="{FF2B5EF4-FFF2-40B4-BE49-F238E27FC236}">
                <a16:creationId xmlns:a16="http://schemas.microsoft.com/office/drawing/2014/main" id="{9F67E526-F6DE-4B3C-843F-A5370FDAE122}"/>
              </a:ext>
            </a:extLst>
          </p:cNvPr>
          <p:cNvSpPr>
            <a:spLocks noChangeAspect="1"/>
          </p:cNvSpPr>
          <p:nvPr/>
        </p:nvSpPr>
        <p:spPr>
          <a:xfrm>
            <a:off x="15997200" y="269060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accent6">
                <a:lumMod val="75000"/>
              </a:schemeClr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0" name="直接箭头连接符 649">
            <a:extLst>
              <a:ext uri="{FF2B5EF4-FFF2-40B4-BE49-F238E27FC236}">
                <a16:creationId xmlns:a16="http://schemas.microsoft.com/office/drawing/2014/main" id="{3C9E81A0-4A61-428F-8ADB-0C0EB80CF06C}"/>
              </a:ext>
            </a:extLst>
          </p:cNvPr>
          <p:cNvCxnSpPr>
            <a:cxnSpLocks/>
          </p:cNvCxnSpPr>
          <p:nvPr/>
        </p:nvCxnSpPr>
        <p:spPr>
          <a:xfrm>
            <a:off x="11725317" y="2728644"/>
            <a:ext cx="983992" cy="1"/>
          </a:xfrm>
          <a:prstGeom prst="straightConnector1">
            <a:avLst/>
          </a:prstGeom>
          <a:ln w="63500">
            <a:solidFill>
              <a:schemeClr val="accent5">
                <a:lumMod val="75000"/>
              </a:schemeClr>
            </a:solidFill>
            <a:headEnd type="none" w="sm" len="me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272">
            <a:extLst>
              <a:ext uri="{FF2B5EF4-FFF2-40B4-BE49-F238E27FC236}">
                <a16:creationId xmlns:a16="http://schemas.microsoft.com/office/drawing/2014/main" id="{0614E969-C5B1-49DF-96A3-43558FF19DD8}"/>
              </a:ext>
            </a:extLst>
          </p:cNvPr>
          <p:cNvCxnSpPr>
            <a:cxnSpLocks/>
          </p:cNvCxnSpPr>
          <p:nvPr/>
        </p:nvCxnSpPr>
        <p:spPr>
          <a:xfrm>
            <a:off x="4415092" y="2709636"/>
            <a:ext cx="983992" cy="1"/>
          </a:xfrm>
          <a:prstGeom prst="straightConnector1">
            <a:avLst/>
          </a:prstGeom>
          <a:ln w="63500">
            <a:solidFill>
              <a:schemeClr val="accent5">
                <a:lumMod val="75000"/>
              </a:schemeClr>
            </a:solidFill>
            <a:headEnd type="none" w="sm" len="me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矩形 273">
                <a:extLst>
                  <a:ext uri="{FF2B5EF4-FFF2-40B4-BE49-F238E27FC236}">
                    <a16:creationId xmlns:a16="http://schemas.microsoft.com/office/drawing/2014/main" id="{1BCBB0C1-8894-429F-B64B-8358E19AFC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406563" y="940590"/>
                <a:ext cx="540000" cy="540000"/>
              </a:xfrm>
              <a:prstGeom prst="rect">
                <a:avLst/>
              </a:prstGeom>
              <a:solidFill>
                <a:srgbClr val="9E93CD"/>
              </a:solidFill>
              <a:ln w="31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18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4" name="矩形 273">
                <a:extLst>
                  <a:ext uri="{FF2B5EF4-FFF2-40B4-BE49-F238E27FC236}">
                    <a16:creationId xmlns:a16="http://schemas.microsoft.com/office/drawing/2014/main" id="{1BCBB0C1-8894-429F-B64B-8358E19AFC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6563" y="940590"/>
                <a:ext cx="540000" cy="540000"/>
              </a:xfrm>
              <a:prstGeom prst="rect">
                <a:avLst/>
              </a:prstGeom>
              <a:blipFill>
                <a:blip r:embed="rId27"/>
                <a:stretch>
                  <a:fillRect l="-5556"/>
                </a:stretch>
              </a:blipFill>
              <a:ln w="3175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5" name="矩形 274">
                <a:extLst>
                  <a:ext uri="{FF2B5EF4-FFF2-40B4-BE49-F238E27FC236}">
                    <a16:creationId xmlns:a16="http://schemas.microsoft.com/office/drawing/2014/main" id="{FB535AB7-356C-45A4-929C-694F5B51A3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413951" y="2587641"/>
                <a:ext cx="540000" cy="540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18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5" name="矩形 274">
                <a:extLst>
                  <a:ext uri="{FF2B5EF4-FFF2-40B4-BE49-F238E27FC236}">
                    <a16:creationId xmlns:a16="http://schemas.microsoft.com/office/drawing/2014/main" id="{FB535AB7-356C-45A4-929C-694F5B51A3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3951" y="2587641"/>
                <a:ext cx="540000" cy="540000"/>
              </a:xfrm>
              <a:prstGeom prst="rect">
                <a:avLst/>
              </a:prstGeom>
              <a:blipFill>
                <a:blip r:embed="rId28"/>
                <a:stretch>
                  <a:fillRect l="-5556"/>
                </a:stretch>
              </a:blipFill>
              <a:ln w="3175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6" name="矩形 275">
                <a:extLst>
                  <a:ext uri="{FF2B5EF4-FFF2-40B4-BE49-F238E27FC236}">
                    <a16:creationId xmlns:a16="http://schemas.microsoft.com/office/drawing/2014/main" id="{1CB771FB-8BB7-41C5-8609-7A8F07E9B8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413951" y="3414041"/>
                <a:ext cx="540000" cy="54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  <m:sup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1801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6" name="矩形 275">
                <a:extLst>
                  <a:ext uri="{FF2B5EF4-FFF2-40B4-BE49-F238E27FC236}">
                    <a16:creationId xmlns:a16="http://schemas.microsoft.com/office/drawing/2014/main" id="{1CB771FB-8BB7-41C5-8609-7A8F07E9B8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3951" y="3414041"/>
                <a:ext cx="540000" cy="540000"/>
              </a:xfrm>
              <a:prstGeom prst="rect">
                <a:avLst/>
              </a:prstGeom>
              <a:blipFill>
                <a:blip r:embed="rId29"/>
                <a:stretch>
                  <a:fillRect l="-5556"/>
                </a:stretch>
              </a:blipFill>
              <a:ln w="31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7" name="矩形 276">
                <a:extLst>
                  <a:ext uri="{FF2B5EF4-FFF2-40B4-BE49-F238E27FC236}">
                    <a16:creationId xmlns:a16="http://schemas.microsoft.com/office/drawing/2014/main" id="{C2708DA5-A53C-4139-946E-40ED313803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406563" y="1764258"/>
                <a:ext cx="540000" cy="540000"/>
              </a:xfrm>
              <a:prstGeom prst="rect">
                <a:avLst/>
              </a:prstGeom>
              <a:solidFill>
                <a:schemeClr val="accent4">
                  <a:lumMod val="75000"/>
                  <a:alpha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1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18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7" name="矩形 276">
                <a:extLst>
                  <a:ext uri="{FF2B5EF4-FFF2-40B4-BE49-F238E27FC236}">
                    <a16:creationId xmlns:a16="http://schemas.microsoft.com/office/drawing/2014/main" id="{C2708DA5-A53C-4139-946E-40ED313803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6563" y="1764258"/>
                <a:ext cx="540000" cy="540000"/>
              </a:xfrm>
              <a:prstGeom prst="rect">
                <a:avLst/>
              </a:prstGeom>
              <a:blipFill>
                <a:blip r:embed="rId30"/>
                <a:stretch>
                  <a:fillRect l="-5618"/>
                </a:stretch>
              </a:blipFill>
              <a:ln w="31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C86D1C07-E557-4A5D-9717-C50B92306532}"/>
                  </a:ext>
                </a:extLst>
              </p:cNvPr>
              <p:cNvSpPr txBox="1"/>
              <p:nvPr/>
            </p:nvSpPr>
            <p:spPr>
              <a:xfrm>
                <a:off x="9624809" y="1061609"/>
                <a:ext cx="230832" cy="2771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1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80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C86D1C07-E557-4A5D-9717-C50B92306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809" y="1061609"/>
                <a:ext cx="230832" cy="277127"/>
              </a:xfrm>
              <a:prstGeom prst="rect">
                <a:avLst/>
              </a:prstGeom>
              <a:blipFill>
                <a:blip r:embed="rId31"/>
                <a:stretch>
                  <a:fillRect l="-31579" r="-7895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接箭头连接符 278">
            <a:extLst>
              <a:ext uri="{FF2B5EF4-FFF2-40B4-BE49-F238E27FC236}">
                <a16:creationId xmlns:a16="http://schemas.microsoft.com/office/drawing/2014/main" id="{EBFACB58-AF3A-40E8-893F-5893FBA8ED24}"/>
              </a:ext>
            </a:extLst>
          </p:cNvPr>
          <p:cNvCxnSpPr>
            <a:cxnSpLocks/>
            <a:stCxn id="278" idx="3"/>
            <a:endCxn id="274" idx="1"/>
          </p:cNvCxnSpPr>
          <p:nvPr/>
        </p:nvCxnSpPr>
        <p:spPr>
          <a:xfrm>
            <a:off x="9855641" y="1200173"/>
            <a:ext cx="550922" cy="10417"/>
          </a:xfrm>
          <a:prstGeom prst="straightConnector1">
            <a:avLst/>
          </a:prstGeom>
          <a:ln w="12700">
            <a:solidFill>
              <a:schemeClr val="tx1"/>
            </a:solidFill>
            <a:headEnd type="none" w="sm" len="me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矩形 279">
            <a:extLst>
              <a:ext uri="{FF2B5EF4-FFF2-40B4-BE49-F238E27FC236}">
                <a16:creationId xmlns:a16="http://schemas.microsoft.com/office/drawing/2014/main" id="{2FF875B4-A6B3-4D6D-9E39-9A6A94F99D0E}"/>
              </a:ext>
            </a:extLst>
          </p:cNvPr>
          <p:cNvSpPr>
            <a:spLocks noChangeAspect="1"/>
          </p:cNvSpPr>
          <p:nvPr/>
        </p:nvSpPr>
        <p:spPr>
          <a:xfrm>
            <a:off x="8745360" y="3708335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1" name="矩形 280">
            <a:extLst>
              <a:ext uri="{FF2B5EF4-FFF2-40B4-BE49-F238E27FC236}">
                <a16:creationId xmlns:a16="http://schemas.microsoft.com/office/drawing/2014/main" id="{C126134F-7F80-425B-A5BA-787C95690823}"/>
              </a:ext>
            </a:extLst>
          </p:cNvPr>
          <p:cNvSpPr>
            <a:spLocks noChangeAspect="1"/>
          </p:cNvSpPr>
          <p:nvPr/>
        </p:nvSpPr>
        <p:spPr>
          <a:xfrm>
            <a:off x="8745360" y="362867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27340C9B-F22C-4AC4-A7F1-C5C5A777BAE1}"/>
              </a:ext>
            </a:extLst>
          </p:cNvPr>
          <p:cNvSpPr>
            <a:spLocks noChangeAspect="1"/>
          </p:cNvSpPr>
          <p:nvPr/>
        </p:nvSpPr>
        <p:spPr>
          <a:xfrm>
            <a:off x="8745360" y="354900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3" name="矩形 282">
            <a:extLst>
              <a:ext uri="{FF2B5EF4-FFF2-40B4-BE49-F238E27FC236}">
                <a16:creationId xmlns:a16="http://schemas.microsoft.com/office/drawing/2014/main" id="{71BB27D6-5F62-4237-87E8-F431903F2756}"/>
              </a:ext>
            </a:extLst>
          </p:cNvPr>
          <p:cNvSpPr>
            <a:spLocks noChangeAspect="1"/>
          </p:cNvSpPr>
          <p:nvPr/>
        </p:nvSpPr>
        <p:spPr>
          <a:xfrm>
            <a:off x="8750085" y="3467787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accent6">
                <a:lumMod val="75000"/>
              </a:schemeClr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3DC1AD98-CE46-44F8-9032-C59B142CE961}"/>
              </a:ext>
            </a:extLst>
          </p:cNvPr>
          <p:cNvSpPr>
            <a:spLocks noChangeAspect="1"/>
          </p:cNvSpPr>
          <p:nvPr/>
        </p:nvSpPr>
        <p:spPr>
          <a:xfrm>
            <a:off x="8750085" y="3388124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accent6">
                <a:lumMod val="75000"/>
              </a:schemeClr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06A5DADA-56E9-4124-91B3-FABCD13610EA}"/>
              </a:ext>
            </a:extLst>
          </p:cNvPr>
          <p:cNvSpPr>
            <a:spLocks noChangeAspect="1"/>
          </p:cNvSpPr>
          <p:nvPr/>
        </p:nvSpPr>
        <p:spPr>
          <a:xfrm>
            <a:off x="8750085" y="3308461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accent6">
                <a:lumMod val="75000"/>
              </a:schemeClr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D9F40AEC-3D56-4028-9A16-2D8EFE671BFC}"/>
              </a:ext>
            </a:extLst>
          </p:cNvPr>
          <p:cNvSpPr>
            <a:spLocks noChangeAspect="1"/>
          </p:cNvSpPr>
          <p:nvPr/>
        </p:nvSpPr>
        <p:spPr>
          <a:xfrm>
            <a:off x="8754810" y="3229837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F54EBCEA-674B-46A1-9E24-A80CDEE22C6C}"/>
              </a:ext>
            </a:extLst>
          </p:cNvPr>
          <p:cNvSpPr>
            <a:spLocks noChangeAspect="1"/>
          </p:cNvSpPr>
          <p:nvPr/>
        </p:nvSpPr>
        <p:spPr>
          <a:xfrm>
            <a:off x="8754810" y="3150175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18F4F988-B8E5-4A68-82B0-DFDE9C4C112C}"/>
              </a:ext>
            </a:extLst>
          </p:cNvPr>
          <p:cNvSpPr>
            <a:spLocks noChangeAspect="1"/>
          </p:cNvSpPr>
          <p:nvPr/>
        </p:nvSpPr>
        <p:spPr>
          <a:xfrm>
            <a:off x="8754810" y="307051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828454A7-FAC2-40B0-BA18-99878F0A8E13}"/>
              </a:ext>
            </a:extLst>
          </p:cNvPr>
          <p:cNvSpPr>
            <a:spLocks noChangeAspect="1"/>
          </p:cNvSpPr>
          <p:nvPr/>
        </p:nvSpPr>
        <p:spPr>
          <a:xfrm>
            <a:off x="8763702" y="2883723"/>
            <a:ext cx="54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3175">
            <a:solidFill>
              <a:schemeClr val="accent5">
                <a:lumMod val="75000"/>
              </a:schemeClr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1C6D831C-490C-47A4-9CEC-164C69A6E0C1}"/>
              </a:ext>
            </a:extLst>
          </p:cNvPr>
          <p:cNvSpPr>
            <a:spLocks noChangeAspect="1"/>
          </p:cNvSpPr>
          <p:nvPr/>
        </p:nvSpPr>
        <p:spPr>
          <a:xfrm>
            <a:off x="8763702" y="2804060"/>
            <a:ext cx="54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3175">
            <a:solidFill>
              <a:schemeClr val="accent5">
                <a:lumMod val="75000"/>
              </a:schemeClr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A9B72ABD-85C4-44FB-AD9A-0152FBBCBC8E}"/>
              </a:ext>
            </a:extLst>
          </p:cNvPr>
          <p:cNvSpPr>
            <a:spLocks noChangeAspect="1"/>
          </p:cNvSpPr>
          <p:nvPr/>
        </p:nvSpPr>
        <p:spPr>
          <a:xfrm>
            <a:off x="8763702" y="2724397"/>
            <a:ext cx="54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3175">
            <a:solidFill>
              <a:schemeClr val="accent5">
                <a:lumMod val="75000"/>
              </a:schemeClr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2" name="矩形 291">
            <a:extLst>
              <a:ext uri="{FF2B5EF4-FFF2-40B4-BE49-F238E27FC236}">
                <a16:creationId xmlns:a16="http://schemas.microsoft.com/office/drawing/2014/main" id="{AF1B9604-EAEF-44A2-BA55-822C785DE0EE}"/>
              </a:ext>
            </a:extLst>
          </p:cNvPr>
          <p:cNvSpPr>
            <a:spLocks noChangeAspect="1"/>
          </p:cNvSpPr>
          <p:nvPr/>
        </p:nvSpPr>
        <p:spPr>
          <a:xfrm>
            <a:off x="8768428" y="2643175"/>
            <a:ext cx="54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3175">
            <a:solidFill>
              <a:schemeClr val="accent5">
                <a:lumMod val="75000"/>
              </a:schemeClr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3" name="矩形 292">
            <a:extLst>
              <a:ext uri="{FF2B5EF4-FFF2-40B4-BE49-F238E27FC236}">
                <a16:creationId xmlns:a16="http://schemas.microsoft.com/office/drawing/2014/main" id="{245C5963-D96C-41BF-B9C4-36C48DA3E91A}"/>
              </a:ext>
            </a:extLst>
          </p:cNvPr>
          <p:cNvSpPr>
            <a:spLocks noChangeAspect="1"/>
          </p:cNvSpPr>
          <p:nvPr/>
        </p:nvSpPr>
        <p:spPr>
          <a:xfrm>
            <a:off x="8768428" y="2563512"/>
            <a:ext cx="54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3175">
            <a:solidFill>
              <a:schemeClr val="accent5">
                <a:lumMod val="75000"/>
              </a:schemeClr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4" name="矩形 293">
            <a:extLst>
              <a:ext uri="{FF2B5EF4-FFF2-40B4-BE49-F238E27FC236}">
                <a16:creationId xmlns:a16="http://schemas.microsoft.com/office/drawing/2014/main" id="{3B1CC6ED-2048-40E3-A6A2-5ED7D09C098B}"/>
              </a:ext>
            </a:extLst>
          </p:cNvPr>
          <p:cNvSpPr>
            <a:spLocks noChangeAspect="1"/>
          </p:cNvSpPr>
          <p:nvPr/>
        </p:nvSpPr>
        <p:spPr>
          <a:xfrm>
            <a:off x="8768428" y="2483849"/>
            <a:ext cx="540000" cy="5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accent5">
                <a:lumMod val="75000"/>
              </a:schemeClr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5" name="矩形 294">
            <a:extLst>
              <a:ext uri="{FF2B5EF4-FFF2-40B4-BE49-F238E27FC236}">
                <a16:creationId xmlns:a16="http://schemas.microsoft.com/office/drawing/2014/main" id="{5763DB03-DAB6-4D5D-B187-5218CED275EF}"/>
              </a:ext>
            </a:extLst>
          </p:cNvPr>
          <p:cNvSpPr>
            <a:spLocks noChangeAspect="1"/>
          </p:cNvSpPr>
          <p:nvPr/>
        </p:nvSpPr>
        <p:spPr>
          <a:xfrm>
            <a:off x="8773153" y="2405227"/>
            <a:ext cx="54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3175">
            <a:solidFill>
              <a:schemeClr val="accent5">
                <a:lumMod val="75000"/>
              </a:schemeClr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" name="矩形 295">
            <a:extLst>
              <a:ext uri="{FF2B5EF4-FFF2-40B4-BE49-F238E27FC236}">
                <a16:creationId xmlns:a16="http://schemas.microsoft.com/office/drawing/2014/main" id="{D4CBA166-6CC5-473A-97F7-0C9E231BF591}"/>
              </a:ext>
            </a:extLst>
          </p:cNvPr>
          <p:cNvSpPr>
            <a:spLocks noChangeAspect="1"/>
          </p:cNvSpPr>
          <p:nvPr/>
        </p:nvSpPr>
        <p:spPr>
          <a:xfrm>
            <a:off x="8773153" y="2325564"/>
            <a:ext cx="540000" cy="5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accent5">
                <a:lumMod val="75000"/>
              </a:schemeClr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DF331EBE-19C7-46E8-9031-E2DE868B2AAE}"/>
              </a:ext>
            </a:extLst>
          </p:cNvPr>
          <p:cNvSpPr>
            <a:spLocks noChangeAspect="1"/>
          </p:cNvSpPr>
          <p:nvPr/>
        </p:nvSpPr>
        <p:spPr>
          <a:xfrm>
            <a:off x="8773153" y="2245901"/>
            <a:ext cx="540000" cy="5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accent5">
                <a:lumMod val="75000"/>
              </a:schemeClr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8" name="矩形 297">
            <a:extLst>
              <a:ext uri="{FF2B5EF4-FFF2-40B4-BE49-F238E27FC236}">
                <a16:creationId xmlns:a16="http://schemas.microsoft.com/office/drawing/2014/main" id="{317183E8-4FCC-4938-87FE-F95A3FAF695E}"/>
              </a:ext>
            </a:extLst>
          </p:cNvPr>
          <p:cNvSpPr>
            <a:spLocks noChangeAspect="1"/>
          </p:cNvSpPr>
          <p:nvPr/>
        </p:nvSpPr>
        <p:spPr>
          <a:xfrm>
            <a:off x="8750085" y="2066795"/>
            <a:ext cx="540000" cy="540000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  <a:ln w="3175">
            <a:solidFill>
              <a:srgbClr val="7030A0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53BE92E5-16C5-434D-B696-03C220C30910}"/>
              </a:ext>
            </a:extLst>
          </p:cNvPr>
          <p:cNvSpPr>
            <a:spLocks noChangeAspect="1"/>
          </p:cNvSpPr>
          <p:nvPr/>
        </p:nvSpPr>
        <p:spPr>
          <a:xfrm>
            <a:off x="8750085" y="1987133"/>
            <a:ext cx="540000" cy="540000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  <a:ln w="3175">
            <a:solidFill>
              <a:srgbClr val="7030A0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矩形 299">
            <a:extLst>
              <a:ext uri="{FF2B5EF4-FFF2-40B4-BE49-F238E27FC236}">
                <a16:creationId xmlns:a16="http://schemas.microsoft.com/office/drawing/2014/main" id="{D2A52ED6-4013-4DD2-AEB4-3385F2D8E8BF}"/>
              </a:ext>
            </a:extLst>
          </p:cNvPr>
          <p:cNvSpPr>
            <a:spLocks noChangeAspect="1"/>
          </p:cNvSpPr>
          <p:nvPr/>
        </p:nvSpPr>
        <p:spPr>
          <a:xfrm>
            <a:off x="8750085" y="1907469"/>
            <a:ext cx="540000" cy="540000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  <a:ln w="3175">
            <a:solidFill>
              <a:srgbClr val="7030A0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1" name="矩形 300">
            <a:extLst>
              <a:ext uri="{FF2B5EF4-FFF2-40B4-BE49-F238E27FC236}">
                <a16:creationId xmlns:a16="http://schemas.microsoft.com/office/drawing/2014/main" id="{21A1C86B-1B11-4550-955A-563954A25F50}"/>
              </a:ext>
            </a:extLst>
          </p:cNvPr>
          <p:cNvSpPr>
            <a:spLocks noChangeAspect="1"/>
          </p:cNvSpPr>
          <p:nvPr/>
        </p:nvSpPr>
        <p:spPr>
          <a:xfrm>
            <a:off x="8754810" y="1826246"/>
            <a:ext cx="540000" cy="540000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  <a:ln w="3175">
            <a:solidFill>
              <a:srgbClr val="7030A0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2" name="矩形 301">
            <a:extLst>
              <a:ext uri="{FF2B5EF4-FFF2-40B4-BE49-F238E27FC236}">
                <a16:creationId xmlns:a16="http://schemas.microsoft.com/office/drawing/2014/main" id="{C28A00E2-10B8-4081-8C6B-4E4100DD7C88}"/>
              </a:ext>
            </a:extLst>
          </p:cNvPr>
          <p:cNvSpPr>
            <a:spLocks noChangeAspect="1"/>
          </p:cNvSpPr>
          <p:nvPr/>
        </p:nvSpPr>
        <p:spPr>
          <a:xfrm>
            <a:off x="8754810" y="1746583"/>
            <a:ext cx="540000" cy="540000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  <a:ln w="3175">
            <a:solidFill>
              <a:srgbClr val="7030A0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3" name="矩形 302">
            <a:extLst>
              <a:ext uri="{FF2B5EF4-FFF2-40B4-BE49-F238E27FC236}">
                <a16:creationId xmlns:a16="http://schemas.microsoft.com/office/drawing/2014/main" id="{533A816A-1B83-478D-A44A-864D15F69F5A}"/>
              </a:ext>
            </a:extLst>
          </p:cNvPr>
          <p:cNvSpPr>
            <a:spLocks noChangeAspect="1"/>
          </p:cNvSpPr>
          <p:nvPr/>
        </p:nvSpPr>
        <p:spPr>
          <a:xfrm>
            <a:off x="8754810" y="1666921"/>
            <a:ext cx="540000" cy="540000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  <a:ln w="3175">
            <a:solidFill>
              <a:srgbClr val="7030A0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EC5D2ED9-B381-4F5C-B7DF-9869F9265E95}"/>
              </a:ext>
            </a:extLst>
          </p:cNvPr>
          <p:cNvSpPr>
            <a:spLocks noChangeAspect="1"/>
          </p:cNvSpPr>
          <p:nvPr/>
        </p:nvSpPr>
        <p:spPr>
          <a:xfrm>
            <a:off x="8759536" y="1588297"/>
            <a:ext cx="540000" cy="540000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  <a:ln w="3175">
            <a:solidFill>
              <a:srgbClr val="7030A0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40469168-017C-4859-B447-20DF78EA532C}"/>
              </a:ext>
            </a:extLst>
          </p:cNvPr>
          <p:cNvSpPr>
            <a:spLocks noChangeAspect="1"/>
          </p:cNvSpPr>
          <p:nvPr/>
        </p:nvSpPr>
        <p:spPr>
          <a:xfrm>
            <a:off x="8759536" y="1508634"/>
            <a:ext cx="540000" cy="540000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  <a:ln w="3175">
            <a:solidFill>
              <a:srgbClr val="7030A0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4" name="矩形 333">
            <a:extLst>
              <a:ext uri="{FF2B5EF4-FFF2-40B4-BE49-F238E27FC236}">
                <a16:creationId xmlns:a16="http://schemas.microsoft.com/office/drawing/2014/main" id="{2FF50D93-593A-49AF-83BF-60929D0DBB71}"/>
              </a:ext>
            </a:extLst>
          </p:cNvPr>
          <p:cNvSpPr>
            <a:spLocks noChangeAspect="1"/>
          </p:cNvSpPr>
          <p:nvPr/>
        </p:nvSpPr>
        <p:spPr>
          <a:xfrm>
            <a:off x="8759536" y="1428971"/>
            <a:ext cx="540000" cy="540000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1" name="矩形 360">
            <a:extLst>
              <a:ext uri="{FF2B5EF4-FFF2-40B4-BE49-F238E27FC236}">
                <a16:creationId xmlns:a16="http://schemas.microsoft.com/office/drawing/2014/main" id="{197B1D49-4969-4523-87D6-9A421769B8B4}"/>
              </a:ext>
            </a:extLst>
          </p:cNvPr>
          <p:cNvSpPr>
            <a:spLocks noChangeAspect="1"/>
          </p:cNvSpPr>
          <p:nvPr/>
        </p:nvSpPr>
        <p:spPr>
          <a:xfrm>
            <a:off x="8745360" y="1237855"/>
            <a:ext cx="540000" cy="540000"/>
          </a:xfrm>
          <a:prstGeom prst="rect">
            <a:avLst/>
          </a:prstGeom>
          <a:solidFill>
            <a:srgbClr val="9E93CD"/>
          </a:solidFill>
          <a:ln w="3175">
            <a:solidFill>
              <a:srgbClr val="7030A0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2" name="矩形 361">
            <a:extLst>
              <a:ext uri="{FF2B5EF4-FFF2-40B4-BE49-F238E27FC236}">
                <a16:creationId xmlns:a16="http://schemas.microsoft.com/office/drawing/2014/main" id="{2322618A-5E37-40F7-922C-6286A2362B7E}"/>
              </a:ext>
            </a:extLst>
          </p:cNvPr>
          <p:cNvSpPr>
            <a:spLocks noChangeAspect="1"/>
          </p:cNvSpPr>
          <p:nvPr/>
        </p:nvSpPr>
        <p:spPr>
          <a:xfrm>
            <a:off x="8745360" y="1158192"/>
            <a:ext cx="540000" cy="540000"/>
          </a:xfrm>
          <a:prstGeom prst="rect">
            <a:avLst/>
          </a:prstGeom>
          <a:solidFill>
            <a:srgbClr val="9E93CD">
              <a:alpha val="20000"/>
            </a:srgbClr>
          </a:solidFill>
          <a:ln w="3175">
            <a:solidFill>
              <a:srgbClr val="7030A0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9" name="矩形 368">
            <a:extLst>
              <a:ext uri="{FF2B5EF4-FFF2-40B4-BE49-F238E27FC236}">
                <a16:creationId xmlns:a16="http://schemas.microsoft.com/office/drawing/2014/main" id="{265185C3-91C9-469A-846C-EE87CE71A1CA}"/>
              </a:ext>
            </a:extLst>
          </p:cNvPr>
          <p:cNvSpPr>
            <a:spLocks noChangeAspect="1"/>
          </p:cNvSpPr>
          <p:nvPr/>
        </p:nvSpPr>
        <p:spPr>
          <a:xfrm>
            <a:off x="8745360" y="1078529"/>
            <a:ext cx="540000" cy="540000"/>
          </a:xfrm>
          <a:prstGeom prst="rect">
            <a:avLst/>
          </a:prstGeom>
          <a:solidFill>
            <a:srgbClr val="9E93CD">
              <a:alpha val="20000"/>
            </a:srgbClr>
          </a:solidFill>
          <a:ln w="3175">
            <a:solidFill>
              <a:srgbClr val="7030A0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0" name="矩形 369">
            <a:extLst>
              <a:ext uri="{FF2B5EF4-FFF2-40B4-BE49-F238E27FC236}">
                <a16:creationId xmlns:a16="http://schemas.microsoft.com/office/drawing/2014/main" id="{5E626259-6230-4D79-9CA8-3F9E9AA148C8}"/>
              </a:ext>
            </a:extLst>
          </p:cNvPr>
          <p:cNvSpPr>
            <a:spLocks noChangeAspect="1"/>
          </p:cNvSpPr>
          <p:nvPr/>
        </p:nvSpPr>
        <p:spPr>
          <a:xfrm>
            <a:off x="8750085" y="997308"/>
            <a:ext cx="540000" cy="540000"/>
          </a:xfrm>
          <a:prstGeom prst="rect">
            <a:avLst/>
          </a:prstGeom>
          <a:solidFill>
            <a:srgbClr val="9E93CD">
              <a:alpha val="20000"/>
            </a:srgbClr>
          </a:solidFill>
          <a:ln w="3175">
            <a:solidFill>
              <a:srgbClr val="7030A0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1" name="矩形 370">
            <a:extLst>
              <a:ext uri="{FF2B5EF4-FFF2-40B4-BE49-F238E27FC236}">
                <a16:creationId xmlns:a16="http://schemas.microsoft.com/office/drawing/2014/main" id="{4EC47F64-54E6-475E-9FAE-641203E3C18F}"/>
              </a:ext>
            </a:extLst>
          </p:cNvPr>
          <p:cNvSpPr>
            <a:spLocks noChangeAspect="1"/>
          </p:cNvSpPr>
          <p:nvPr/>
        </p:nvSpPr>
        <p:spPr>
          <a:xfrm>
            <a:off x="8750085" y="917644"/>
            <a:ext cx="540000" cy="540000"/>
          </a:xfrm>
          <a:prstGeom prst="rect">
            <a:avLst/>
          </a:prstGeom>
          <a:solidFill>
            <a:srgbClr val="9E93CD">
              <a:alpha val="20000"/>
            </a:srgbClr>
          </a:solidFill>
          <a:ln w="3175">
            <a:solidFill>
              <a:srgbClr val="7030A0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2" name="矩形 371">
            <a:extLst>
              <a:ext uri="{FF2B5EF4-FFF2-40B4-BE49-F238E27FC236}">
                <a16:creationId xmlns:a16="http://schemas.microsoft.com/office/drawing/2014/main" id="{3E90DA20-1225-4071-AB08-CD26383F8D16}"/>
              </a:ext>
            </a:extLst>
          </p:cNvPr>
          <p:cNvSpPr>
            <a:spLocks noChangeAspect="1"/>
          </p:cNvSpPr>
          <p:nvPr/>
        </p:nvSpPr>
        <p:spPr>
          <a:xfrm>
            <a:off x="8750085" y="837982"/>
            <a:ext cx="540000" cy="540000"/>
          </a:xfrm>
          <a:prstGeom prst="rect">
            <a:avLst/>
          </a:prstGeom>
          <a:solidFill>
            <a:srgbClr val="9E93CD">
              <a:alpha val="20000"/>
            </a:srgbClr>
          </a:solidFill>
          <a:ln w="3175">
            <a:solidFill>
              <a:srgbClr val="7030A0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3" name="矩形 372">
            <a:extLst>
              <a:ext uri="{FF2B5EF4-FFF2-40B4-BE49-F238E27FC236}">
                <a16:creationId xmlns:a16="http://schemas.microsoft.com/office/drawing/2014/main" id="{39F991CB-FD54-4D55-85F4-41B4F5323674}"/>
              </a:ext>
            </a:extLst>
          </p:cNvPr>
          <p:cNvSpPr>
            <a:spLocks noChangeAspect="1"/>
          </p:cNvSpPr>
          <p:nvPr/>
        </p:nvSpPr>
        <p:spPr>
          <a:xfrm>
            <a:off x="8754810" y="759357"/>
            <a:ext cx="540000" cy="540000"/>
          </a:xfrm>
          <a:prstGeom prst="rect">
            <a:avLst/>
          </a:prstGeom>
          <a:solidFill>
            <a:srgbClr val="9E93CD">
              <a:alpha val="20000"/>
            </a:srgbClr>
          </a:solidFill>
          <a:ln w="3175">
            <a:solidFill>
              <a:srgbClr val="7030A0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4" name="矩形 373">
            <a:extLst>
              <a:ext uri="{FF2B5EF4-FFF2-40B4-BE49-F238E27FC236}">
                <a16:creationId xmlns:a16="http://schemas.microsoft.com/office/drawing/2014/main" id="{A8D84942-7A4E-4B49-9FCD-4D2839D0F493}"/>
              </a:ext>
            </a:extLst>
          </p:cNvPr>
          <p:cNvSpPr>
            <a:spLocks noChangeAspect="1"/>
          </p:cNvSpPr>
          <p:nvPr/>
        </p:nvSpPr>
        <p:spPr>
          <a:xfrm>
            <a:off x="8754810" y="679695"/>
            <a:ext cx="540000" cy="540000"/>
          </a:xfrm>
          <a:prstGeom prst="rect">
            <a:avLst/>
          </a:prstGeom>
          <a:solidFill>
            <a:srgbClr val="9E93CD">
              <a:alpha val="20000"/>
            </a:srgbClr>
          </a:solidFill>
          <a:ln w="3175">
            <a:solidFill>
              <a:srgbClr val="7030A0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5" name="矩形 374">
            <a:extLst>
              <a:ext uri="{FF2B5EF4-FFF2-40B4-BE49-F238E27FC236}">
                <a16:creationId xmlns:a16="http://schemas.microsoft.com/office/drawing/2014/main" id="{065AB8BA-D157-4F7E-A018-1279DB5FA0BE}"/>
              </a:ext>
            </a:extLst>
          </p:cNvPr>
          <p:cNvSpPr>
            <a:spLocks noChangeAspect="1"/>
          </p:cNvSpPr>
          <p:nvPr/>
        </p:nvSpPr>
        <p:spPr>
          <a:xfrm>
            <a:off x="8759570" y="599222"/>
            <a:ext cx="540000" cy="540000"/>
          </a:xfrm>
          <a:prstGeom prst="rect">
            <a:avLst/>
          </a:prstGeom>
          <a:solidFill>
            <a:srgbClr val="9E93CD">
              <a:alpha val="20000"/>
            </a:srgbClr>
          </a:solidFill>
          <a:ln w="3175">
            <a:solidFill>
              <a:srgbClr val="7030A0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6" name="右大括号 375">
            <a:extLst>
              <a:ext uri="{FF2B5EF4-FFF2-40B4-BE49-F238E27FC236}">
                <a16:creationId xmlns:a16="http://schemas.microsoft.com/office/drawing/2014/main" id="{09BE3D75-ADE4-4232-8527-6FE9EA9312B7}"/>
              </a:ext>
            </a:extLst>
          </p:cNvPr>
          <p:cNvSpPr/>
          <p:nvPr/>
        </p:nvSpPr>
        <p:spPr>
          <a:xfrm>
            <a:off x="9400989" y="835444"/>
            <a:ext cx="155448" cy="7236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8" name="文本框 377">
                <a:extLst>
                  <a:ext uri="{FF2B5EF4-FFF2-40B4-BE49-F238E27FC236}">
                    <a16:creationId xmlns:a16="http://schemas.microsoft.com/office/drawing/2014/main" id="{96E6F6FC-50CA-41C2-899D-FA01A1EC678D}"/>
                  </a:ext>
                </a:extLst>
              </p:cNvPr>
              <p:cNvSpPr txBox="1"/>
              <p:nvPr/>
            </p:nvSpPr>
            <p:spPr>
              <a:xfrm>
                <a:off x="9641134" y="1889786"/>
                <a:ext cx="230832" cy="2771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1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80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78" name="文本框 377">
                <a:extLst>
                  <a:ext uri="{FF2B5EF4-FFF2-40B4-BE49-F238E27FC236}">
                    <a16:creationId xmlns:a16="http://schemas.microsoft.com/office/drawing/2014/main" id="{96E6F6FC-50CA-41C2-899D-FA01A1EC6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1134" y="1889786"/>
                <a:ext cx="230832" cy="277127"/>
              </a:xfrm>
              <a:prstGeom prst="rect">
                <a:avLst/>
              </a:prstGeom>
              <a:blipFill>
                <a:blip r:embed="rId32"/>
                <a:stretch>
                  <a:fillRect l="-35135" r="-8108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2" name="直接箭头连接符 381">
            <a:extLst>
              <a:ext uri="{FF2B5EF4-FFF2-40B4-BE49-F238E27FC236}">
                <a16:creationId xmlns:a16="http://schemas.microsoft.com/office/drawing/2014/main" id="{0BFB184E-739C-4DC0-80B9-53D8DB877102}"/>
              </a:ext>
            </a:extLst>
          </p:cNvPr>
          <p:cNvCxnSpPr>
            <a:cxnSpLocks/>
            <a:stCxn id="378" idx="3"/>
            <a:endCxn id="277" idx="1"/>
          </p:cNvCxnSpPr>
          <p:nvPr/>
        </p:nvCxnSpPr>
        <p:spPr>
          <a:xfrm>
            <a:off x="9871966" y="2028350"/>
            <a:ext cx="534597" cy="5908"/>
          </a:xfrm>
          <a:prstGeom prst="straightConnector1">
            <a:avLst/>
          </a:prstGeom>
          <a:ln w="12700">
            <a:solidFill>
              <a:schemeClr val="tx1"/>
            </a:solidFill>
            <a:headEnd type="none" w="sm" len="me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右大括号 385">
            <a:extLst>
              <a:ext uri="{FF2B5EF4-FFF2-40B4-BE49-F238E27FC236}">
                <a16:creationId xmlns:a16="http://schemas.microsoft.com/office/drawing/2014/main" id="{3B5D8F7D-8F95-4CDB-AA91-59C804B7D011}"/>
              </a:ext>
            </a:extLst>
          </p:cNvPr>
          <p:cNvSpPr/>
          <p:nvPr/>
        </p:nvSpPr>
        <p:spPr>
          <a:xfrm>
            <a:off x="9417316" y="1663620"/>
            <a:ext cx="155448" cy="7236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0" name="文本框 389">
                <a:extLst>
                  <a:ext uri="{FF2B5EF4-FFF2-40B4-BE49-F238E27FC236}">
                    <a16:creationId xmlns:a16="http://schemas.microsoft.com/office/drawing/2014/main" id="{4FEE8CFF-7EAA-4D1B-8BC5-4CDCB0C0D841}"/>
                  </a:ext>
                </a:extLst>
              </p:cNvPr>
              <p:cNvSpPr txBox="1"/>
              <p:nvPr/>
            </p:nvSpPr>
            <p:spPr>
              <a:xfrm>
                <a:off x="9647831" y="2712903"/>
                <a:ext cx="230832" cy="2771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1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80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90" name="文本框 389">
                <a:extLst>
                  <a:ext uri="{FF2B5EF4-FFF2-40B4-BE49-F238E27FC236}">
                    <a16:creationId xmlns:a16="http://schemas.microsoft.com/office/drawing/2014/main" id="{4FEE8CFF-7EAA-4D1B-8BC5-4CDCB0C0D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7831" y="2712903"/>
                <a:ext cx="230832" cy="277127"/>
              </a:xfrm>
              <a:prstGeom prst="rect">
                <a:avLst/>
              </a:prstGeom>
              <a:blipFill>
                <a:blip r:embed="rId33"/>
                <a:stretch>
                  <a:fillRect l="-31579" r="-7895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4" name="直接箭头连接符 393">
            <a:extLst>
              <a:ext uri="{FF2B5EF4-FFF2-40B4-BE49-F238E27FC236}">
                <a16:creationId xmlns:a16="http://schemas.microsoft.com/office/drawing/2014/main" id="{F2EF9520-A162-4595-B6D0-03749710FF4B}"/>
              </a:ext>
            </a:extLst>
          </p:cNvPr>
          <p:cNvCxnSpPr>
            <a:cxnSpLocks/>
            <a:stCxn id="390" idx="3"/>
            <a:endCxn id="275" idx="1"/>
          </p:cNvCxnSpPr>
          <p:nvPr/>
        </p:nvCxnSpPr>
        <p:spPr>
          <a:xfrm>
            <a:off x="9878663" y="2851467"/>
            <a:ext cx="535288" cy="6174"/>
          </a:xfrm>
          <a:prstGeom prst="straightConnector1">
            <a:avLst/>
          </a:prstGeom>
          <a:ln w="12700">
            <a:solidFill>
              <a:schemeClr val="tx1"/>
            </a:solidFill>
            <a:headEnd type="none" w="sm" len="me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右大括号 397">
            <a:extLst>
              <a:ext uri="{FF2B5EF4-FFF2-40B4-BE49-F238E27FC236}">
                <a16:creationId xmlns:a16="http://schemas.microsoft.com/office/drawing/2014/main" id="{2DC5D272-A136-4B67-B581-DBE79766ACF9}"/>
              </a:ext>
            </a:extLst>
          </p:cNvPr>
          <p:cNvSpPr/>
          <p:nvPr/>
        </p:nvSpPr>
        <p:spPr>
          <a:xfrm>
            <a:off x="9424011" y="2486737"/>
            <a:ext cx="155448" cy="7236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2" name="文本框 401">
                <a:extLst>
                  <a:ext uri="{FF2B5EF4-FFF2-40B4-BE49-F238E27FC236}">
                    <a16:creationId xmlns:a16="http://schemas.microsoft.com/office/drawing/2014/main" id="{5D053759-22DE-4770-9863-4DCC2BCBFB8C}"/>
                  </a:ext>
                </a:extLst>
              </p:cNvPr>
              <p:cNvSpPr txBox="1"/>
              <p:nvPr/>
            </p:nvSpPr>
            <p:spPr>
              <a:xfrm>
                <a:off x="9647831" y="3540134"/>
                <a:ext cx="230832" cy="2771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1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80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02" name="文本框 401">
                <a:extLst>
                  <a:ext uri="{FF2B5EF4-FFF2-40B4-BE49-F238E27FC236}">
                    <a16:creationId xmlns:a16="http://schemas.microsoft.com/office/drawing/2014/main" id="{5D053759-22DE-4770-9863-4DCC2BCBF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7831" y="3540134"/>
                <a:ext cx="230832" cy="277127"/>
              </a:xfrm>
              <a:prstGeom prst="rect">
                <a:avLst/>
              </a:prstGeom>
              <a:blipFill>
                <a:blip r:embed="rId34"/>
                <a:stretch>
                  <a:fillRect l="-31579" r="-7895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6" name="直接箭头连接符 405">
            <a:extLst>
              <a:ext uri="{FF2B5EF4-FFF2-40B4-BE49-F238E27FC236}">
                <a16:creationId xmlns:a16="http://schemas.microsoft.com/office/drawing/2014/main" id="{21048F9E-2716-4B94-9258-9285A873968C}"/>
              </a:ext>
            </a:extLst>
          </p:cNvPr>
          <p:cNvCxnSpPr>
            <a:cxnSpLocks/>
            <a:stCxn id="402" idx="3"/>
            <a:endCxn id="276" idx="1"/>
          </p:cNvCxnSpPr>
          <p:nvPr/>
        </p:nvCxnSpPr>
        <p:spPr>
          <a:xfrm>
            <a:off x="9878663" y="3678698"/>
            <a:ext cx="535288" cy="5343"/>
          </a:xfrm>
          <a:prstGeom prst="straightConnector1">
            <a:avLst/>
          </a:prstGeom>
          <a:ln w="12700">
            <a:solidFill>
              <a:schemeClr val="tx1"/>
            </a:solidFill>
            <a:headEnd type="none" w="sm" len="me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右大括号 406">
            <a:extLst>
              <a:ext uri="{FF2B5EF4-FFF2-40B4-BE49-F238E27FC236}">
                <a16:creationId xmlns:a16="http://schemas.microsoft.com/office/drawing/2014/main" id="{6F2E2226-91F5-49D8-8EB8-4C8FF2D10CC0}"/>
              </a:ext>
            </a:extLst>
          </p:cNvPr>
          <p:cNvSpPr/>
          <p:nvPr/>
        </p:nvSpPr>
        <p:spPr>
          <a:xfrm>
            <a:off x="9424011" y="3313968"/>
            <a:ext cx="155448" cy="7236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8" name="直接箭头连接符 447">
            <a:extLst>
              <a:ext uri="{FF2B5EF4-FFF2-40B4-BE49-F238E27FC236}">
                <a16:creationId xmlns:a16="http://schemas.microsoft.com/office/drawing/2014/main" id="{B161CD92-A6E3-4D4E-9E97-6E18F3D0D58F}"/>
              </a:ext>
            </a:extLst>
          </p:cNvPr>
          <p:cNvCxnSpPr>
            <a:cxnSpLocks/>
          </p:cNvCxnSpPr>
          <p:nvPr/>
        </p:nvCxnSpPr>
        <p:spPr>
          <a:xfrm flipV="1">
            <a:off x="8241518" y="2457716"/>
            <a:ext cx="333145" cy="1201"/>
          </a:xfrm>
          <a:prstGeom prst="straightConnector1">
            <a:avLst/>
          </a:prstGeom>
          <a:ln w="12700">
            <a:solidFill>
              <a:schemeClr val="tx1"/>
            </a:solidFill>
            <a:headEnd type="none" w="sm" len="me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009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122</Words>
  <Application>Microsoft Office PowerPoint</Application>
  <PresentationFormat>自定义</PresentationFormat>
  <Paragraphs>118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mfs</dc:creator>
  <cp:lastModifiedBy>凡旭 孟</cp:lastModifiedBy>
  <cp:revision>12</cp:revision>
  <dcterms:created xsi:type="dcterms:W3CDTF">2020-10-09T11:04:21Z</dcterms:created>
  <dcterms:modified xsi:type="dcterms:W3CDTF">2020-11-23T07:54:28Z</dcterms:modified>
</cp:coreProperties>
</file>