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9" r:id="rId2"/>
    <p:sldId id="264" r:id="rId3"/>
    <p:sldId id="263" r:id="rId4"/>
    <p:sldId id="265" r:id="rId5"/>
  </p:sldIdLst>
  <p:sldSz cx="287972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381">
          <p15:clr>
            <a:srgbClr val="A4A3A4"/>
          </p15:clr>
        </p15:guide>
        <p15:guide id="3" pos="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D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2" autoAdjust="0"/>
  </p:normalViewPr>
  <p:slideViewPr>
    <p:cSldViewPr snapToGrid="0">
      <p:cViewPr varScale="1">
        <p:scale>
          <a:sx n="275" d="100"/>
          <a:sy n="275" d="100"/>
        </p:scale>
        <p:origin x="2682" y="204"/>
      </p:cViewPr>
      <p:guideLst>
        <p:guide orient="horz" pos="907"/>
        <p:guide pos="2381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11B8-F24D-4954-8B2F-11458079D5D2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65288" y="1143000"/>
            <a:ext cx="352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CFA4-4C3F-458E-86F6-EF7847A8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CFA4-4C3F-458E-86F6-EF7847A8B4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CFA4-4C3F-458E-86F6-EF7847A8B4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CFA4-4C3F-458E-86F6-EF7847A8B4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CFA4-4C3F-458E-86F6-EF7847A8B4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412312"/>
            <a:ext cx="2159794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323252"/>
            <a:ext cx="2159794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34133"/>
            <a:ext cx="620941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34133"/>
            <a:ext cx="1826826" cy="21350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2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628094"/>
            <a:ext cx="2483763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685991"/>
            <a:ext cx="2483763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670664"/>
            <a:ext cx="1223883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670664"/>
            <a:ext cx="1223883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34133"/>
            <a:ext cx="2483763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617597"/>
            <a:ext cx="12182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920270"/>
            <a:ext cx="1218259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617597"/>
            <a:ext cx="122425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920270"/>
            <a:ext cx="1224258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7958"/>
            <a:ext cx="92878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62745"/>
            <a:ext cx="1457861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55812"/>
            <a:ext cx="92878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7958"/>
            <a:ext cx="92878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62745"/>
            <a:ext cx="1457861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55812"/>
            <a:ext cx="92878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2" y="134133"/>
            <a:ext cx="2483763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2" y="670664"/>
            <a:ext cx="2483763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2" y="2335079"/>
            <a:ext cx="6479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5E86-7A5D-4AEA-978B-F12C685D3C1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10" y="2335079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335079"/>
            <a:ext cx="6479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E601-4E33-45A2-AA48-A42FE122F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立方体 1778">
            <a:extLst>
              <a:ext uri="{FF2B5EF4-FFF2-40B4-BE49-F238E27FC236}">
                <a16:creationId xmlns:a16="http://schemas.microsoft.com/office/drawing/2014/main" id="{9620E80D-D522-4F4D-85F3-749868711837}"/>
              </a:ext>
            </a:extLst>
          </p:cNvPr>
          <p:cNvSpPr/>
          <p:nvPr/>
        </p:nvSpPr>
        <p:spPr>
          <a:xfrm>
            <a:off x="891768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0" name="立方体 1779">
            <a:extLst>
              <a:ext uri="{FF2B5EF4-FFF2-40B4-BE49-F238E27FC236}">
                <a16:creationId xmlns:a16="http://schemas.microsoft.com/office/drawing/2014/main" id="{15DB46BB-95A6-4F0D-9AE8-A6100ABC0C93}"/>
              </a:ext>
            </a:extLst>
          </p:cNvPr>
          <p:cNvSpPr/>
          <p:nvPr/>
        </p:nvSpPr>
        <p:spPr>
          <a:xfrm>
            <a:off x="89176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" name="立方体 1780">
            <a:extLst>
              <a:ext uri="{FF2B5EF4-FFF2-40B4-BE49-F238E27FC236}">
                <a16:creationId xmlns:a16="http://schemas.microsoft.com/office/drawing/2014/main" id="{35BF617F-F8AB-4E02-AB06-CFD12B8E3720}"/>
              </a:ext>
            </a:extLst>
          </p:cNvPr>
          <p:cNvSpPr/>
          <p:nvPr/>
        </p:nvSpPr>
        <p:spPr>
          <a:xfrm>
            <a:off x="891768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" name="立方体 1781">
            <a:extLst>
              <a:ext uri="{FF2B5EF4-FFF2-40B4-BE49-F238E27FC236}">
                <a16:creationId xmlns:a16="http://schemas.microsoft.com/office/drawing/2014/main" id="{3F7DF3DF-C82B-489A-96D9-0981F3D3B739}"/>
              </a:ext>
            </a:extLst>
          </p:cNvPr>
          <p:cNvSpPr/>
          <p:nvPr/>
        </p:nvSpPr>
        <p:spPr>
          <a:xfrm>
            <a:off x="861981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3" name="立方体 1782">
            <a:extLst>
              <a:ext uri="{FF2B5EF4-FFF2-40B4-BE49-F238E27FC236}">
                <a16:creationId xmlns:a16="http://schemas.microsoft.com/office/drawing/2014/main" id="{098394D0-4189-4D86-9899-3F6C30C98E25}"/>
              </a:ext>
            </a:extLst>
          </p:cNvPr>
          <p:cNvSpPr/>
          <p:nvPr/>
        </p:nvSpPr>
        <p:spPr>
          <a:xfrm>
            <a:off x="861981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4" name="立方体 1783">
            <a:extLst>
              <a:ext uri="{FF2B5EF4-FFF2-40B4-BE49-F238E27FC236}">
                <a16:creationId xmlns:a16="http://schemas.microsoft.com/office/drawing/2014/main" id="{3907FCF3-2687-4E3D-B55D-7763C984F486}"/>
              </a:ext>
            </a:extLst>
          </p:cNvPr>
          <p:cNvSpPr/>
          <p:nvPr/>
        </p:nvSpPr>
        <p:spPr>
          <a:xfrm>
            <a:off x="861981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5" name="立方体 1784">
            <a:extLst>
              <a:ext uri="{FF2B5EF4-FFF2-40B4-BE49-F238E27FC236}">
                <a16:creationId xmlns:a16="http://schemas.microsoft.com/office/drawing/2014/main" id="{6FBC9197-5FE3-4EEB-B89E-5F6C655166A6}"/>
              </a:ext>
            </a:extLst>
          </p:cNvPr>
          <p:cNvSpPr/>
          <p:nvPr/>
        </p:nvSpPr>
        <p:spPr>
          <a:xfrm>
            <a:off x="832194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6" name="立方体 1785">
            <a:extLst>
              <a:ext uri="{FF2B5EF4-FFF2-40B4-BE49-F238E27FC236}">
                <a16:creationId xmlns:a16="http://schemas.microsoft.com/office/drawing/2014/main" id="{6C3D3571-2124-4EA6-B287-B3DC894FECFD}"/>
              </a:ext>
            </a:extLst>
          </p:cNvPr>
          <p:cNvSpPr/>
          <p:nvPr/>
        </p:nvSpPr>
        <p:spPr>
          <a:xfrm>
            <a:off x="832194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7" name="立方体 1786">
            <a:extLst>
              <a:ext uri="{FF2B5EF4-FFF2-40B4-BE49-F238E27FC236}">
                <a16:creationId xmlns:a16="http://schemas.microsoft.com/office/drawing/2014/main" id="{32F5EF16-3A0E-4646-AED9-EFA69D59AC61}"/>
              </a:ext>
            </a:extLst>
          </p:cNvPr>
          <p:cNvSpPr/>
          <p:nvPr/>
        </p:nvSpPr>
        <p:spPr>
          <a:xfrm>
            <a:off x="83219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8" name="立方体 1787">
            <a:extLst>
              <a:ext uri="{FF2B5EF4-FFF2-40B4-BE49-F238E27FC236}">
                <a16:creationId xmlns:a16="http://schemas.microsoft.com/office/drawing/2014/main" id="{696062A2-0096-4415-A969-553AD4AB7255}"/>
              </a:ext>
            </a:extLst>
          </p:cNvPr>
          <p:cNvSpPr/>
          <p:nvPr/>
        </p:nvSpPr>
        <p:spPr>
          <a:xfrm>
            <a:off x="986355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9" name="立方体 1788">
            <a:extLst>
              <a:ext uri="{FF2B5EF4-FFF2-40B4-BE49-F238E27FC236}">
                <a16:creationId xmlns:a16="http://schemas.microsoft.com/office/drawing/2014/main" id="{854BB4FC-24F3-4D03-8BB6-1F59398AD86B}"/>
              </a:ext>
            </a:extLst>
          </p:cNvPr>
          <p:cNvSpPr/>
          <p:nvPr/>
        </p:nvSpPr>
        <p:spPr>
          <a:xfrm>
            <a:off x="98635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0" name="立方体 1789">
            <a:extLst>
              <a:ext uri="{FF2B5EF4-FFF2-40B4-BE49-F238E27FC236}">
                <a16:creationId xmlns:a16="http://schemas.microsoft.com/office/drawing/2014/main" id="{A3596825-9A1F-4A36-9F2F-B97C56F85425}"/>
              </a:ext>
            </a:extLst>
          </p:cNvPr>
          <p:cNvSpPr/>
          <p:nvPr/>
        </p:nvSpPr>
        <p:spPr>
          <a:xfrm>
            <a:off x="986355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1" name="立方体 1790">
            <a:extLst>
              <a:ext uri="{FF2B5EF4-FFF2-40B4-BE49-F238E27FC236}">
                <a16:creationId xmlns:a16="http://schemas.microsoft.com/office/drawing/2014/main" id="{7F55561B-6F25-47CE-BCC4-39F5181EE37E}"/>
              </a:ext>
            </a:extLst>
          </p:cNvPr>
          <p:cNvSpPr/>
          <p:nvPr/>
        </p:nvSpPr>
        <p:spPr>
          <a:xfrm>
            <a:off x="956568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" name="立方体 1791">
            <a:extLst>
              <a:ext uri="{FF2B5EF4-FFF2-40B4-BE49-F238E27FC236}">
                <a16:creationId xmlns:a16="http://schemas.microsoft.com/office/drawing/2014/main" id="{B8E64F34-0416-4FB2-A9C7-6A3709E5808C}"/>
              </a:ext>
            </a:extLst>
          </p:cNvPr>
          <p:cNvSpPr/>
          <p:nvPr/>
        </p:nvSpPr>
        <p:spPr>
          <a:xfrm>
            <a:off x="956568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3" name="立方体 1792">
            <a:extLst>
              <a:ext uri="{FF2B5EF4-FFF2-40B4-BE49-F238E27FC236}">
                <a16:creationId xmlns:a16="http://schemas.microsoft.com/office/drawing/2014/main" id="{BAF9AC8C-9AC3-4198-87E6-DFFF5F4E9892}"/>
              </a:ext>
            </a:extLst>
          </p:cNvPr>
          <p:cNvSpPr/>
          <p:nvPr/>
        </p:nvSpPr>
        <p:spPr>
          <a:xfrm>
            <a:off x="956568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4" name="立方体 1793">
            <a:extLst>
              <a:ext uri="{FF2B5EF4-FFF2-40B4-BE49-F238E27FC236}">
                <a16:creationId xmlns:a16="http://schemas.microsoft.com/office/drawing/2014/main" id="{18295409-A754-4F79-AFB0-D5B31951C17A}"/>
              </a:ext>
            </a:extLst>
          </p:cNvPr>
          <p:cNvSpPr/>
          <p:nvPr/>
        </p:nvSpPr>
        <p:spPr>
          <a:xfrm>
            <a:off x="926781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5" name="立方体 1794">
            <a:extLst>
              <a:ext uri="{FF2B5EF4-FFF2-40B4-BE49-F238E27FC236}">
                <a16:creationId xmlns:a16="http://schemas.microsoft.com/office/drawing/2014/main" id="{1A822131-DE67-490F-99ED-91C711CDCEB8}"/>
              </a:ext>
            </a:extLst>
          </p:cNvPr>
          <p:cNvSpPr/>
          <p:nvPr/>
        </p:nvSpPr>
        <p:spPr>
          <a:xfrm>
            <a:off x="926781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6" name="立方体 1795">
            <a:extLst>
              <a:ext uri="{FF2B5EF4-FFF2-40B4-BE49-F238E27FC236}">
                <a16:creationId xmlns:a16="http://schemas.microsoft.com/office/drawing/2014/main" id="{AB1F02C6-4D84-4EFC-B332-0576CB01BA03}"/>
              </a:ext>
            </a:extLst>
          </p:cNvPr>
          <p:cNvSpPr/>
          <p:nvPr/>
        </p:nvSpPr>
        <p:spPr>
          <a:xfrm>
            <a:off x="92678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7" name="立方体 1796">
            <a:extLst>
              <a:ext uri="{FF2B5EF4-FFF2-40B4-BE49-F238E27FC236}">
                <a16:creationId xmlns:a16="http://schemas.microsoft.com/office/drawing/2014/main" id="{496CE586-B065-4265-A87F-23DDA2AC86BF}"/>
              </a:ext>
            </a:extLst>
          </p:cNvPr>
          <p:cNvSpPr/>
          <p:nvPr/>
        </p:nvSpPr>
        <p:spPr>
          <a:xfrm>
            <a:off x="1080954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8" name="立方体 1797">
            <a:extLst>
              <a:ext uri="{FF2B5EF4-FFF2-40B4-BE49-F238E27FC236}">
                <a16:creationId xmlns:a16="http://schemas.microsoft.com/office/drawing/2014/main" id="{AD310591-2E81-45E5-8EAD-F998B5A3502E}"/>
              </a:ext>
            </a:extLst>
          </p:cNvPr>
          <p:cNvSpPr/>
          <p:nvPr/>
        </p:nvSpPr>
        <p:spPr>
          <a:xfrm>
            <a:off x="1080954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9" name="立方体 1798">
            <a:extLst>
              <a:ext uri="{FF2B5EF4-FFF2-40B4-BE49-F238E27FC236}">
                <a16:creationId xmlns:a16="http://schemas.microsoft.com/office/drawing/2014/main" id="{ECF1BB35-0C65-47B1-96BE-005D9FBADC6C}"/>
              </a:ext>
            </a:extLst>
          </p:cNvPr>
          <p:cNvSpPr/>
          <p:nvPr/>
        </p:nvSpPr>
        <p:spPr>
          <a:xfrm>
            <a:off x="1080954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0" name="立方体 1799">
            <a:extLst>
              <a:ext uri="{FF2B5EF4-FFF2-40B4-BE49-F238E27FC236}">
                <a16:creationId xmlns:a16="http://schemas.microsoft.com/office/drawing/2014/main" id="{C231DF1A-B722-4314-9037-117B6E0C70C6}"/>
              </a:ext>
            </a:extLst>
          </p:cNvPr>
          <p:cNvSpPr/>
          <p:nvPr/>
        </p:nvSpPr>
        <p:spPr>
          <a:xfrm>
            <a:off x="1051167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1" name="立方体 1800">
            <a:extLst>
              <a:ext uri="{FF2B5EF4-FFF2-40B4-BE49-F238E27FC236}">
                <a16:creationId xmlns:a16="http://schemas.microsoft.com/office/drawing/2014/main" id="{A285095F-9A86-4ECA-9869-46ABD16DCC92}"/>
              </a:ext>
            </a:extLst>
          </p:cNvPr>
          <p:cNvSpPr/>
          <p:nvPr/>
        </p:nvSpPr>
        <p:spPr>
          <a:xfrm>
            <a:off x="1051167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" name="立方体 1801">
            <a:extLst>
              <a:ext uri="{FF2B5EF4-FFF2-40B4-BE49-F238E27FC236}">
                <a16:creationId xmlns:a16="http://schemas.microsoft.com/office/drawing/2014/main" id="{C0E2DFA1-25F9-4E6C-8150-B82810E01FB3}"/>
              </a:ext>
            </a:extLst>
          </p:cNvPr>
          <p:cNvSpPr/>
          <p:nvPr/>
        </p:nvSpPr>
        <p:spPr>
          <a:xfrm>
            <a:off x="1051167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3" name="立方体 1802">
            <a:extLst>
              <a:ext uri="{FF2B5EF4-FFF2-40B4-BE49-F238E27FC236}">
                <a16:creationId xmlns:a16="http://schemas.microsoft.com/office/drawing/2014/main" id="{5EC74D32-7DC7-449C-82E9-9B0D56BBE88F}"/>
              </a:ext>
            </a:extLst>
          </p:cNvPr>
          <p:cNvSpPr/>
          <p:nvPr/>
        </p:nvSpPr>
        <p:spPr>
          <a:xfrm>
            <a:off x="1021380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4" name="立方体 1803">
            <a:extLst>
              <a:ext uri="{FF2B5EF4-FFF2-40B4-BE49-F238E27FC236}">
                <a16:creationId xmlns:a16="http://schemas.microsoft.com/office/drawing/2014/main" id="{0D07C825-AC48-46A2-BF7C-D2A6633FB08B}"/>
              </a:ext>
            </a:extLst>
          </p:cNvPr>
          <p:cNvSpPr/>
          <p:nvPr/>
        </p:nvSpPr>
        <p:spPr>
          <a:xfrm>
            <a:off x="1021380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5" name="立方体 1804">
            <a:extLst>
              <a:ext uri="{FF2B5EF4-FFF2-40B4-BE49-F238E27FC236}">
                <a16:creationId xmlns:a16="http://schemas.microsoft.com/office/drawing/2014/main" id="{E2AE7989-FDB4-49D7-9FB7-75B7573AD80C}"/>
              </a:ext>
            </a:extLst>
          </p:cNvPr>
          <p:cNvSpPr/>
          <p:nvPr/>
        </p:nvSpPr>
        <p:spPr>
          <a:xfrm>
            <a:off x="1021380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6" name="立方体 1805">
            <a:extLst>
              <a:ext uri="{FF2B5EF4-FFF2-40B4-BE49-F238E27FC236}">
                <a16:creationId xmlns:a16="http://schemas.microsoft.com/office/drawing/2014/main" id="{0946A95D-148B-4813-BFF2-A7152CA9C742}"/>
              </a:ext>
            </a:extLst>
          </p:cNvPr>
          <p:cNvSpPr/>
          <p:nvPr/>
        </p:nvSpPr>
        <p:spPr>
          <a:xfrm>
            <a:off x="1175541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7" name="立方体 1806">
            <a:extLst>
              <a:ext uri="{FF2B5EF4-FFF2-40B4-BE49-F238E27FC236}">
                <a16:creationId xmlns:a16="http://schemas.microsoft.com/office/drawing/2014/main" id="{87DA6AB7-5BA0-4CDF-AF03-243BE945F0FC}"/>
              </a:ext>
            </a:extLst>
          </p:cNvPr>
          <p:cNvSpPr/>
          <p:nvPr/>
        </p:nvSpPr>
        <p:spPr>
          <a:xfrm>
            <a:off x="1175541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8" name="立方体 1807">
            <a:extLst>
              <a:ext uri="{FF2B5EF4-FFF2-40B4-BE49-F238E27FC236}">
                <a16:creationId xmlns:a16="http://schemas.microsoft.com/office/drawing/2014/main" id="{944488F5-3147-4CF1-934F-0AF03F28812B}"/>
              </a:ext>
            </a:extLst>
          </p:cNvPr>
          <p:cNvSpPr/>
          <p:nvPr/>
        </p:nvSpPr>
        <p:spPr>
          <a:xfrm>
            <a:off x="1175541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9" name="立方体 1808">
            <a:extLst>
              <a:ext uri="{FF2B5EF4-FFF2-40B4-BE49-F238E27FC236}">
                <a16:creationId xmlns:a16="http://schemas.microsoft.com/office/drawing/2014/main" id="{22B73953-7921-46C6-A17D-89AC194F0AEB}"/>
              </a:ext>
            </a:extLst>
          </p:cNvPr>
          <p:cNvSpPr/>
          <p:nvPr/>
        </p:nvSpPr>
        <p:spPr>
          <a:xfrm>
            <a:off x="1145754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0" name="立方体 1809">
            <a:extLst>
              <a:ext uri="{FF2B5EF4-FFF2-40B4-BE49-F238E27FC236}">
                <a16:creationId xmlns:a16="http://schemas.microsoft.com/office/drawing/2014/main" id="{ACB37DFD-E76C-4502-8837-6F766B25D096}"/>
              </a:ext>
            </a:extLst>
          </p:cNvPr>
          <p:cNvSpPr/>
          <p:nvPr/>
        </p:nvSpPr>
        <p:spPr>
          <a:xfrm>
            <a:off x="1145754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1" name="立方体 1810">
            <a:extLst>
              <a:ext uri="{FF2B5EF4-FFF2-40B4-BE49-F238E27FC236}">
                <a16:creationId xmlns:a16="http://schemas.microsoft.com/office/drawing/2014/main" id="{C59E007A-0241-4A76-AEE1-F86B979F4CA9}"/>
              </a:ext>
            </a:extLst>
          </p:cNvPr>
          <p:cNvSpPr/>
          <p:nvPr/>
        </p:nvSpPr>
        <p:spPr>
          <a:xfrm>
            <a:off x="1145754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" name="立方体 1811">
            <a:extLst>
              <a:ext uri="{FF2B5EF4-FFF2-40B4-BE49-F238E27FC236}">
                <a16:creationId xmlns:a16="http://schemas.microsoft.com/office/drawing/2014/main" id="{0CB0C382-6F1E-422E-BFD7-FBE54012799E}"/>
              </a:ext>
            </a:extLst>
          </p:cNvPr>
          <p:cNvSpPr/>
          <p:nvPr/>
        </p:nvSpPr>
        <p:spPr>
          <a:xfrm>
            <a:off x="1115967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3" name="立方体 1812">
            <a:extLst>
              <a:ext uri="{FF2B5EF4-FFF2-40B4-BE49-F238E27FC236}">
                <a16:creationId xmlns:a16="http://schemas.microsoft.com/office/drawing/2014/main" id="{3306DDF3-936C-4AF0-A9F7-00EDF76C7198}"/>
              </a:ext>
            </a:extLst>
          </p:cNvPr>
          <p:cNvSpPr/>
          <p:nvPr/>
        </p:nvSpPr>
        <p:spPr>
          <a:xfrm>
            <a:off x="1115967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4" name="立方体 1813">
            <a:extLst>
              <a:ext uri="{FF2B5EF4-FFF2-40B4-BE49-F238E27FC236}">
                <a16:creationId xmlns:a16="http://schemas.microsoft.com/office/drawing/2014/main" id="{41A5EB67-0B65-4882-98E1-08B963AB2A79}"/>
              </a:ext>
            </a:extLst>
          </p:cNvPr>
          <p:cNvSpPr/>
          <p:nvPr/>
        </p:nvSpPr>
        <p:spPr>
          <a:xfrm>
            <a:off x="1115967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5" name="立方体 1814">
            <a:extLst>
              <a:ext uri="{FF2B5EF4-FFF2-40B4-BE49-F238E27FC236}">
                <a16:creationId xmlns:a16="http://schemas.microsoft.com/office/drawing/2014/main" id="{41EC1C81-E8EC-443C-9858-EEA115B2400D}"/>
              </a:ext>
            </a:extLst>
          </p:cNvPr>
          <p:cNvSpPr/>
          <p:nvPr/>
        </p:nvSpPr>
        <p:spPr>
          <a:xfrm>
            <a:off x="1267758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6" name="立方体 1815">
            <a:extLst>
              <a:ext uri="{FF2B5EF4-FFF2-40B4-BE49-F238E27FC236}">
                <a16:creationId xmlns:a16="http://schemas.microsoft.com/office/drawing/2014/main" id="{C1600E1E-1CFF-4A81-A940-07EEADEB49F3}"/>
              </a:ext>
            </a:extLst>
          </p:cNvPr>
          <p:cNvSpPr/>
          <p:nvPr/>
        </p:nvSpPr>
        <p:spPr>
          <a:xfrm>
            <a:off x="126775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7" name="立方体 1816">
            <a:extLst>
              <a:ext uri="{FF2B5EF4-FFF2-40B4-BE49-F238E27FC236}">
                <a16:creationId xmlns:a16="http://schemas.microsoft.com/office/drawing/2014/main" id="{ECCDD8E3-A631-4060-B8AB-5453C6C72B59}"/>
              </a:ext>
            </a:extLst>
          </p:cNvPr>
          <p:cNvSpPr/>
          <p:nvPr/>
        </p:nvSpPr>
        <p:spPr>
          <a:xfrm>
            <a:off x="1267758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8" name="立方体 1817">
            <a:extLst>
              <a:ext uri="{FF2B5EF4-FFF2-40B4-BE49-F238E27FC236}">
                <a16:creationId xmlns:a16="http://schemas.microsoft.com/office/drawing/2014/main" id="{6D2D7876-EF8F-40E2-8651-C5CB4A899E13}"/>
              </a:ext>
            </a:extLst>
          </p:cNvPr>
          <p:cNvSpPr/>
          <p:nvPr/>
        </p:nvSpPr>
        <p:spPr>
          <a:xfrm>
            <a:off x="1237971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9" name="立方体 1818">
            <a:extLst>
              <a:ext uri="{FF2B5EF4-FFF2-40B4-BE49-F238E27FC236}">
                <a16:creationId xmlns:a16="http://schemas.microsoft.com/office/drawing/2014/main" id="{91237A9B-FF35-4AAF-9536-1D7E7E42894F}"/>
              </a:ext>
            </a:extLst>
          </p:cNvPr>
          <p:cNvSpPr/>
          <p:nvPr/>
        </p:nvSpPr>
        <p:spPr>
          <a:xfrm>
            <a:off x="1237971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0" name="立方体 1819">
            <a:extLst>
              <a:ext uri="{FF2B5EF4-FFF2-40B4-BE49-F238E27FC236}">
                <a16:creationId xmlns:a16="http://schemas.microsoft.com/office/drawing/2014/main" id="{5AC289B4-1C6D-41A7-87F6-57EB18643106}"/>
              </a:ext>
            </a:extLst>
          </p:cNvPr>
          <p:cNvSpPr/>
          <p:nvPr/>
        </p:nvSpPr>
        <p:spPr>
          <a:xfrm>
            <a:off x="1237971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1" name="立方体 1820">
            <a:extLst>
              <a:ext uri="{FF2B5EF4-FFF2-40B4-BE49-F238E27FC236}">
                <a16:creationId xmlns:a16="http://schemas.microsoft.com/office/drawing/2014/main" id="{9AB888D1-6111-4A7B-B0EA-C5FDD9169F74}"/>
              </a:ext>
            </a:extLst>
          </p:cNvPr>
          <p:cNvSpPr/>
          <p:nvPr/>
        </p:nvSpPr>
        <p:spPr>
          <a:xfrm>
            <a:off x="1208184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" name="立方体 1821">
            <a:extLst>
              <a:ext uri="{FF2B5EF4-FFF2-40B4-BE49-F238E27FC236}">
                <a16:creationId xmlns:a16="http://schemas.microsoft.com/office/drawing/2014/main" id="{ACBC5058-1399-47E4-9AAD-2760925856AF}"/>
              </a:ext>
            </a:extLst>
          </p:cNvPr>
          <p:cNvSpPr/>
          <p:nvPr/>
        </p:nvSpPr>
        <p:spPr>
          <a:xfrm>
            <a:off x="1208184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3" name="立方体 1822">
            <a:extLst>
              <a:ext uri="{FF2B5EF4-FFF2-40B4-BE49-F238E27FC236}">
                <a16:creationId xmlns:a16="http://schemas.microsoft.com/office/drawing/2014/main" id="{6A148BA8-2562-4D5B-8742-6D2A4D9577B4}"/>
              </a:ext>
            </a:extLst>
          </p:cNvPr>
          <p:cNvSpPr/>
          <p:nvPr/>
        </p:nvSpPr>
        <p:spPr>
          <a:xfrm>
            <a:off x="120818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立方体 1823">
            <a:extLst>
              <a:ext uri="{FF2B5EF4-FFF2-40B4-BE49-F238E27FC236}">
                <a16:creationId xmlns:a16="http://schemas.microsoft.com/office/drawing/2014/main" id="{BB32B6FF-C4F2-4378-B42B-C93DED2F2B28}"/>
              </a:ext>
            </a:extLst>
          </p:cNvPr>
          <p:cNvSpPr/>
          <p:nvPr/>
        </p:nvSpPr>
        <p:spPr>
          <a:xfrm>
            <a:off x="1362345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5" name="立方体 1824">
            <a:extLst>
              <a:ext uri="{FF2B5EF4-FFF2-40B4-BE49-F238E27FC236}">
                <a16:creationId xmlns:a16="http://schemas.microsoft.com/office/drawing/2014/main" id="{1304417B-CCE4-484C-A7A0-ABD5D2229042}"/>
              </a:ext>
            </a:extLst>
          </p:cNvPr>
          <p:cNvSpPr/>
          <p:nvPr/>
        </p:nvSpPr>
        <p:spPr>
          <a:xfrm>
            <a:off x="136234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6" name="立方体 1825">
            <a:extLst>
              <a:ext uri="{FF2B5EF4-FFF2-40B4-BE49-F238E27FC236}">
                <a16:creationId xmlns:a16="http://schemas.microsoft.com/office/drawing/2014/main" id="{5016E38C-36B5-45FB-9FE3-6B0746DD764A}"/>
              </a:ext>
            </a:extLst>
          </p:cNvPr>
          <p:cNvSpPr/>
          <p:nvPr/>
        </p:nvSpPr>
        <p:spPr>
          <a:xfrm>
            <a:off x="1362345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7" name="立方体 1826">
            <a:extLst>
              <a:ext uri="{FF2B5EF4-FFF2-40B4-BE49-F238E27FC236}">
                <a16:creationId xmlns:a16="http://schemas.microsoft.com/office/drawing/2014/main" id="{49E8E2C0-3E45-4F12-B6C2-292A869E393E}"/>
              </a:ext>
            </a:extLst>
          </p:cNvPr>
          <p:cNvSpPr/>
          <p:nvPr/>
        </p:nvSpPr>
        <p:spPr>
          <a:xfrm>
            <a:off x="1332558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8" name="立方体 1827">
            <a:extLst>
              <a:ext uri="{FF2B5EF4-FFF2-40B4-BE49-F238E27FC236}">
                <a16:creationId xmlns:a16="http://schemas.microsoft.com/office/drawing/2014/main" id="{003D3388-EEBA-4ABE-B365-2F6D02B536F6}"/>
              </a:ext>
            </a:extLst>
          </p:cNvPr>
          <p:cNvSpPr/>
          <p:nvPr/>
        </p:nvSpPr>
        <p:spPr>
          <a:xfrm>
            <a:off x="1332558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9" name="立方体 1828">
            <a:extLst>
              <a:ext uri="{FF2B5EF4-FFF2-40B4-BE49-F238E27FC236}">
                <a16:creationId xmlns:a16="http://schemas.microsoft.com/office/drawing/2014/main" id="{DEFA38B1-09D6-40C9-BFAC-B4A85021A06C}"/>
              </a:ext>
            </a:extLst>
          </p:cNvPr>
          <p:cNvSpPr/>
          <p:nvPr/>
        </p:nvSpPr>
        <p:spPr>
          <a:xfrm>
            <a:off x="1332558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0" name="立方体 1829">
            <a:extLst>
              <a:ext uri="{FF2B5EF4-FFF2-40B4-BE49-F238E27FC236}">
                <a16:creationId xmlns:a16="http://schemas.microsoft.com/office/drawing/2014/main" id="{8084290A-ACA4-4B23-BB14-ABC61CA150D6}"/>
              </a:ext>
            </a:extLst>
          </p:cNvPr>
          <p:cNvSpPr/>
          <p:nvPr/>
        </p:nvSpPr>
        <p:spPr>
          <a:xfrm>
            <a:off x="1302771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1" name="立方体 1830">
            <a:extLst>
              <a:ext uri="{FF2B5EF4-FFF2-40B4-BE49-F238E27FC236}">
                <a16:creationId xmlns:a16="http://schemas.microsoft.com/office/drawing/2014/main" id="{EE4E2B9B-66E7-42AA-8A89-79CAD7F41159}"/>
              </a:ext>
            </a:extLst>
          </p:cNvPr>
          <p:cNvSpPr/>
          <p:nvPr/>
        </p:nvSpPr>
        <p:spPr>
          <a:xfrm>
            <a:off x="1302771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2" name="立方体 1831">
            <a:extLst>
              <a:ext uri="{FF2B5EF4-FFF2-40B4-BE49-F238E27FC236}">
                <a16:creationId xmlns:a16="http://schemas.microsoft.com/office/drawing/2014/main" id="{BF9F9A20-0156-469C-8F33-690557C17E5C}"/>
              </a:ext>
            </a:extLst>
          </p:cNvPr>
          <p:cNvSpPr/>
          <p:nvPr/>
        </p:nvSpPr>
        <p:spPr>
          <a:xfrm>
            <a:off x="130277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立方体 1832">
            <a:extLst>
              <a:ext uri="{FF2B5EF4-FFF2-40B4-BE49-F238E27FC236}">
                <a16:creationId xmlns:a16="http://schemas.microsoft.com/office/drawing/2014/main" id="{C7D7C581-1B15-47D2-8B05-07DB8CA45FDC}"/>
              </a:ext>
            </a:extLst>
          </p:cNvPr>
          <p:cNvSpPr/>
          <p:nvPr/>
        </p:nvSpPr>
        <p:spPr>
          <a:xfrm>
            <a:off x="1456944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4" name="立方体 1833">
            <a:extLst>
              <a:ext uri="{FF2B5EF4-FFF2-40B4-BE49-F238E27FC236}">
                <a16:creationId xmlns:a16="http://schemas.microsoft.com/office/drawing/2014/main" id="{6496284D-4B4D-4564-86F4-C81DDA89C1E4}"/>
              </a:ext>
            </a:extLst>
          </p:cNvPr>
          <p:cNvSpPr/>
          <p:nvPr/>
        </p:nvSpPr>
        <p:spPr>
          <a:xfrm>
            <a:off x="1456944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5" name="立方体 1834">
            <a:extLst>
              <a:ext uri="{FF2B5EF4-FFF2-40B4-BE49-F238E27FC236}">
                <a16:creationId xmlns:a16="http://schemas.microsoft.com/office/drawing/2014/main" id="{8A467CB4-ABFC-4C24-8A4A-6A602D5FA10F}"/>
              </a:ext>
            </a:extLst>
          </p:cNvPr>
          <p:cNvSpPr/>
          <p:nvPr/>
        </p:nvSpPr>
        <p:spPr>
          <a:xfrm>
            <a:off x="1456944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6" name="立方体 1835">
            <a:extLst>
              <a:ext uri="{FF2B5EF4-FFF2-40B4-BE49-F238E27FC236}">
                <a16:creationId xmlns:a16="http://schemas.microsoft.com/office/drawing/2014/main" id="{AE557B51-0C60-4BFA-B170-96B11F363702}"/>
              </a:ext>
            </a:extLst>
          </p:cNvPr>
          <p:cNvSpPr/>
          <p:nvPr/>
        </p:nvSpPr>
        <p:spPr>
          <a:xfrm>
            <a:off x="1427157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7" name="立方体 1836">
            <a:extLst>
              <a:ext uri="{FF2B5EF4-FFF2-40B4-BE49-F238E27FC236}">
                <a16:creationId xmlns:a16="http://schemas.microsoft.com/office/drawing/2014/main" id="{163F13EB-492D-4AE3-9959-F3F881264517}"/>
              </a:ext>
            </a:extLst>
          </p:cNvPr>
          <p:cNvSpPr/>
          <p:nvPr/>
        </p:nvSpPr>
        <p:spPr>
          <a:xfrm>
            <a:off x="1427157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8" name="立方体 1837">
            <a:extLst>
              <a:ext uri="{FF2B5EF4-FFF2-40B4-BE49-F238E27FC236}">
                <a16:creationId xmlns:a16="http://schemas.microsoft.com/office/drawing/2014/main" id="{7BB26FDA-A131-46BB-A0F2-CAECE2283F90}"/>
              </a:ext>
            </a:extLst>
          </p:cNvPr>
          <p:cNvSpPr/>
          <p:nvPr/>
        </p:nvSpPr>
        <p:spPr>
          <a:xfrm>
            <a:off x="1427157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9" name="立方体 1838">
            <a:extLst>
              <a:ext uri="{FF2B5EF4-FFF2-40B4-BE49-F238E27FC236}">
                <a16:creationId xmlns:a16="http://schemas.microsoft.com/office/drawing/2014/main" id="{FFBF4454-44C0-4C88-AB32-7FBD0C7419B3}"/>
              </a:ext>
            </a:extLst>
          </p:cNvPr>
          <p:cNvSpPr/>
          <p:nvPr/>
        </p:nvSpPr>
        <p:spPr>
          <a:xfrm>
            <a:off x="1397370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0" name="立方体 1839">
            <a:extLst>
              <a:ext uri="{FF2B5EF4-FFF2-40B4-BE49-F238E27FC236}">
                <a16:creationId xmlns:a16="http://schemas.microsoft.com/office/drawing/2014/main" id="{60A34B04-CE60-463D-9B91-F15482762685}"/>
              </a:ext>
            </a:extLst>
          </p:cNvPr>
          <p:cNvSpPr/>
          <p:nvPr/>
        </p:nvSpPr>
        <p:spPr>
          <a:xfrm>
            <a:off x="1397370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1" name="立方体 1840">
            <a:extLst>
              <a:ext uri="{FF2B5EF4-FFF2-40B4-BE49-F238E27FC236}">
                <a16:creationId xmlns:a16="http://schemas.microsoft.com/office/drawing/2014/main" id="{F6AF4917-412E-4F3C-A36F-17030D3FB6EC}"/>
              </a:ext>
            </a:extLst>
          </p:cNvPr>
          <p:cNvSpPr/>
          <p:nvPr/>
        </p:nvSpPr>
        <p:spPr>
          <a:xfrm>
            <a:off x="1397370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2" name="立方体 1841">
            <a:extLst>
              <a:ext uri="{FF2B5EF4-FFF2-40B4-BE49-F238E27FC236}">
                <a16:creationId xmlns:a16="http://schemas.microsoft.com/office/drawing/2014/main" id="{4890CCE6-3F74-41F4-88CB-C2F3705245F2}"/>
              </a:ext>
            </a:extLst>
          </p:cNvPr>
          <p:cNvSpPr/>
          <p:nvPr/>
        </p:nvSpPr>
        <p:spPr>
          <a:xfrm>
            <a:off x="1551531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" name="立方体 1842">
            <a:extLst>
              <a:ext uri="{FF2B5EF4-FFF2-40B4-BE49-F238E27FC236}">
                <a16:creationId xmlns:a16="http://schemas.microsoft.com/office/drawing/2014/main" id="{7A6E7215-A102-4497-9A68-2029C889016D}"/>
              </a:ext>
            </a:extLst>
          </p:cNvPr>
          <p:cNvSpPr/>
          <p:nvPr/>
        </p:nvSpPr>
        <p:spPr>
          <a:xfrm>
            <a:off x="1551531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立方体 1843">
            <a:extLst>
              <a:ext uri="{FF2B5EF4-FFF2-40B4-BE49-F238E27FC236}">
                <a16:creationId xmlns:a16="http://schemas.microsoft.com/office/drawing/2014/main" id="{7F050F7C-9C48-498E-9CBA-3DBEFBF18304}"/>
              </a:ext>
            </a:extLst>
          </p:cNvPr>
          <p:cNvSpPr/>
          <p:nvPr/>
        </p:nvSpPr>
        <p:spPr>
          <a:xfrm>
            <a:off x="1551531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" name="立方体 1844">
            <a:extLst>
              <a:ext uri="{FF2B5EF4-FFF2-40B4-BE49-F238E27FC236}">
                <a16:creationId xmlns:a16="http://schemas.microsoft.com/office/drawing/2014/main" id="{14999927-D9C5-4626-AD8D-9223EF194D6F}"/>
              </a:ext>
            </a:extLst>
          </p:cNvPr>
          <p:cNvSpPr/>
          <p:nvPr/>
        </p:nvSpPr>
        <p:spPr>
          <a:xfrm>
            <a:off x="1521744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" name="立方体 1845">
            <a:extLst>
              <a:ext uri="{FF2B5EF4-FFF2-40B4-BE49-F238E27FC236}">
                <a16:creationId xmlns:a16="http://schemas.microsoft.com/office/drawing/2014/main" id="{9860B4FB-8DB4-4CD3-BA6A-3283A76D5CED}"/>
              </a:ext>
            </a:extLst>
          </p:cNvPr>
          <p:cNvSpPr/>
          <p:nvPr/>
        </p:nvSpPr>
        <p:spPr>
          <a:xfrm>
            <a:off x="1521744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" name="立方体 1846">
            <a:extLst>
              <a:ext uri="{FF2B5EF4-FFF2-40B4-BE49-F238E27FC236}">
                <a16:creationId xmlns:a16="http://schemas.microsoft.com/office/drawing/2014/main" id="{38E26DC1-1603-4A95-8FB4-A05E59AD0FB0}"/>
              </a:ext>
            </a:extLst>
          </p:cNvPr>
          <p:cNvSpPr/>
          <p:nvPr/>
        </p:nvSpPr>
        <p:spPr>
          <a:xfrm>
            <a:off x="1521744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" name="立方体 1847">
            <a:extLst>
              <a:ext uri="{FF2B5EF4-FFF2-40B4-BE49-F238E27FC236}">
                <a16:creationId xmlns:a16="http://schemas.microsoft.com/office/drawing/2014/main" id="{3065A3B5-2004-4E36-9C18-3ADD5FB81259}"/>
              </a:ext>
            </a:extLst>
          </p:cNvPr>
          <p:cNvSpPr/>
          <p:nvPr/>
        </p:nvSpPr>
        <p:spPr>
          <a:xfrm>
            <a:off x="1491957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9" name="立方体 1848">
            <a:extLst>
              <a:ext uri="{FF2B5EF4-FFF2-40B4-BE49-F238E27FC236}">
                <a16:creationId xmlns:a16="http://schemas.microsoft.com/office/drawing/2014/main" id="{893F3CAA-B129-4FB3-BEB4-6616B1C299A7}"/>
              </a:ext>
            </a:extLst>
          </p:cNvPr>
          <p:cNvSpPr/>
          <p:nvPr/>
        </p:nvSpPr>
        <p:spPr>
          <a:xfrm>
            <a:off x="1491957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0" name="立方体 1849">
            <a:extLst>
              <a:ext uri="{FF2B5EF4-FFF2-40B4-BE49-F238E27FC236}">
                <a16:creationId xmlns:a16="http://schemas.microsoft.com/office/drawing/2014/main" id="{A318EB23-E337-41FC-9BC6-036BD7B8D0A9}"/>
              </a:ext>
            </a:extLst>
          </p:cNvPr>
          <p:cNvSpPr/>
          <p:nvPr/>
        </p:nvSpPr>
        <p:spPr>
          <a:xfrm>
            <a:off x="1491957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" name="立方体 1850">
            <a:extLst>
              <a:ext uri="{FF2B5EF4-FFF2-40B4-BE49-F238E27FC236}">
                <a16:creationId xmlns:a16="http://schemas.microsoft.com/office/drawing/2014/main" id="{9C37C8AF-FD84-4981-8761-DCB79BC2DD0F}"/>
              </a:ext>
            </a:extLst>
          </p:cNvPr>
          <p:cNvSpPr/>
          <p:nvPr/>
        </p:nvSpPr>
        <p:spPr>
          <a:xfrm>
            <a:off x="1640892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" name="立方体 1851">
            <a:extLst>
              <a:ext uri="{FF2B5EF4-FFF2-40B4-BE49-F238E27FC236}">
                <a16:creationId xmlns:a16="http://schemas.microsoft.com/office/drawing/2014/main" id="{17AC58CE-8CEA-414B-8C70-9FBEA1AD2F55}"/>
              </a:ext>
            </a:extLst>
          </p:cNvPr>
          <p:cNvSpPr/>
          <p:nvPr/>
        </p:nvSpPr>
        <p:spPr>
          <a:xfrm>
            <a:off x="1640892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" name="立方体 1852">
            <a:extLst>
              <a:ext uri="{FF2B5EF4-FFF2-40B4-BE49-F238E27FC236}">
                <a16:creationId xmlns:a16="http://schemas.microsoft.com/office/drawing/2014/main" id="{96C66AF6-7837-46BF-B303-4AF48D7C48F0}"/>
              </a:ext>
            </a:extLst>
          </p:cNvPr>
          <p:cNvSpPr/>
          <p:nvPr/>
        </p:nvSpPr>
        <p:spPr>
          <a:xfrm>
            <a:off x="1640892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" name="立方体 1853">
            <a:extLst>
              <a:ext uri="{FF2B5EF4-FFF2-40B4-BE49-F238E27FC236}">
                <a16:creationId xmlns:a16="http://schemas.microsoft.com/office/drawing/2014/main" id="{1D51751D-69CD-49F6-A47C-98E02374C35C}"/>
              </a:ext>
            </a:extLst>
          </p:cNvPr>
          <p:cNvSpPr/>
          <p:nvPr/>
        </p:nvSpPr>
        <p:spPr>
          <a:xfrm>
            <a:off x="1611105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立方体 1854">
            <a:extLst>
              <a:ext uri="{FF2B5EF4-FFF2-40B4-BE49-F238E27FC236}">
                <a16:creationId xmlns:a16="http://schemas.microsoft.com/office/drawing/2014/main" id="{86F6AA1C-4430-4D3C-8C86-F4BC998D4A58}"/>
              </a:ext>
            </a:extLst>
          </p:cNvPr>
          <p:cNvSpPr/>
          <p:nvPr/>
        </p:nvSpPr>
        <p:spPr>
          <a:xfrm>
            <a:off x="1611105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6" name="立方体 1855">
            <a:extLst>
              <a:ext uri="{FF2B5EF4-FFF2-40B4-BE49-F238E27FC236}">
                <a16:creationId xmlns:a16="http://schemas.microsoft.com/office/drawing/2014/main" id="{BDEAD493-5A71-4C1F-A24D-C3B3C6BFA1CF}"/>
              </a:ext>
            </a:extLst>
          </p:cNvPr>
          <p:cNvSpPr/>
          <p:nvPr/>
        </p:nvSpPr>
        <p:spPr>
          <a:xfrm>
            <a:off x="1611105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7" name="立方体 1856">
            <a:extLst>
              <a:ext uri="{FF2B5EF4-FFF2-40B4-BE49-F238E27FC236}">
                <a16:creationId xmlns:a16="http://schemas.microsoft.com/office/drawing/2014/main" id="{6DAAD92A-7557-4EDD-BD9A-D48E045619BB}"/>
              </a:ext>
            </a:extLst>
          </p:cNvPr>
          <p:cNvSpPr/>
          <p:nvPr/>
        </p:nvSpPr>
        <p:spPr>
          <a:xfrm>
            <a:off x="1581318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8" name="立方体 1857">
            <a:extLst>
              <a:ext uri="{FF2B5EF4-FFF2-40B4-BE49-F238E27FC236}">
                <a16:creationId xmlns:a16="http://schemas.microsoft.com/office/drawing/2014/main" id="{DE1DAA73-F4FC-40F0-BF05-AF897F8E3045}"/>
              </a:ext>
            </a:extLst>
          </p:cNvPr>
          <p:cNvSpPr/>
          <p:nvPr/>
        </p:nvSpPr>
        <p:spPr>
          <a:xfrm>
            <a:off x="1581318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立方体 1858">
            <a:extLst>
              <a:ext uri="{FF2B5EF4-FFF2-40B4-BE49-F238E27FC236}">
                <a16:creationId xmlns:a16="http://schemas.microsoft.com/office/drawing/2014/main" id="{0E4FC5D4-4224-469B-AA95-237A9F1D4259}"/>
              </a:ext>
            </a:extLst>
          </p:cNvPr>
          <p:cNvSpPr/>
          <p:nvPr/>
        </p:nvSpPr>
        <p:spPr>
          <a:xfrm>
            <a:off x="1581318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0" name="立方体 1859">
            <a:extLst>
              <a:ext uri="{FF2B5EF4-FFF2-40B4-BE49-F238E27FC236}">
                <a16:creationId xmlns:a16="http://schemas.microsoft.com/office/drawing/2014/main" id="{88FBAA49-3261-4028-AB4F-94FE45A4B56C}"/>
              </a:ext>
            </a:extLst>
          </p:cNvPr>
          <p:cNvSpPr/>
          <p:nvPr/>
        </p:nvSpPr>
        <p:spPr>
          <a:xfrm>
            <a:off x="1735479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1" name="立方体 1860">
            <a:extLst>
              <a:ext uri="{FF2B5EF4-FFF2-40B4-BE49-F238E27FC236}">
                <a16:creationId xmlns:a16="http://schemas.microsoft.com/office/drawing/2014/main" id="{FFA646A2-901C-4051-B46B-256D6AA8198E}"/>
              </a:ext>
            </a:extLst>
          </p:cNvPr>
          <p:cNvSpPr/>
          <p:nvPr/>
        </p:nvSpPr>
        <p:spPr>
          <a:xfrm>
            <a:off x="1735479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2" name="立方体 1861">
            <a:extLst>
              <a:ext uri="{FF2B5EF4-FFF2-40B4-BE49-F238E27FC236}">
                <a16:creationId xmlns:a16="http://schemas.microsoft.com/office/drawing/2014/main" id="{5EA272FB-843A-486A-8508-7A77D66FE55D}"/>
              </a:ext>
            </a:extLst>
          </p:cNvPr>
          <p:cNvSpPr/>
          <p:nvPr/>
        </p:nvSpPr>
        <p:spPr>
          <a:xfrm>
            <a:off x="1735479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" name="立方体 1862">
            <a:extLst>
              <a:ext uri="{FF2B5EF4-FFF2-40B4-BE49-F238E27FC236}">
                <a16:creationId xmlns:a16="http://schemas.microsoft.com/office/drawing/2014/main" id="{A13E1EE0-E0AD-48F9-9469-783213FE823B}"/>
              </a:ext>
            </a:extLst>
          </p:cNvPr>
          <p:cNvSpPr/>
          <p:nvPr/>
        </p:nvSpPr>
        <p:spPr>
          <a:xfrm>
            <a:off x="1705692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4" name="立方体 1863">
            <a:extLst>
              <a:ext uri="{FF2B5EF4-FFF2-40B4-BE49-F238E27FC236}">
                <a16:creationId xmlns:a16="http://schemas.microsoft.com/office/drawing/2014/main" id="{784DD2D8-9D8D-4CE7-A160-A68D25D72662}"/>
              </a:ext>
            </a:extLst>
          </p:cNvPr>
          <p:cNvSpPr/>
          <p:nvPr/>
        </p:nvSpPr>
        <p:spPr>
          <a:xfrm>
            <a:off x="1705692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5" name="立方体 1864">
            <a:extLst>
              <a:ext uri="{FF2B5EF4-FFF2-40B4-BE49-F238E27FC236}">
                <a16:creationId xmlns:a16="http://schemas.microsoft.com/office/drawing/2014/main" id="{A75E21A1-3FA8-4603-A014-D036113C4335}"/>
              </a:ext>
            </a:extLst>
          </p:cNvPr>
          <p:cNvSpPr/>
          <p:nvPr/>
        </p:nvSpPr>
        <p:spPr>
          <a:xfrm>
            <a:off x="1705692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6" name="立方体 1865">
            <a:extLst>
              <a:ext uri="{FF2B5EF4-FFF2-40B4-BE49-F238E27FC236}">
                <a16:creationId xmlns:a16="http://schemas.microsoft.com/office/drawing/2014/main" id="{36376AF8-AC05-4D84-8F17-166FF4CA93C6}"/>
              </a:ext>
            </a:extLst>
          </p:cNvPr>
          <p:cNvSpPr/>
          <p:nvPr/>
        </p:nvSpPr>
        <p:spPr>
          <a:xfrm>
            <a:off x="1675905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7" name="立方体 1866">
            <a:extLst>
              <a:ext uri="{FF2B5EF4-FFF2-40B4-BE49-F238E27FC236}">
                <a16:creationId xmlns:a16="http://schemas.microsoft.com/office/drawing/2014/main" id="{1B9B50E1-7EA7-48D6-B729-18AC873CEEFD}"/>
              </a:ext>
            </a:extLst>
          </p:cNvPr>
          <p:cNvSpPr/>
          <p:nvPr/>
        </p:nvSpPr>
        <p:spPr>
          <a:xfrm>
            <a:off x="1675905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8" name="立方体 1867">
            <a:extLst>
              <a:ext uri="{FF2B5EF4-FFF2-40B4-BE49-F238E27FC236}">
                <a16:creationId xmlns:a16="http://schemas.microsoft.com/office/drawing/2014/main" id="{57815599-C3C3-4118-AD79-386734FB6B5F}"/>
              </a:ext>
            </a:extLst>
          </p:cNvPr>
          <p:cNvSpPr/>
          <p:nvPr/>
        </p:nvSpPr>
        <p:spPr>
          <a:xfrm>
            <a:off x="1675905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9" name="立方体 1868">
            <a:extLst>
              <a:ext uri="{FF2B5EF4-FFF2-40B4-BE49-F238E27FC236}">
                <a16:creationId xmlns:a16="http://schemas.microsoft.com/office/drawing/2014/main" id="{FC77CB99-B63B-4AE7-A828-163192E91FC4}"/>
              </a:ext>
            </a:extLst>
          </p:cNvPr>
          <p:cNvSpPr/>
          <p:nvPr/>
        </p:nvSpPr>
        <p:spPr>
          <a:xfrm>
            <a:off x="1830078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0" name="立方体 1869">
            <a:extLst>
              <a:ext uri="{FF2B5EF4-FFF2-40B4-BE49-F238E27FC236}">
                <a16:creationId xmlns:a16="http://schemas.microsoft.com/office/drawing/2014/main" id="{627A0134-AFC5-4E44-A789-BE8C2B85A986}"/>
              </a:ext>
            </a:extLst>
          </p:cNvPr>
          <p:cNvSpPr/>
          <p:nvPr/>
        </p:nvSpPr>
        <p:spPr>
          <a:xfrm>
            <a:off x="183007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1" name="立方体 1870">
            <a:extLst>
              <a:ext uri="{FF2B5EF4-FFF2-40B4-BE49-F238E27FC236}">
                <a16:creationId xmlns:a16="http://schemas.microsoft.com/office/drawing/2014/main" id="{7EF30EAE-76B0-402F-9C04-74AD79B59E42}"/>
              </a:ext>
            </a:extLst>
          </p:cNvPr>
          <p:cNvSpPr/>
          <p:nvPr/>
        </p:nvSpPr>
        <p:spPr>
          <a:xfrm>
            <a:off x="1830078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2" name="立方体 1871">
            <a:extLst>
              <a:ext uri="{FF2B5EF4-FFF2-40B4-BE49-F238E27FC236}">
                <a16:creationId xmlns:a16="http://schemas.microsoft.com/office/drawing/2014/main" id="{0706A55C-24EF-471B-AC28-4BE251D3780D}"/>
              </a:ext>
            </a:extLst>
          </p:cNvPr>
          <p:cNvSpPr/>
          <p:nvPr/>
        </p:nvSpPr>
        <p:spPr>
          <a:xfrm>
            <a:off x="1800291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3" name="立方体 1872">
            <a:extLst>
              <a:ext uri="{FF2B5EF4-FFF2-40B4-BE49-F238E27FC236}">
                <a16:creationId xmlns:a16="http://schemas.microsoft.com/office/drawing/2014/main" id="{C6ED9027-9BEF-41A3-9217-FC99E16897B0}"/>
              </a:ext>
            </a:extLst>
          </p:cNvPr>
          <p:cNvSpPr/>
          <p:nvPr/>
        </p:nvSpPr>
        <p:spPr>
          <a:xfrm>
            <a:off x="1800291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4" name="立方体 1873">
            <a:extLst>
              <a:ext uri="{FF2B5EF4-FFF2-40B4-BE49-F238E27FC236}">
                <a16:creationId xmlns:a16="http://schemas.microsoft.com/office/drawing/2014/main" id="{C19816B6-1881-4B08-A103-B6FBC4A094CB}"/>
              </a:ext>
            </a:extLst>
          </p:cNvPr>
          <p:cNvSpPr/>
          <p:nvPr/>
        </p:nvSpPr>
        <p:spPr>
          <a:xfrm>
            <a:off x="1800291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5" name="立方体 1874">
            <a:extLst>
              <a:ext uri="{FF2B5EF4-FFF2-40B4-BE49-F238E27FC236}">
                <a16:creationId xmlns:a16="http://schemas.microsoft.com/office/drawing/2014/main" id="{C6F3409E-7B75-47DA-9985-71A532EED4CB}"/>
              </a:ext>
            </a:extLst>
          </p:cNvPr>
          <p:cNvSpPr/>
          <p:nvPr/>
        </p:nvSpPr>
        <p:spPr>
          <a:xfrm>
            <a:off x="1770504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6" name="立方体 1875">
            <a:extLst>
              <a:ext uri="{FF2B5EF4-FFF2-40B4-BE49-F238E27FC236}">
                <a16:creationId xmlns:a16="http://schemas.microsoft.com/office/drawing/2014/main" id="{93F5D8AD-A8FC-4C3E-8BE5-6FB87F875BB1}"/>
              </a:ext>
            </a:extLst>
          </p:cNvPr>
          <p:cNvSpPr/>
          <p:nvPr/>
        </p:nvSpPr>
        <p:spPr>
          <a:xfrm>
            <a:off x="1770504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立方体 1876">
            <a:extLst>
              <a:ext uri="{FF2B5EF4-FFF2-40B4-BE49-F238E27FC236}">
                <a16:creationId xmlns:a16="http://schemas.microsoft.com/office/drawing/2014/main" id="{5BC41A82-5A65-4208-BC9C-63902042CB0F}"/>
              </a:ext>
            </a:extLst>
          </p:cNvPr>
          <p:cNvSpPr/>
          <p:nvPr/>
        </p:nvSpPr>
        <p:spPr>
          <a:xfrm>
            <a:off x="177050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8" name="立方体 1877">
            <a:extLst>
              <a:ext uri="{FF2B5EF4-FFF2-40B4-BE49-F238E27FC236}">
                <a16:creationId xmlns:a16="http://schemas.microsoft.com/office/drawing/2014/main" id="{EF6C2DB3-BA84-40BB-A9B5-B168F8B9D5C4}"/>
              </a:ext>
            </a:extLst>
          </p:cNvPr>
          <p:cNvSpPr/>
          <p:nvPr/>
        </p:nvSpPr>
        <p:spPr>
          <a:xfrm>
            <a:off x="1924665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9" name="立方体 1878">
            <a:extLst>
              <a:ext uri="{FF2B5EF4-FFF2-40B4-BE49-F238E27FC236}">
                <a16:creationId xmlns:a16="http://schemas.microsoft.com/office/drawing/2014/main" id="{68B8DF58-7E36-4280-A200-CB0A1C3992B9}"/>
              </a:ext>
            </a:extLst>
          </p:cNvPr>
          <p:cNvSpPr/>
          <p:nvPr/>
        </p:nvSpPr>
        <p:spPr>
          <a:xfrm>
            <a:off x="192466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0" name="立方体 1879">
            <a:extLst>
              <a:ext uri="{FF2B5EF4-FFF2-40B4-BE49-F238E27FC236}">
                <a16:creationId xmlns:a16="http://schemas.microsoft.com/office/drawing/2014/main" id="{FF2BA1C7-2B70-411E-813A-28781118E914}"/>
              </a:ext>
            </a:extLst>
          </p:cNvPr>
          <p:cNvSpPr/>
          <p:nvPr/>
        </p:nvSpPr>
        <p:spPr>
          <a:xfrm>
            <a:off x="1924665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1" name="立方体 1880">
            <a:extLst>
              <a:ext uri="{FF2B5EF4-FFF2-40B4-BE49-F238E27FC236}">
                <a16:creationId xmlns:a16="http://schemas.microsoft.com/office/drawing/2014/main" id="{5CD9773D-51DA-4B3A-9BD5-F1592749D00F}"/>
              </a:ext>
            </a:extLst>
          </p:cNvPr>
          <p:cNvSpPr/>
          <p:nvPr/>
        </p:nvSpPr>
        <p:spPr>
          <a:xfrm>
            <a:off x="1894878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2" name="立方体 1881">
            <a:extLst>
              <a:ext uri="{FF2B5EF4-FFF2-40B4-BE49-F238E27FC236}">
                <a16:creationId xmlns:a16="http://schemas.microsoft.com/office/drawing/2014/main" id="{4C21AD01-A252-4CF1-A11A-09415CEE8F54}"/>
              </a:ext>
            </a:extLst>
          </p:cNvPr>
          <p:cNvSpPr/>
          <p:nvPr/>
        </p:nvSpPr>
        <p:spPr>
          <a:xfrm>
            <a:off x="1894878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3" name="立方体 1882">
            <a:extLst>
              <a:ext uri="{FF2B5EF4-FFF2-40B4-BE49-F238E27FC236}">
                <a16:creationId xmlns:a16="http://schemas.microsoft.com/office/drawing/2014/main" id="{F783C8AE-380F-47B8-A942-8875C854FFF7}"/>
              </a:ext>
            </a:extLst>
          </p:cNvPr>
          <p:cNvSpPr/>
          <p:nvPr/>
        </p:nvSpPr>
        <p:spPr>
          <a:xfrm>
            <a:off x="1894878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4" name="立方体 1883">
            <a:extLst>
              <a:ext uri="{FF2B5EF4-FFF2-40B4-BE49-F238E27FC236}">
                <a16:creationId xmlns:a16="http://schemas.microsoft.com/office/drawing/2014/main" id="{E594C489-6E7E-42BC-81D9-2B747A7E1A1F}"/>
              </a:ext>
            </a:extLst>
          </p:cNvPr>
          <p:cNvSpPr/>
          <p:nvPr/>
        </p:nvSpPr>
        <p:spPr>
          <a:xfrm>
            <a:off x="1865091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立方体 1884">
            <a:extLst>
              <a:ext uri="{FF2B5EF4-FFF2-40B4-BE49-F238E27FC236}">
                <a16:creationId xmlns:a16="http://schemas.microsoft.com/office/drawing/2014/main" id="{CAD6C65C-2690-40A0-B8F3-89642888D5D7}"/>
              </a:ext>
            </a:extLst>
          </p:cNvPr>
          <p:cNvSpPr/>
          <p:nvPr/>
        </p:nvSpPr>
        <p:spPr>
          <a:xfrm>
            <a:off x="1865091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6" name="立方体 1885">
            <a:extLst>
              <a:ext uri="{FF2B5EF4-FFF2-40B4-BE49-F238E27FC236}">
                <a16:creationId xmlns:a16="http://schemas.microsoft.com/office/drawing/2014/main" id="{667AE7A7-2FD4-4397-881A-666D26EAC780}"/>
              </a:ext>
            </a:extLst>
          </p:cNvPr>
          <p:cNvSpPr/>
          <p:nvPr/>
        </p:nvSpPr>
        <p:spPr>
          <a:xfrm>
            <a:off x="186509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7" name="立方体 1886">
            <a:extLst>
              <a:ext uri="{FF2B5EF4-FFF2-40B4-BE49-F238E27FC236}">
                <a16:creationId xmlns:a16="http://schemas.microsoft.com/office/drawing/2014/main" id="{0E1BEC57-39BB-4F6C-95A6-838B82ECED81}"/>
              </a:ext>
            </a:extLst>
          </p:cNvPr>
          <p:cNvSpPr/>
          <p:nvPr/>
        </p:nvSpPr>
        <p:spPr>
          <a:xfrm>
            <a:off x="2014026" y="11184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8" name="立方体 1887">
            <a:extLst>
              <a:ext uri="{FF2B5EF4-FFF2-40B4-BE49-F238E27FC236}">
                <a16:creationId xmlns:a16="http://schemas.microsoft.com/office/drawing/2014/main" id="{57F76D28-9F8D-4E63-8B7B-2883D48346E0}"/>
              </a:ext>
            </a:extLst>
          </p:cNvPr>
          <p:cNvSpPr/>
          <p:nvPr/>
        </p:nvSpPr>
        <p:spPr>
          <a:xfrm>
            <a:off x="2014026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9" name="立方体 1888">
            <a:extLst>
              <a:ext uri="{FF2B5EF4-FFF2-40B4-BE49-F238E27FC236}">
                <a16:creationId xmlns:a16="http://schemas.microsoft.com/office/drawing/2014/main" id="{861E90DB-FBFA-4677-A850-DD0C4543EF42}"/>
              </a:ext>
            </a:extLst>
          </p:cNvPr>
          <p:cNvSpPr/>
          <p:nvPr/>
        </p:nvSpPr>
        <p:spPr>
          <a:xfrm>
            <a:off x="2014026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0" name="立方体 1889">
            <a:extLst>
              <a:ext uri="{FF2B5EF4-FFF2-40B4-BE49-F238E27FC236}">
                <a16:creationId xmlns:a16="http://schemas.microsoft.com/office/drawing/2014/main" id="{C4370030-640E-4A50-8AD7-01BB8E7F276D}"/>
              </a:ext>
            </a:extLst>
          </p:cNvPr>
          <p:cNvSpPr/>
          <p:nvPr/>
        </p:nvSpPr>
        <p:spPr>
          <a:xfrm>
            <a:off x="1984239" y="11469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1" name="立方体 1890">
            <a:extLst>
              <a:ext uri="{FF2B5EF4-FFF2-40B4-BE49-F238E27FC236}">
                <a16:creationId xmlns:a16="http://schemas.microsoft.com/office/drawing/2014/main" id="{D066CC4A-F64F-4CCA-A2C2-2056110FD78F}"/>
              </a:ext>
            </a:extLst>
          </p:cNvPr>
          <p:cNvSpPr/>
          <p:nvPr/>
        </p:nvSpPr>
        <p:spPr>
          <a:xfrm>
            <a:off x="1984239" y="10536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2" name="立方体 1891">
            <a:extLst>
              <a:ext uri="{FF2B5EF4-FFF2-40B4-BE49-F238E27FC236}">
                <a16:creationId xmlns:a16="http://schemas.microsoft.com/office/drawing/2014/main" id="{CECD51DE-C5A9-4183-8E44-EEED8CF6F53D}"/>
              </a:ext>
            </a:extLst>
          </p:cNvPr>
          <p:cNvSpPr/>
          <p:nvPr/>
        </p:nvSpPr>
        <p:spPr>
          <a:xfrm>
            <a:off x="1984239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3" name="立方体 1892">
            <a:extLst>
              <a:ext uri="{FF2B5EF4-FFF2-40B4-BE49-F238E27FC236}">
                <a16:creationId xmlns:a16="http://schemas.microsoft.com/office/drawing/2014/main" id="{A3D5A33D-7100-479E-90DC-63DA69A53284}"/>
              </a:ext>
            </a:extLst>
          </p:cNvPr>
          <p:cNvSpPr/>
          <p:nvPr/>
        </p:nvSpPr>
        <p:spPr>
          <a:xfrm>
            <a:off x="1954452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" name="立方体 1893">
            <a:extLst>
              <a:ext uri="{FF2B5EF4-FFF2-40B4-BE49-F238E27FC236}">
                <a16:creationId xmlns:a16="http://schemas.microsoft.com/office/drawing/2014/main" id="{4EB49EBB-531B-4D18-ACB7-F09C0097825A}"/>
              </a:ext>
            </a:extLst>
          </p:cNvPr>
          <p:cNvSpPr/>
          <p:nvPr/>
        </p:nvSpPr>
        <p:spPr>
          <a:xfrm>
            <a:off x="1954452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5" name="立方体 1894">
            <a:extLst>
              <a:ext uri="{FF2B5EF4-FFF2-40B4-BE49-F238E27FC236}">
                <a16:creationId xmlns:a16="http://schemas.microsoft.com/office/drawing/2014/main" id="{577A03B1-D21C-43CE-859C-41F524DA1869}"/>
              </a:ext>
            </a:extLst>
          </p:cNvPr>
          <p:cNvSpPr/>
          <p:nvPr/>
        </p:nvSpPr>
        <p:spPr>
          <a:xfrm>
            <a:off x="1954452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6" name="立方体 1895">
            <a:extLst>
              <a:ext uri="{FF2B5EF4-FFF2-40B4-BE49-F238E27FC236}">
                <a16:creationId xmlns:a16="http://schemas.microsoft.com/office/drawing/2014/main" id="{78E20D1B-E764-4006-A93F-7885AF3CD4BA}"/>
              </a:ext>
            </a:extLst>
          </p:cNvPr>
          <p:cNvSpPr/>
          <p:nvPr/>
        </p:nvSpPr>
        <p:spPr>
          <a:xfrm>
            <a:off x="76739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7" name="立方体 1896">
            <a:extLst>
              <a:ext uri="{FF2B5EF4-FFF2-40B4-BE49-F238E27FC236}">
                <a16:creationId xmlns:a16="http://schemas.microsoft.com/office/drawing/2014/main" id="{1FA56CD6-E949-41F5-AA62-0FF565F457DD}"/>
              </a:ext>
            </a:extLst>
          </p:cNvPr>
          <p:cNvSpPr/>
          <p:nvPr/>
        </p:nvSpPr>
        <p:spPr>
          <a:xfrm>
            <a:off x="76739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8" name="立方体 1897">
            <a:extLst>
              <a:ext uri="{FF2B5EF4-FFF2-40B4-BE49-F238E27FC236}">
                <a16:creationId xmlns:a16="http://schemas.microsoft.com/office/drawing/2014/main" id="{2F979A8D-5757-43CF-9461-C92BE6A70B24}"/>
              </a:ext>
            </a:extLst>
          </p:cNvPr>
          <p:cNvSpPr/>
          <p:nvPr/>
        </p:nvSpPr>
        <p:spPr>
          <a:xfrm>
            <a:off x="76739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9" name="立方体 1898">
            <a:extLst>
              <a:ext uri="{FF2B5EF4-FFF2-40B4-BE49-F238E27FC236}">
                <a16:creationId xmlns:a16="http://schemas.microsoft.com/office/drawing/2014/main" id="{FCE9B51B-F659-489E-95BE-488DA200A594}"/>
              </a:ext>
            </a:extLst>
          </p:cNvPr>
          <p:cNvSpPr/>
          <p:nvPr/>
        </p:nvSpPr>
        <p:spPr>
          <a:xfrm>
            <a:off x="73760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立方体 1899">
            <a:extLst>
              <a:ext uri="{FF2B5EF4-FFF2-40B4-BE49-F238E27FC236}">
                <a16:creationId xmlns:a16="http://schemas.microsoft.com/office/drawing/2014/main" id="{F40A9539-3B31-41FB-BAAA-EEA948322221}"/>
              </a:ext>
            </a:extLst>
          </p:cNvPr>
          <p:cNvSpPr/>
          <p:nvPr/>
        </p:nvSpPr>
        <p:spPr>
          <a:xfrm>
            <a:off x="73760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1" name="立方体 1900">
            <a:extLst>
              <a:ext uri="{FF2B5EF4-FFF2-40B4-BE49-F238E27FC236}">
                <a16:creationId xmlns:a16="http://schemas.microsoft.com/office/drawing/2014/main" id="{40E5483F-FDF7-44B9-B7DE-3281E208D10F}"/>
              </a:ext>
            </a:extLst>
          </p:cNvPr>
          <p:cNvSpPr/>
          <p:nvPr/>
        </p:nvSpPr>
        <p:spPr>
          <a:xfrm>
            <a:off x="73760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2" name="立方体 1901">
            <a:extLst>
              <a:ext uri="{FF2B5EF4-FFF2-40B4-BE49-F238E27FC236}">
                <a16:creationId xmlns:a16="http://schemas.microsoft.com/office/drawing/2014/main" id="{766EED8E-E652-405C-AA44-4A9D606B87EB}"/>
              </a:ext>
            </a:extLst>
          </p:cNvPr>
          <p:cNvSpPr/>
          <p:nvPr/>
        </p:nvSpPr>
        <p:spPr>
          <a:xfrm>
            <a:off x="70782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3" name="立方体 1902">
            <a:extLst>
              <a:ext uri="{FF2B5EF4-FFF2-40B4-BE49-F238E27FC236}">
                <a16:creationId xmlns:a16="http://schemas.microsoft.com/office/drawing/2014/main" id="{837CE202-865A-4084-AC53-A70ABB104F95}"/>
              </a:ext>
            </a:extLst>
          </p:cNvPr>
          <p:cNvSpPr/>
          <p:nvPr/>
        </p:nvSpPr>
        <p:spPr>
          <a:xfrm>
            <a:off x="70782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4" name="立方体 1903">
            <a:extLst>
              <a:ext uri="{FF2B5EF4-FFF2-40B4-BE49-F238E27FC236}">
                <a16:creationId xmlns:a16="http://schemas.microsoft.com/office/drawing/2014/main" id="{37DE256F-C531-4E44-984E-E276A953DE93}"/>
              </a:ext>
            </a:extLst>
          </p:cNvPr>
          <p:cNvSpPr/>
          <p:nvPr/>
        </p:nvSpPr>
        <p:spPr>
          <a:xfrm>
            <a:off x="70782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5" name="立方体 1904">
            <a:extLst>
              <a:ext uri="{FF2B5EF4-FFF2-40B4-BE49-F238E27FC236}">
                <a16:creationId xmlns:a16="http://schemas.microsoft.com/office/drawing/2014/main" id="{D38B199C-1DFD-43E2-8DC1-106837E8FA23}"/>
              </a:ext>
            </a:extLst>
          </p:cNvPr>
          <p:cNvSpPr/>
          <p:nvPr/>
        </p:nvSpPr>
        <p:spPr>
          <a:xfrm>
            <a:off x="86198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6" name="立方体 1905">
            <a:extLst>
              <a:ext uri="{FF2B5EF4-FFF2-40B4-BE49-F238E27FC236}">
                <a16:creationId xmlns:a16="http://schemas.microsoft.com/office/drawing/2014/main" id="{77D06E9F-D8B5-438E-AF83-9784B7966F91}"/>
              </a:ext>
            </a:extLst>
          </p:cNvPr>
          <p:cNvSpPr/>
          <p:nvPr/>
        </p:nvSpPr>
        <p:spPr>
          <a:xfrm>
            <a:off x="86198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7" name="立方体 1906">
            <a:extLst>
              <a:ext uri="{FF2B5EF4-FFF2-40B4-BE49-F238E27FC236}">
                <a16:creationId xmlns:a16="http://schemas.microsoft.com/office/drawing/2014/main" id="{5739C80F-3712-4773-89BB-5298C4D78B6E}"/>
              </a:ext>
            </a:extLst>
          </p:cNvPr>
          <p:cNvSpPr/>
          <p:nvPr/>
        </p:nvSpPr>
        <p:spPr>
          <a:xfrm>
            <a:off x="86198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8" name="立方体 1907">
            <a:extLst>
              <a:ext uri="{FF2B5EF4-FFF2-40B4-BE49-F238E27FC236}">
                <a16:creationId xmlns:a16="http://schemas.microsoft.com/office/drawing/2014/main" id="{1AE47516-6615-4057-9882-1FC94B202AA1}"/>
              </a:ext>
            </a:extLst>
          </p:cNvPr>
          <p:cNvSpPr/>
          <p:nvPr/>
        </p:nvSpPr>
        <p:spPr>
          <a:xfrm>
            <a:off x="83219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9" name="立方体 1908">
            <a:extLst>
              <a:ext uri="{FF2B5EF4-FFF2-40B4-BE49-F238E27FC236}">
                <a16:creationId xmlns:a16="http://schemas.microsoft.com/office/drawing/2014/main" id="{D91F324D-3E12-4AE6-BA8F-A1EBA90B4A9A}"/>
              </a:ext>
            </a:extLst>
          </p:cNvPr>
          <p:cNvSpPr/>
          <p:nvPr/>
        </p:nvSpPr>
        <p:spPr>
          <a:xfrm>
            <a:off x="83219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0" name="立方体 1909">
            <a:extLst>
              <a:ext uri="{FF2B5EF4-FFF2-40B4-BE49-F238E27FC236}">
                <a16:creationId xmlns:a16="http://schemas.microsoft.com/office/drawing/2014/main" id="{3D1CCA89-03DD-486F-BD26-8C9DC511DF82}"/>
              </a:ext>
            </a:extLst>
          </p:cNvPr>
          <p:cNvSpPr/>
          <p:nvPr/>
        </p:nvSpPr>
        <p:spPr>
          <a:xfrm>
            <a:off x="83219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1" name="立方体 1910">
            <a:extLst>
              <a:ext uri="{FF2B5EF4-FFF2-40B4-BE49-F238E27FC236}">
                <a16:creationId xmlns:a16="http://schemas.microsoft.com/office/drawing/2014/main" id="{03FC9095-59A7-4ED2-A510-E2AD1472FE06}"/>
              </a:ext>
            </a:extLst>
          </p:cNvPr>
          <p:cNvSpPr/>
          <p:nvPr/>
        </p:nvSpPr>
        <p:spPr>
          <a:xfrm>
            <a:off x="80240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2" name="立方体 1911">
            <a:extLst>
              <a:ext uri="{FF2B5EF4-FFF2-40B4-BE49-F238E27FC236}">
                <a16:creationId xmlns:a16="http://schemas.microsoft.com/office/drawing/2014/main" id="{8780B662-B207-45E3-986D-703FA08F290D}"/>
              </a:ext>
            </a:extLst>
          </p:cNvPr>
          <p:cNvSpPr/>
          <p:nvPr/>
        </p:nvSpPr>
        <p:spPr>
          <a:xfrm>
            <a:off x="80240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3" name="立方体 1912">
            <a:extLst>
              <a:ext uri="{FF2B5EF4-FFF2-40B4-BE49-F238E27FC236}">
                <a16:creationId xmlns:a16="http://schemas.microsoft.com/office/drawing/2014/main" id="{63969AD4-DA0B-464C-9357-FC80C5BF060F}"/>
              </a:ext>
            </a:extLst>
          </p:cNvPr>
          <p:cNvSpPr/>
          <p:nvPr/>
        </p:nvSpPr>
        <p:spPr>
          <a:xfrm>
            <a:off x="80240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" name="立方体 1913">
            <a:extLst>
              <a:ext uri="{FF2B5EF4-FFF2-40B4-BE49-F238E27FC236}">
                <a16:creationId xmlns:a16="http://schemas.microsoft.com/office/drawing/2014/main" id="{EA24881C-FA9E-4D54-882D-FB0C78632812}"/>
              </a:ext>
            </a:extLst>
          </p:cNvPr>
          <p:cNvSpPr/>
          <p:nvPr/>
        </p:nvSpPr>
        <p:spPr>
          <a:xfrm>
            <a:off x="95658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5" name="立方体 1914">
            <a:extLst>
              <a:ext uri="{FF2B5EF4-FFF2-40B4-BE49-F238E27FC236}">
                <a16:creationId xmlns:a16="http://schemas.microsoft.com/office/drawing/2014/main" id="{65336CB1-CB98-4078-A400-A3C8E5F29A13}"/>
              </a:ext>
            </a:extLst>
          </p:cNvPr>
          <p:cNvSpPr/>
          <p:nvPr/>
        </p:nvSpPr>
        <p:spPr>
          <a:xfrm>
            <a:off x="95658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6" name="立方体 1915">
            <a:extLst>
              <a:ext uri="{FF2B5EF4-FFF2-40B4-BE49-F238E27FC236}">
                <a16:creationId xmlns:a16="http://schemas.microsoft.com/office/drawing/2014/main" id="{AEBF333C-0999-4869-B5BF-BEF9FAE7D202}"/>
              </a:ext>
            </a:extLst>
          </p:cNvPr>
          <p:cNvSpPr/>
          <p:nvPr/>
        </p:nvSpPr>
        <p:spPr>
          <a:xfrm>
            <a:off x="95658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7" name="立方体 1916">
            <a:extLst>
              <a:ext uri="{FF2B5EF4-FFF2-40B4-BE49-F238E27FC236}">
                <a16:creationId xmlns:a16="http://schemas.microsoft.com/office/drawing/2014/main" id="{3F6C6BCA-7E92-44D2-BE97-E1A950E5FB83}"/>
              </a:ext>
            </a:extLst>
          </p:cNvPr>
          <p:cNvSpPr/>
          <p:nvPr/>
        </p:nvSpPr>
        <p:spPr>
          <a:xfrm>
            <a:off x="92679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8" name="立方体 1917">
            <a:extLst>
              <a:ext uri="{FF2B5EF4-FFF2-40B4-BE49-F238E27FC236}">
                <a16:creationId xmlns:a16="http://schemas.microsoft.com/office/drawing/2014/main" id="{136F1FB7-932A-432A-AF0A-712EEF9778EB}"/>
              </a:ext>
            </a:extLst>
          </p:cNvPr>
          <p:cNvSpPr/>
          <p:nvPr/>
        </p:nvSpPr>
        <p:spPr>
          <a:xfrm>
            <a:off x="92679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9" name="立方体 1918">
            <a:extLst>
              <a:ext uri="{FF2B5EF4-FFF2-40B4-BE49-F238E27FC236}">
                <a16:creationId xmlns:a16="http://schemas.microsoft.com/office/drawing/2014/main" id="{92E167E3-48A6-4184-9BDC-A6AC4A6D0974}"/>
              </a:ext>
            </a:extLst>
          </p:cNvPr>
          <p:cNvSpPr/>
          <p:nvPr/>
        </p:nvSpPr>
        <p:spPr>
          <a:xfrm>
            <a:off x="92679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0" name="立方体 1919">
            <a:extLst>
              <a:ext uri="{FF2B5EF4-FFF2-40B4-BE49-F238E27FC236}">
                <a16:creationId xmlns:a16="http://schemas.microsoft.com/office/drawing/2014/main" id="{2447F0EA-DE1E-469C-917F-BBC3BE241DEE}"/>
              </a:ext>
            </a:extLst>
          </p:cNvPr>
          <p:cNvSpPr/>
          <p:nvPr/>
        </p:nvSpPr>
        <p:spPr>
          <a:xfrm>
            <a:off x="89700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1" name="立方体 1920">
            <a:extLst>
              <a:ext uri="{FF2B5EF4-FFF2-40B4-BE49-F238E27FC236}">
                <a16:creationId xmlns:a16="http://schemas.microsoft.com/office/drawing/2014/main" id="{3B93E1D6-1ED8-4D2E-94A2-110EB4474E6C}"/>
              </a:ext>
            </a:extLst>
          </p:cNvPr>
          <p:cNvSpPr/>
          <p:nvPr/>
        </p:nvSpPr>
        <p:spPr>
          <a:xfrm>
            <a:off x="89700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2" name="立方体 1921">
            <a:extLst>
              <a:ext uri="{FF2B5EF4-FFF2-40B4-BE49-F238E27FC236}">
                <a16:creationId xmlns:a16="http://schemas.microsoft.com/office/drawing/2014/main" id="{C606B379-2259-4259-979B-B4BFA794CBF0}"/>
              </a:ext>
            </a:extLst>
          </p:cNvPr>
          <p:cNvSpPr/>
          <p:nvPr/>
        </p:nvSpPr>
        <p:spPr>
          <a:xfrm>
            <a:off x="89700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3" name="立方体 1922">
            <a:extLst>
              <a:ext uri="{FF2B5EF4-FFF2-40B4-BE49-F238E27FC236}">
                <a16:creationId xmlns:a16="http://schemas.microsoft.com/office/drawing/2014/main" id="{D31E4CCB-8911-40CA-AF2A-80B877D98AF7}"/>
              </a:ext>
            </a:extLst>
          </p:cNvPr>
          <p:cNvSpPr/>
          <p:nvPr/>
        </p:nvSpPr>
        <p:spPr>
          <a:xfrm>
            <a:off x="105116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4" name="立方体 1923">
            <a:extLst>
              <a:ext uri="{FF2B5EF4-FFF2-40B4-BE49-F238E27FC236}">
                <a16:creationId xmlns:a16="http://schemas.microsoft.com/office/drawing/2014/main" id="{1C498FFC-2D7B-425C-B159-DFD301482B87}"/>
              </a:ext>
            </a:extLst>
          </p:cNvPr>
          <p:cNvSpPr/>
          <p:nvPr/>
        </p:nvSpPr>
        <p:spPr>
          <a:xfrm>
            <a:off x="105116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" name="立方体 1924">
            <a:extLst>
              <a:ext uri="{FF2B5EF4-FFF2-40B4-BE49-F238E27FC236}">
                <a16:creationId xmlns:a16="http://schemas.microsoft.com/office/drawing/2014/main" id="{5B3A4232-7B3D-4A68-8C5B-6D246E420507}"/>
              </a:ext>
            </a:extLst>
          </p:cNvPr>
          <p:cNvSpPr/>
          <p:nvPr/>
        </p:nvSpPr>
        <p:spPr>
          <a:xfrm>
            <a:off x="105116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6" name="立方体 1925">
            <a:extLst>
              <a:ext uri="{FF2B5EF4-FFF2-40B4-BE49-F238E27FC236}">
                <a16:creationId xmlns:a16="http://schemas.microsoft.com/office/drawing/2014/main" id="{EBC1C27F-1258-49BA-8B5D-66EE1EF97598}"/>
              </a:ext>
            </a:extLst>
          </p:cNvPr>
          <p:cNvSpPr/>
          <p:nvPr/>
        </p:nvSpPr>
        <p:spPr>
          <a:xfrm>
            <a:off x="102138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7" name="立方体 1926">
            <a:extLst>
              <a:ext uri="{FF2B5EF4-FFF2-40B4-BE49-F238E27FC236}">
                <a16:creationId xmlns:a16="http://schemas.microsoft.com/office/drawing/2014/main" id="{4B04E1BF-C422-45A8-95BD-EBE1F6AC2F28}"/>
              </a:ext>
            </a:extLst>
          </p:cNvPr>
          <p:cNvSpPr/>
          <p:nvPr/>
        </p:nvSpPr>
        <p:spPr>
          <a:xfrm>
            <a:off x="102138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8" name="立方体 1927">
            <a:extLst>
              <a:ext uri="{FF2B5EF4-FFF2-40B4-BE49-F238E27FC236}">
                <a16:creationId xmlns:a16="http://schemas.microsoft.com/office/drawing/2014/main" id="{C3CFD43E-7F2D-4797-8171-2C463293E877}"/>
              </a:ext>
            </a:extLst>
          </p:cNvPr>
          <p:cNvSpPr/>
          <p:nvPr/>
        </p:nvSpPr>
        <p:spPr>
          <a:xfrm>
            <a:off x="102138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9" name="立方体 1928">
            <a:extLst>
              <a:ext uri="{FF2B5EF4-FFF2-40B4-BE49-F238E27FC236}">
                <a16:creationId xmlns:a16="http://schemas.microsoft.com/office/drawing/2014/main" id="{659C28D4-38BE-4209-892A-3CF5C4A01D41}"/>
              </a:ext>
            </a:extLst>
          </p:cNvPr>
          <p:cNvSpPr/>
          <p:nvPr/>
        </p:nvSpPr>
        <p:spPr>
          <a:xfrm>
            <a:off x="99159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0" name="立方体 1929">
            <a:extLst>
              <a:ext uri="{FF2B5EF4-FFF2-40B4-BE49-F238E27FC236}">
                <a16:creationId xmlns:a16="http://schemas.microsoft.com/office/drawing/2014/main" id="{807D0574-7C9D-48A8-8994-FC3EF1C01C1A}"/>
              </a:ext>
            </a:extLst>
          </p:cNvPr>
          <p:cNvSpPr/>
          <p:nvPr/>
        </p:nvSpPr>
        <p:spPr>
          <a:xfrm>
            <a:off x="99159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1" name="立方体 1930">
            <a:extLst>
              <a:ext uri="{FF2B5EF4-FFF2-40B4-BE49-F238E27FC236}">
                <a16:creationId xmlns:a16="http://schemas.microsoft.com/office/drawing/2014/main" id="{8F9217C1-F698-4F3C-A1FC-C758F677FAD4}"/>
              </a:ext>
            </a:extLst>
          </p:cNvPr>
          <p:cNvSpPr/>
          <p:nvPr/>
        </p:nvSpPr>
        <p:spPr>
          <a:xfrm>
            <a:off x="99159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2" name="立方体 1931">
            <a:extLst>
              <a:ext uri="{FF2B5EF4-FFF2-40B4-BE49-F238E27FC236}">
                <a16:creationId xmlns:a16="http://schemas.microsoft.com/office/drawing/2014/main" id="{6FDD03ED-9DCF-428E-A728-F296E4583BDA}"/>
              </a:ext>
            </a:extLst>
          </p:cNvPr>
          <p:cNvSpPr/>
          <p:nvPr/>
        </p:nvSpPr>
        <p:spPr>
          <a:xfrm>
            <a:off x="114338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3" name="立方体 1932">
            <a:extLst>
              <a:ext uri="{FF2B5EF4-FFF2-40B4-BE49-F238E27FC236}">
                <a16:creationId xmlns:a16="http://schemas.microsoft.com/office/drawing/2014/main" id="{F6A992EB-E3EE-431C-BAD3-3A922542FC88}"/>
              </a:ext>
            </a:extLst>
          </p:cNvPr>
          <p:cNvSpPr/>
          <p:nvPr/>
        </p:nvSpPr>
        <p:spPr>
          <a:xfrm>
            <a:off x="114338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4" name="立方体 1933">
            <a:extLst>
              <a:ext uri="{FF2B5EF4-FFF2-40B4-BE49-F238E27FC236}">
                <a16:creationId xmlns:a16="http://schemas.microsoft.com/office/drawing/2014/main" id="{4999BE30-E096-47BA-A85E-1FA4263B4128}"/>
              </a:ext>
            </a:extLst>
          </p:cNvPr>
          <p:cNvSpPr/>
          <p:nvPr/>
        </p:nvSpPr>
        <p:spPr>
          <a:xfrm>
            <a:off x="114338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" name="立方体 1934">
            <a:extLst>
              <a:ext uri="{FF2B5EF4-FFF2-40B4-BE49-F238E27FC236}">
                <a16:creationId xmlns:a16="http://schemas.microsoft.com/office/drawing/2014/main" id="{708FF9D5-4361-478F-AD52-39898FF8E7DC}"/>
              </a:ext>
            </a:extLst>
          </p:cNvPr>
          <p:cNvSpPr/>
          <p:nvPr/>
        </p:nvSpPr>
        <p:spPr>
          <a:xfrm>
            <a:off x="111359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" name="立方体 1935">
            <a:extLst>
              <a:ext uri="{FF2B5EF4-FFF2-40B4-BE49-F238E27FC236}">
                <a16:creationId xmlns:a16="http://schemas.microsoft.com/office/drawing/2014/main" id="{2380559F-0E3B-4EB4-874D-DECD4EFEFC9A}"/>
              </a:ext>
            </a:extLst>
          </p:cNvPr>
          <p:cNvSpPr/>
          <p:nvPr/>
        </p:nvSpPr>
        <p:spPr>
          <a:xfrm>
            <a:off x="111359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立方体 1936">
            <a:extLst>
              <a:ext uri="{FF2B5EF4-FFF2-40B4-BE49-F238E27FC236}">
                <a16:creationId xmlns:a16="http://schemas.microsoft.com/office/drawing/2014/main" id="{45B45C08-2FBC-44AB-A817-08D75F57138F}"/>
              </a:ext>
            </a:extLst>
          </p:cNvPr>
          <p:cNvSpPr/>
          <p:nvPr/>
        </p:nvSpPr>
        <p:spPr>
          <a:xfrm>
            <a:off x="111359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8" name="立方体 1937">
            <a:extLst>
              <a:ext uri="{FF2B5EF4-FFF2-40B4-BE49-F238E27FC236}">
                <a16:creationId xmlns:a16="http://schemas.microsoft.com/office/drawing/2014/main" id="{6F549221-9420-41F7-ADBB-29772D483BF3}"/>
              </a:ext>
            </a:extLst>
          </p:cNvPr>
          <p:cNvSpPr/>
          <p:nvPr/>
        </p:nvSpPr>
        <p:spPr>
          <a:xfrm>
            <a:off x="108381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9" name="立方体 1938">
            <a:extLst>
              <a:ext uri="{FF2B5EF4-FFF2-40B4-BE49-F238E27FC236}">
                <a16:creationId xmlns:a16="http://schemas.microsoft.com/office/drawing/2014/main" id="{E3961835-FEE1-4608-8D9C-ADAAB0E49990}"/>
              </a:ext>
            </a:extLst>
          </p:cNvPr>
          <p:cNvSpPr/>
          <p:nvPr/>
        </p:nvSpPr>
        <p:spPr>
          <a:xfrm>
            <a:off x="108381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0" name="立方体 1939">
            <a:extLst>
              <a:ext uri="{FF2B5EF4-FFF2-40B4-BE49-F238E27FC236}">
                <a16:creationId xmlns:a16="http://schemas.microsoft.com/office/drawing/2014/main" id="{6F08331F-3BA1-4AEB-B78E-CFD7BB1827EA}"/>
              </a:ext>
            </a:extLst>
          </p:cNvPr>
          <p:cNvSpPr/>
          <p:nvPr/>
        </p:nvSpPr>
        <p:spPr>
          <a:xfrm>
            <a:off x="108381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1" name="立方体 1940">
            <a:extLst>
              <a:ext uri="{FF2B5EF4-FFF2-40B4-BE49-F238E27FC236}">
                <a16:creationId xmlns:a16="http://schemas.microsoft.com/office/drawing/2014/main" id="{BB11E142-023F-4958-A56C-00DEAA34F097}"/>
              </a:ext>
            </a:extLst>
          </p:cNvPr>
          <p:cNvSpPr/>
          <p:nvPr/>
        </p:nvSpPr>
        <p:spPr>
          <a:xfrm>
            <a:off x="123797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2" name="立方体 1941">
            <a:extLst>
              <a:ext uri="{FF2B5EF4-FFF2-40B4-BE49-F238E27FC236}">
                <a16:creationId xmlns:a16="http://schemas.microsoft.com/office/drawing/2014/main" id="{920E48E3-87A4-4ED1-8354-2E3ED8566CB2}"/>
              </a:ext>
            </a:extLst>
          </p:cNvPr>
          <p:cNvSpPr/>
          <p:nvPr/>
        </p:nvSpPr>
        <p:spPr>
          <a:xfrm>
            <a:off x="123797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3" name="立方体 1942">
            <a:extLst>
              <a:ext uri="{FF2B5EF4-FFF2-40B4-BE49-F238E27FC236}">
                <a16:creationId xmlns:a16="http://schemas.microsoft.com/office/drawing/2014/main" id="{1CB8A3B2-69EC-41A2-860F-ED4CCEE79F6A}"/>
              </a:ext>
            </a:extLst>
          </p:cNvPr>
          <p:cNvSpPr/>
          <p:nvPr/>
        </p:nvSpPr>
        <p:spPr>
          <a:xfrm>
            <a:off x="123797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4" name="立方体 1943">
            <a:extLst>
              <a:ext uri="{FF2B5EF4-FFF2-40B4-BE49-F238E27FC236}">
                <a16:creationId xmlns:a16="http://schemas.microsoft.com/office/drawing/2014/main" id="{E6B7D408-F26C-4245-8FB3-CD66165B0B70}"/>
              </a:ext>
            </a:extLst>
          </p:cNvPr>
          <p:cNvSpPr/>
          <p:nvPr/>
        </p:nvSpPr>
        <p:spPr>
          <a:xfrm>
            <a:off x="120818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" name="立方体 1944">
            <a:extLst>
              <a:ext uri="{FF2B5EF4-FFF2-40B4-BE49-F238E27FC236}">
                <a16:creationId xmlns:a16="http://schemas.microsoft.com/office/drawing/2014/main" id="{F524A289-6A31-4E74-A89C-183A7DB95661}"/>
              </a:ext>
            </a:extLst>
          </p:cNvPr>
          <p:cNvSpPr/>
          <p:nvPr/>
        </p:nvSpPr>
        <p:spPr>
          <a:xfrm>
            <a:off x="120818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" name="立方体 1945">
            <a:extLst>
              <a:ext uri="{FF2B5EF4-FFF2-40B4-BE49-F238E27FC236}">
                <a16:creationId xmlns:a16="http://schemas.microsoft.com/office/drawing/2014/main" id="{0F7FE76E-4EB1-4AFC-914D-200BCA4C4A3F}"/>
              </a:ext>
            </a:extLst>
          </p:cNvPr>
          <p:cNvSpPr/>
          <p:nvPr/>
        </p:nvSpPr>
        <p:spPr>
          <a:xfrm>
            <a:off x="120818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" name="立方体 1946">
            <a:extLst>
              <a:ext uri="{FF2B5EF4-FFF2-40B4-BE49-F238E27FC236}">
                <a16:creationId xmlns:a16="http://schemas.microsoft.com/office/drawing/2014/main" id="{024EA0DA-7910-4902-92C2-4B3CFE237721}"/>
              </a:ext>
            </a:extLst>
          </p:cNvPr>
          <p:cNvSpPr/>
          <p:nvPr/>
        </p:nvSpPr>
        <p:spPr>
          <a:xfrm>
            <a:off x="117839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" name="立方体 1947">
            <a:extLst>
              <a:ext uri="{FF2B5EF4-FFF2-40B4-BE49-F238E27FC236}">
                <a16:creationId xmlns:a16="http://schemas.microsoft.com/office/drawing/2014/main" id="{D2410E51-84F7-4D7D-9C6C-BF3502A5C2B9}"/>
              </a:ext>
            </a:extLst>
          </p:cNvPr>
          <p:cNvSpPr/>
          <p:nvPr/>
        </p:nvSpPr>
        <p:spPr>
          <a:xfrm>
            <a:off x="117839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" name="立方体 1948">
            <a:extLst>
              <a:ext uri="{FF2B5EF4-FFF2-40B4-BE49-F238E27FC236}">
                <a16:creationId xmlns:a16="http://schemas.microsoft.com/office/drawing/2014/main" id="{576F6B88-DE77-465C-B73E-E851A548B447}"/>
              </a:ext>
            </a:extLst>
          </p:cNvPr>
          <p:cNvSpPr/>
          <p:nvPr/>
        </p:nvSpPr>
        <p:spPr>
          <a:xfrm>
            <a:off x="117839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" name="立方体 1949">
            <a:extLst>
              <a:ext uri="{FF2B5EF4-FFF2-40B4-BE49-F238E27FC236}">
                <a16:creationId xmlns:a16="http://schemas.microsoft.com/office/drawing/2014/main" id="{686EE257-ED81-44D6-AB6F-17444F7E72DE}"/>
              </a:ext>
            </a:extLst>
          </p:cNvPr>
          <p:cNvSpPr/>
          <p:nvPr/>
        </p:nvSpPr>
        <p:spPr>
          <a:xfrm>
            <a:off x="133257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1" name="立方体 1950">
            <a:extLst>
              <a:ext uri="{FF2B5EF4-FFF2-40B4-BE49-F238E27FC236}">
                <a16:creationId xmlns:a16="http://schemas.microsoft.com/office/drawing/2014/main" id="{49363FC6-C86B-4A0E-A526-EBB2675CB798}"/>
              </a:ext>
            </a:extLst>
          </p:cNvPr>
          <p:cNvSpPr/>
          <p:nvPr/>
        </p:nvSpPr>
        <p:spPr>
          <a:xfrm>
            <a:off x="133257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2" name="立方体 1951">
            <a:extLst>
              <a:ext uri="{FF2B5EF4-FFF2-40B4-BE49-F238E27FC236}">
                <a16:creationId xmlns:a16="http://schemas.microsoft.com/office/drawing/2014/main" id="{C36EDFE2-32ED-4B64-A644-D8D0744E795A}"/>
              </a:ext>
            </a:extLst>
          </p:cNvPr>
          <p:cNvSpPr/>
          <p:nvPr/>
        </p:nvSpPr>
        <p:spPr>
          <a:xfrm>
            <a:off x="133257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3" name="立方体 1952">
            <a:extLst>
              <a:ext uri="{FF2B5EF4-FFF2-40B4-BE49-F238E27FC236}">
                <a16:creationId xmlns:a16="http://schemas.microsoft.com/office/drawing/2014/main" id="{B943B436-89B8-4BC4-AEC0-E15A4460E27D}"/>
              </a:ext>
            </a:extLst>
          </p:cNvPr>
          <p:cNvSpPr/>
          <p:nvPr/>
        </p:nvSpPr>
        <p:spPr>
          <a:xfrm>
            <a:off x="130278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4" name="立方体 1953">
            <a:extLst>
              <a:ext uri="{FF2B5EF4-FFF2-40B4-BE49-F238E27FC236}">
                <a16:creationId xmlns:a16="http://schemas.microsoft.com/office/drawing/2014/main" id="{049268B0-6856-4C41-A36A-CE51E9B04CB1}"/>
              </a:ext>
            </a:extLst>
          </p:cNvPr>
          <p:cNvSpPr/>
          <p:nvPr/>
        </p:nvSpPr>
        <p:spPr>
          <a:xfrm>
            <a:off x="130278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" name="立方体 1954">
            <a:extLst>
              <a:ext uri="{FF2B5EF4-FFF2-40B4-BE49-F238E27FC236}">
                <a16:creationId xmlns:a16="http://schemas.microsoft.com/office/drawing/2014/main" id="{11FBE753-19DC-49C3-BF10-306AF1CA0937}"/>
              </a:ext>
            </a:extLst>
          </p:cNvPr>
          <p:cNvSpPr/>
          <p:nvPr/>
        </p:nvSpPr>
        <p:spPr>
          <a:xfrm>
            <a:off x="130278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" name="立方体 1955">
            <a:extLst>
              <a:ext uri="{FF2B5EF4-FFF2-40B4-BE49-F238E27FC236}">
                <a16:creationId xmlns:a16="http://schemas.microsoft.com/office/drawing/2014/main" id="{01AA0E34-86C7-4384-A366-475D1E844B2E}"/>
              </a:ext>
            </a:extLst>
          </p:cNvPr>
          <p:cNvSpPr/>
          <p:nvPr/>
        </p:nvSpPr>
        <p:spPr>
          <a:xfrm>
            <a:off x="127299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" name="立方体 1956">
            <a:extLst>
              <a:ext uri="{FF2B5EF4-FFF2-40B4-BE49-F238E27FC236}">
                <a16:creationId xmlns:a16="http://schemas.microsoft.com/office/drawing/2014/main" id="{0BF2A1F6-4193-4E9D-B7FA-0B79A349C96A}"/>
              </a:ext>
            </a:extLst>
          </p:cNvPr>
          <p:cNvSpPr/>
          <p:nvPr/>
        </p:nvSpPr>
        <p:spPr>
          <a:xfrm>
            <a:off x="127299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8" name="立方体 1957">
            <a:extLst>
              <a:ext uri="{FF2B5EF4-FFF2-40B4-BE49-F238E27FC236}">
                <a16:creationId xmlns:a16="http://schemas.microsoft.com/office/drawing/2014/main" id="{822A3A9B-2B48-48AA-83F5-4B4A31341F7C}"/>
              </a:ext>
            </a:extLst>
          </p:cNvPr>
          <p:cNvSpPr/>
          <p:nvPr/>
        </p:nvSpPr>
        <p:spPr>
          <a:xfrm>
            <a:off x="127299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9" name="立方体 1958">
            <a:extLst>
              <a:ext uri="{FF2B5EF4-FFF2-40B4-BE49-F238E27FC236}">
                <a16:creationId xmlns:a16="http://schemas.microsoft.com/office/drawing/2014/main" id="{FE075788-990D-4486-B2EF-31FA28F41B6C}"/>
              </a:ext>
            </a:extLst>
          </p:cNvPr>
          <p:cNvSpPr/>
          <p:nvPr/>
        </p:nvSpPr>
        <p:spPr>
          <a:xfrm>
            <a:off x="142715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0" name="立方体 1959">
            <a:extLst>
              <a:ext uri="{FF2B5EF4-FFF2-40B4-BE49-F238E27FC236}">
                <a16:creationId xmlns:a16="http://schemas.microsoft.com/office/drawing/2014/main" id="{A3A36BF6-1ABE-4AD5-A238-B63A2CD6F315}"/>
              </a:ext>
            </a:extLst>
          </p:cNvPr>
          <p:cNvSpPr/>
          <p:nvPr/>
        </p:nvSpPr>
        <p:spPr>
          <a:xfrm>
            <a:off x="142715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1" name="立方体 1960">
            <a:extLst>
              <a:ext uri="{FF2B5EF4-FFF2-40B4-BE49-F238E27FC236}">
                <a16:creationId xmlns:a16="http://schemas.microsoft.com/office/drawing/2014/main" id="{3CA18836-4AA5-4B4F-AC1E-D945E78594D6}"/>
              </a:ext>
            </a:extLst>
          </p:cNvPr>
          <p:cNvSpPr/>
          <p:nvPr/>
        </p:nvSpPr>
        <p:spPr>
          <a:xfrm>
            <a:off x="142715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2" name="立方体 1961">
            <a:extLst>
              <a:ext uri="{FF2B5EF4-FFF2-40B4-BE49-F238E27FC236}">
                <a16:creationId xmlns:a16="http://schemas.microsoft.com/office/drawing/2014/main" id="{F5833726-04CD-4F98-9731-77DC38188406}"/>
              </a:ext>
            </a:extLst>
          </p:cNvPr>
          <p:cNvSpPr/>
          <p:nvPr/>
        </p:nvSpPr>
        <p:spPr>
          <a:xfrm>
            <a:off x="139737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3" name="立方体 1962">
            <a:extLst>
              <a:ext uri="{FF2B5EF4-FFF2-40B4-BE49-F238E27FC236}">
                <a16:creationId xmlns:a16="http://schemas.microsoft.com/office/drawing/2014/main" id="{DB4DE116-B957-4024-A8AA-78067F194349}"/>
              </a:ext>
            </a:extLst>
          </p:cNvPr>
          <p:cNvSpPr/>
          <p:nvPr/>
        </p:nvSpPr>
        <p:spPr>
          <a:xfrm>
            <a:off x="139737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4" name="立方体 1963">
            <a:extLst>
              <a:ext uri="{FF2B5EF4-FFF2-40B4-BE49-F238E27FC236}">
                <a16:creationId xmlns:a16="http://schemas.microsoft.com/office/drawing/2014/main" id="{5B037D91-8A3A-456D-94DF-FD80E8226FF4}"/>
              </a:ext>
            </a:extLst>
          </p:cNvPr>
          <p:cNvSpPr/>
          <p:nvPr/>
        </p:nvSpPr>
        <p:spPr>
          <a:xfrm>
            <a:off x="139737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5" name="立方体 1964">
            <a:extLst>
              <a:ext uri="{FF2B5EF4-FFF2-40B4-BE49-F238E27FC236}">
                <a16:creationId xmlns:a16="http://schemas.microsoft.com/office/drawing/2014/main" id="{BFD044D4-B3C6-494D-BBEA-1B317C72244E}"/>
              </a:ext>
            </a:extLst>
          </p:cNvPr>
          <p:cNvSpPr/>
          <p:nvPr/>
        </p:nvSpPr>
        <p:spPr>
          <a:xfrm>
            <a:off x="136758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" name="立方体 1965">
            <a:extLst>
              <a:ext uri="{FF2B5EF4-FFF2-40B4-BE49-F238E27FC236}">
                <a16:creationId xmlns:a16="http://schemas.microsoft.com/office/drawing/2014/main" id="{370B5540-EF62-456C-8CD2-6BFDB9625CB3}"/>
              </a:ext>
            </a:extLst>
          </p:cNvPr>
          <p:cNvSpPr/>
          <p:nvPr/>
        </p:nvSpPr>
        <p:spPr>
          <a:xfrm>
            <a:off x="136758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7" name="立方体 1966">
            <a:extLst>
              <a:ext uri="{FF2B5EF4-FFF2-40B4-BE49-F238E27FC236}">
                <a16:creationId xmlns:a16="http://schemas.microsoft.com/office/drawing/2014/main" id="{58A22C34-C34B-4571-A691-533D9A5DB7A5}"/>
              </a:ext>
            </a:extLst>
          </p:cNvPr>
          <p:cNvSpPr/>
          <p:nvPr/>
        </p:nvSpPr>
        <p:spPr>
          <a:xfrm>
            <a:off x="136758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8" name="立方体 1967">
            <a:extLst>
              <a:ext uri="{FF2B5EF4-FFF2-40B4-BE49-F238E27FC236}">
                <a16:creationId xmlns:a16="http://schemas.microsoft.com/office/drawing/2014/main" id="{2464C356-5739-4828-B129-534ACF521F29}"/>
              </a:ext>
            </a:extLst>
          </p:cNvPr>
          <p:cNvSpPr/>
          <p:nvPr/>
        </p:nvSpPr>
        <p:spPr>
          <a:xfrm>
            <a:off x="1516518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9" name="立方体 1968">
            <a:extLst>
              <a:ext uri="{FF2B5EF4-FFF2-40B4-BE49-F238E27FC236}">
                <a16:creationId xmlns:a16="http://schemas.microsoft.com/office/drawing/2014/main" id="{80EDB8A9-C405-42A0-887F-4F32D71F12F2}"/>
              </a:ext>
            </a:extLst>
          </p:cNvPr>
          <p:cNvSpPr/>
          <p:nvPr/>
        </p:nvSpPr>
        <p:spPr>
          <a:xfrm>
            <a:off x="1516518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0" name="立方体 1969">
            <a:extLst>
              <a:ext uri="{FF2B5EF4-FFF2-40B4-BE49-F238E27FC236}">
                <a16:creationId xmlns:a16="http://schemas.microsoft.com/office/drawing/2014/main" id="{EA881E6E-6780-48B5-B6BD-6BF140AB0A13}"/>
              </a:ext>
            </a:extLst>
          </p:cNvPr>
          <p:cNvSpPr/>
          <p:nvPr/>
        </p:nvSpPr>
        <p:spPr>
          <a:xfrm>
            <a:off x="1516518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1" name="立方体 1970">
            <a:extLst>
              <a:ext uri="{FF2B5EF4-FFF2-40B4-BE49-F238E27FC236}">
                <a16:creationId xmlns:a16="http://schemas.microsoft.com/office/drawing/2014/main" id="{2AE09D75-4349-4F54-A709-13FBF4EA22F8}"/>
              </a:ext>
            </a:extLst>
          </p:cNvPr>
          <p:cNvSpPr/>
          <p:nvPr/>
        </p:nvSpPr>
        <p:spPr>
          <a:xfrm>
            <a:off x="1486731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2" name="立方体 1971">
            <a:extLst>
              <a:ext uri="{FF2B5EF4-FFF2-40B4-BE49-F238E27FC236}">
                <a16:creationId xmlns:a16="http://schemas.microsoft.com/office/drawing/2014/main" id="{891C8628-04BA-4FDF-9066-037BC209D95E}"/>
              </a:ext>
            </a:extLst>
          </p:cNvPr>
          <p:cNvSpPr/>
          <p:nvPr/>
        </p:nvSpPr>
        <p:spPr>
          <a:xfrm>
            <a:off x="1486731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3" name="立方体 1972">
            <a:extLst>
              <a:ext uri="{FF2B5EF4-FFF2-40B4-BE49-F238E27FC236}">
                <a16:creationId xmlns:a16="http://schemas.microsoft.com/office/drawing/2014/main" id="{3F82BE5F-B9C5-49B5-BADF-6673827608DC}"/>
              </a:ext>
            </a:extLst>
          </p:cNvPr>
          <p:cNvSpPr/>
          <p:nvPr/>
        </p:nvSpPr>
        <p:spPr>
          <a:xfrm>
            <a:off x="1486731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4" name="立方体 1973">
            <a:extLst>
              <a:ext uri="{FF2B5EF4-FFF2-40B4-BE49-F238E27FC236}">
                <a16:creationId xmlns:a16="http://schemas.microsoft.com/office/drawing/2014/main" id="{76C2F6A0-69F7-4950-A554-59F2A989FFD1}"/>
              </a:ext>
            </a:extLst>
          </p:cNvPr>
          <p:cNvSpPr/>
          <p:nvPr/>
        </p:nvSpPr>
        <p:spPr>
          <a:xfrm>
            <a:off x="1456944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5" name="立方体 1974">
            <a:extLst>
              <a:ext uri="{FF2B5EF4-FFF2-40B4-BE49-F238E27FC236}">
                <a16:creationId xmlns:a16="http://schemas.microsoft.com/office/drawing/2014/main" id="{1818D704-EAA8-4859-B5F4-DD859CF6D5DA}"/>
              </a:ext>
            </a:extLst>
          </p:cNvPr>
          <p:cNvSpPr/>
          <p:nvPr/>
        </p:nvSpPr>
        <p:spPr>
          <a:xfrm>
            <a:off x="1456944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" name="立方体 1975">
            <a:extLst>
              <a:ext uri="{FF2B5EF4-FFF2-40B4-BE49-F238E27FC236}">
                <a16:creationId xmlns:a16="http://schemas.microsoft.com/office/drawing/2014/main" id="{B54C558C-75D1-49B3-B04D-227C59940F91}"/>
              </a:ext>
            </a:extLst>
          </p:cNvPr>
          <p:cNvSpPr/>
          <p:nvPr/>
        </p:nvSpPr>
        <p:spPr>
          <a:xfrm>
            <a:off x="1456944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7" name="立方体 1976">
            <a:extLst>
              <a:ext uri="{FF2B5EF4-FFF2-40B4-BE49-F238E27FC236}">
                <a16:creationId xmlns:a16="http://schemas.microsoft.com/office/drawing/2014/main" id="{1F02EBE7-0F8C-4B60-9E4B-57C5A9DEDAB7}"/>
              </a:ext>
            </a:extLst>
          </p:cNvPr>
          <p:cNvSpPr/>
          <p:nvPr/>
        </p:nvSpPr>
        <p:spPr>
          <a:xfrm>
            <a:off x="1611105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8" name="立方体 1977">
            <a:extLst>
              <a:ext uri="{FF2B5EF4-FFF2-40B4-BE49-F238E27FC236}">
                <a16:creationId xmlns:a16="http://schemas.microsoft.com/office/drawing/2014/main" id="{A0F24B5D-D794-4538-B53F-0FE4D4D7E295}"/>
              </a:ext>
            </a:extLst>
          </p:cNvPr>
          <p:cNvSpPr/>
          <p:nvPr/>
        </p:nvSpPr>
        <p:spPr>
          <a:xfrm>
            <a:off x="1611105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9" name="立方体 1978">
            <a:extLst>
              <a:ext uri="{FF2B5EF4-FFF2-40B4-BE49-F238E27FC236}">
                <a16:creationId xmlns:a16="http://schemas.microsoft.com/office/drawing/2014/main" id="{F0798A7C-53E7-4CBF-9DF5-9EE8A17FE1DF}"/>
              </a:ext>
            </a:extLst>
          </p:cNvPr>
          <p:cNvSpPr/>
          <p:nvPr/>
        </p:nvSpPr>
        <p:spPr>
          <a:xfrm>
            <a:off x="1611105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0" name="立方体 1979">
            <a:extLst>
              <a:ext uri="{FF2B5EF4-FFF2-40B4-BE49-F238E27FC236}">
                <a16:creationId xmlns:a16="http://schemas.microsoft.com/office/drawing/2014/main" id="{A94AA959-E5A7-4FF5-8571-25FE6CA3E5AF}"/>
              </a:ext>
            </a:extLst>
          </p:cNvPr>
          <p:cNvSpPr/>
          <p:nvPr/>
        </p:nvSpPr>
        <p:spPr>
          <a:xfrm>
            <a:off x="1581318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立方体 1980">
            <a:extLst>
              <a:ext uri="{FF2B5EF4-FFF2-40B4-BE49-F238E27FC236}">
                <a16:creationId xmlns:a16="http://schemas.microsoft.com/office/drawing/2014/main" id="{EEB56C25-EC39-40DC-9395-D5068F1BB376}"/>
              </a:ext>
            </a:extLst>
          </p:cNvPr>
          <p:cNvSpPr/>
          <p:nvPr/>
        </p:nvSpPr>
        <p:spPr>
          <a:xfrm>
            <a:off x="1581318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2" name="立方体 1981">
            <a:extLst>
              <a:ext uri="{FF2B5EF4-FFF2-40B4-BE49-F238E27FC236}">
                <a16:creationId xmlns:a16="http://schemas.microsoft.com/office/drawing/2014/main" id="{EED6B0CB-91C4-4C73-BADF-1A9F2F7F0D47}"/>
              </a:ext>
            </a:extLst>
          </p:cNvPr>
          <p:cNvSpPr/>
          <p:nvPr/>
        </p:nvSpPr>
        <p:spPr>
          <a:xfrm>
            <a:off x="1581318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3" name="立方体 1982">
            <a:extLst>
              <a:ext uri="{FF2B5EF4-FFF2-40B4-BE49-F238E27FC236}">
                <a16:creationId xmlns:a16="http://schemas.microsoft.com/office/drawing/2014/main" id="{28ABEB64-A40A-4CC0-BF36-C34E84BB0593}"/>
              </a:ext>
            </a:extLst>
          </p:cNvPr>
          <p:cNvSpPr/>
          <p:nvPr/>
        </p:nvSpPr>
        <p:spPr>
          <a:xfrm>
            <a:off x="1551531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4" name="立方体 1983">
            <a:extLst>
              <a:ext uri="{FF2B5EF4-FFF2-40B4-BE49-F238E27FC236}">
                <a16:creationId xmlns:a16="http://schemas.microsoft.com/office/drawing/2014/main" id="{36151112-08A4-40E6-B147-31236F1D065E}"/>
              </a:ext>
            </a:extLst>
          </p:cNvPr>
          <p:cNvSpPr/>
          <p:nvPr/>
        </p:nvSpPr>
        <p:spPr>
          <a:xfrm>
            <a:off x="1551531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5" name="立方体 1984">
            <a:extLst>
              <a:ext uri="{FF2B5EF4-FFF2-40B4-BE49-F238E27FC236}">
                <a16:creationId xmlns:a16="http://schemas.microsoft.com/office/drawing/2014/main" id="{F9C33205-C149-49A9-B51B-9E5B2804A186}"/>
              </a:ext>
            </a:extLst>
          </p:cNvPr>
          <p:cNvSpPr/>
          <p:nvPr/>
        </p:nvSpPr>
        <p:spPr>
          <a:xfrm>
            <a:off x="1551531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" name="立方体 1985">
            <a:extLst>
              <a:ext uri="{FF2B5EF4-FFF2-40B4-BE49-F238E27FC236}">
                <a16:creationId xmlns:a16="http://schemas.microsoft.com/office/drawing/2014/main" id="{6DC65D00-E491-4CD2-B378-4F7CADB56A4E}"/>
              </a:ext>
            </a:extLst>
          </p:cNvPr>
          <p:cNvSpPr/>
          <p:nvPr/>
        </p:nvSpPr>
        <p:spPr>
          <a:xfrm>
            <a:off x="170570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" name="立方体 1986">
            <a:extLst>
              <a:ext uri="{FF2B5EF4-FFF2-40B4-BE49-F238E27FC236}">
                <a16:creationId xmlns:a16="http://schemas.microsoft.com/office/drawing/2014/main" id="{32DF71C2-6767-4B49-94EC-2A159056DA49}"/>
              </a:ext>
            </a:extLst>
          </p:cNvPr>
          <p:cNvSpPr/>
          <p:nvPr/>
        </p:nvSpPr>
        <p:spPr>
          <a:xfrm>
            <a:off x="170570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立方体 1987">
            <a:extLst>
              <a:ext uri="{FF2B5EF4-FFF2-40B4-BE49-F238E27FC236}">
                <a16:creationId xmlns:a16="http://schemas.microsoft.com/office/drawing/2014/main" id="{1204216D-439E-440E-A663-28DBAD754AD6}"/>
              </a:ext>
            </a:extLst>
          </p:cNvPr>
          <p:cNvSpPr/>
          <p:nvPr/>
        </p:nvSpPr>
        <p:spPr>
          <a:xfrm>
            <a:off x="170570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9" name="立方体 1988">
            <a:extLst>
              <a:ext uri="{FF2B5EF4-FFF2-40B4-BE49-F238E27FC236}">
                <a16:creationId xmlns:a16="http://schemas.microsoft.com/office/drawing/2014/main" id="{62BB71D6-3E13-4FAF-9A93-5782C31EE107}"/>
              </a:ext>
            </a:extLst>
          </p:cNvPr>
          <p:cNvSpPr/>
          <p:nvPr/>
        </p:nvSpPr>
        <p:spPr>
          <a:xfrm>
            <a:off x="167591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0" name="立方体 1989">
            <a:extLst>
              <a:ext uri="{FF2B5EF4-FFF2-40B4-BE49-F238E27FC236}">
                <a16:creationId xmlns:a16="http://schemas.microsoft.com/office/drawing/2014/main" id="{2CB23929-DA3A-47E8-8D64-4B45B514A1D6}"/>
              </a:ext>
            </a:extLst>
          </p:cNvPr>
          <p:cNvSpPr/>
          <p:nvPr/>
        </p:nvSpPr>
        <p:spPr>
          <a:xfrm>
            <a:off x="167591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1" name="立方体 1990">
            <a:extLst>
              <a:ext uri="{FF2B5EF4-FFF2-40B4-BE49-F238E27FC236}">
                <a16:creationId xmlns:a16="http://schemas.microsoft.com/office/drawing/2014/main" id="{5B8E62A2-0123-4807-8386-D1C11AF86963}"/>
              </a:ext>
            </a:extLst>
          </p:cNvPr>
          <p:cNvSpPr/>
          <p:nvPr/>
        </p:nvSpPr>
        <p:spPr>
          <a:xfrm>
            <a:off x="167591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2" name="立方体 1991">
            <a:extLst>
              <a:ext uri="{FF2B5EF4-FFF2-40B4-BE49-F238E27FC236}">
                <a16:creationId xmlns:a16="http://schemas.microsoft.com/office/drawing/2014/main" id="{53F9B1B2-DA76-474E-AEA9-9435C3E37286}"/>
              </a:ext>
            </a:extLst>
          </p:cNvPr>
          <p:cNvSpPr/>
          <p:nvPr/>
        </p:nvSpPr>
        <p:spPr>
          <a:xfrm>
            <a:off x="164613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3" name="立方体 1992">
            <a:extLst>
              <a:ext uri="{FF2B5EF4-FFF2-40B4-BE49-F238E27FC236}">
                <a16:creationId xmlns:a16="http://schemas.microsoft.com/office/drawing/2014/main" id="{53C966D6-8D4F-400B-9C8F-4EDBCF192760}"/>
              </a:ext>
            </a:extLst>
          </p:cNvPr>
          <p:cNvSpPr/>
          <p:nvPr/>
        </p:nvSpPr>
        <p:spPr>
          <a:xfrm>
            <a:off x="164613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4" name="立方体 1993">
            <a:extLst>
              <a:ext uri="{FF2B5EF4-FFF2-40B4-BE49-F238E27FC236}">
                <a16:creationId xmlns:a16="http://schemas.microsoft.com/office/drawing/2014/main" id="{E1EF270A-6B14-4AED-B64F-97BDD5E82990}"/>
              </a:ext>
            </a:extLst>
          </p:cNvPr>
          <p:cNvSpPr/>
          <p:nvPr/>
        </p:nvSpPr>
        <p:spPr>
          <a:xfrm>
            <a:off x="164613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5" name="立方体 1994">
            <a:extLst>
              <a:ext uri="{FF2B5EF4-FFF2-40B4-BE49-F238E27FC236}">
                <a16:creationId xmlns:a16="http://schemas.microsoft.com/office/drawing/2014/main" id="{D6F11D88-92B7-486E-8EE7-163E9AA52D10}"/>
              </a:ext>
            </a:extLst>
          </p:cNvPr>
          <p:cNvSpPr/>
          <p:nvPr/>
        </p:nvSpPr>
        <p:spPr>
          <a:xfrm>
            <a:off x="180029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" name="立方体 1995">
            <a:extLst>
              <a:ext uri="{FF2B5EF4-FFF2-40B4-BE49-F238E27FC236}">
                <a16:creationId xmlns:a16="http://schemas.microsoft.com/office/drawing/2014/main" id="{291B60B4-5755-4628-B556-63BFF72B1051}"/>
              </a:ext>
            </a:extLst>
          </p:cNvPr>
          <p:cNvSpPr/>
          <p:nvPr/>
        </p:nvSpPr>
        <p:spPr>
          <a:xfrm>
            <a:off x="180029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" name="立方体 1996">
            <a:extLst>
              <a:ext uri="{FF2B5EF4-FFF2-40B4-BE49-F238E27FC236}">
                <a16:creationId xmlns:a16="http://schemas.microsoft.com/office/drawing/2014/main" id="{F7E3AB79-0363-41A7-B7F5-B87D799DC0C1}"/>
              </a:ext>
            </a:extLst>
          </p:cNvPr>
          <p:cNvSpPr/>
          <p:nvPr/>
        </p:nvSpPr>
        <p:spPr>
          <a:xfrm>
            <a:off x="180029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8" name="立方体 1997">
            <a:extLst>
              <a:ext uri="{FF2B5EF4-FFF2-40B4-BE49-F238E27FC236}">
                <a16:creationId xmlns:a16="http://schemas.microsoft.com/office/drawing/2014/main" id="{B3B78C3E-E8BC-48BF-B63C-AE7CC7534392}"/>
              </a:ext>
            </a:extLst>
          </p:cNvPr>
          <p:cNvSpPr/>
          <p:nvPr/>
        </p:nvSpPr>
        <p:spPr>
          <a:xfrm>
            <a:off x="177050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9" name="立方体 1998">
            <a:extLst>
              <a:ext uri="{FF2B5EF4-FFF2-40B4-BE49-F238E27FC236}">
                <a16:creationId xmlns:a16="http://schemas.microsoft.com/office/drawing/2014/main" id="{8BD5C58A-0EA7-4A79-9C52-5E57F5CC1083}"/>
              </a:ext>
            </a:extLst>
          </p:cNvPr>
          <p:cNvSpPr/>
          <p:nvPr/>
        </p:nvSpPr>
        <p:spPr>
          <a:xfrm>
            <a:off x="177050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0" name="立方体 1999">
            <a:extLst>
              <a:ext uri="{FF2B5EF4-FFF2-40B4-BE49-F238E27FC236}">
                <a16:creationId xmlns:a16="http://schemas.microsoft.com/office/drawing/2014/main" id="{95ABBD88-B9E8-441A-B7B7-B5AC23821899}"/>
              </a:ext>
            </a:extLst>
          </p:cNvPr>
          <p:cNvSpPr/>
          <p:nvPr/>
        </p:nvSpPr>
        <p:spPr>
          <a:xfrm>
            <a:off x="177050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1" name="立方体 2000">
            <a:extLst>
              <a:ext uri="{FF2B5EF4-FFF2-40B4-BE49-F238E27FC236}">
                <a16:creationId xmlns:a16="http://schemas.microsoft.com/office/drawing/2014/main" id="{6364A26C-7B34-4191-8A81-2C79C099EEB7}"/>
              </a:ext>
            </a:extLst>
          </p:cNvPr>
          <p:cNvSpPr/>
          <p:nvPr/>
        </p:nvSpPr>
        <p:spPr>
          <a:xfrm>
            <a:off x="174071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2" name="立方体 2001">
            <a:extLst>
              <a:ext uri="{FF2B5EF4-FFF2-40B4-BE49-F238E27FC236}">
                <a16:creationId xmlns:a16="http://schemas.microsoft.com/office/drawing/2014/main" id="{4E94B8B1-CEF7-4A5B-B7EF-575DE31F0701}"/>
              </a:ext>
            </a:extLst>
          </p:cNvPr>
          <p:cNvSpPr/>
          <p:nvPr/>
        </p:nvSpPr>
        <p:spPr>
          <a:xfrm>
            <a:off x="174071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3" name="立方体 2002">
            <a:extLst>
              <a:ext uri="{FF2B5EF4-FFF2-40B4-BE49-F238E27FC236}">
                <a16:creationId xmlns:a16="http://schemas.microsoft.com/office/drawing/2014/main" id="{6689FDFA-B413-40A9-83BA-CCB71C69B72F}"/>
              </a:ext>
            </a:extLst>
          </p:cNvPr>
          <p:cNvSpPr/>
          <p:nvPr/>
        </p:nvSpPr>
        <p:spPr>
          <a:xfrm>
            <a:off x="174071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4" name="立方体 2003">
            <a:extLst>
              <a:ext uri="{FF2B5EF4-FFF2-40B4-BE49-F238E27FC236}">
                <a16:creationId xmlns:a16="http://schemas.microsoft.com/office/drawing/2014/main" id="{58088E89-08C8-4B4A-BD4E-52E5D54E59D2}"/>
              </a:ext>
            </a:extLst>
          </p:cNvPr>
          <p:cNvSpPr/>
          <p:nvPr/>
        </p:nvSpPr>
        <p:spPr>
          <a:xfrm>
            <a:off x="1889652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5" name="立方体 2004">
            <a:extLst>
              <a:ext uri="{FF2B5EF4-FFF2-40B4-BE49-F238E27FC236}">
                <a16:creationId xmlns:a16="http://schemas.microsoft.com/office/drawing/2014/main" id="{D151E503-0AA6-47B3-B197-4D1E9FC0AB38}"/>
              </a:ext>
            </a:extLst>
          </p:cNvPr>
          <p:cNvSpPr/>
          <p:nvPr/>
        </p:nvSpPr>
        <p:spPr>
          <a:xfrm>
            <a:off x="1889652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6" name="立方体 2005">
            <a:extLst>
              <a:ext uri="{FF2B5EF4-FFF2-40B4-BE49-F238E27FC236}">
                <a16:creationId xmlns:a16="http://schemas.microsoft.com/office/drawing/2014/main" id="{920F6707-6B42-4ED0-9728-88E9F07DD4BC}"/>
              </a:ext>
            </a:extLst>
          </p:cNvPr>
          <p:cNvSpPr/>
          <p:nvPr/>
        </p:nvSpPr>
        <p:spPr>
          <a:xfrm>
            <a:off x="1889652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" name="立方体 2006">
            <a:extLst>
              <a:ext uri="{FF2B5EF4-FFF2-40B4-BE49-F238E27FC236}">
                <a16:creationId xmlns:a16="http://schemas.microsoft.com/office/drawing/2014/main" id="{9EB59531-0520-417F-B949-F70FC99BBCF5}"/>
              </a:ext>
            </a:extLst>
          </p:cNvPr>
          <p:cNvSpPr/>
          <p:nvPr/>
        </p:nvSpPr>
        <p:spPr>
          <a:xfrm>
            <a:off x="1859865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8" name="立方体 2007">
            <a:extLst>
              <a:ext uri="{FF2B5EF4-FFF2-40B4-BE49-F238E27FC236}">
                <a16:creationId xmlns:a16="http://schemas.microsoft.com/office/drawing/2014/main" id="{F7859BD1-2483-4CEA-8E75-F6CC45196A36}"/>
              </a:ext>
            </a:extLst>
          </p:cNvPr>
          <p:cNvSpPr/>
          <p:nvPr/>
        </p:nvSpPr>
        <p:spPr>
          <a:xfrm>
            <a:off x="1859865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9" name="立方体 2008">
            <a:extLst>
              <a:ext uri="{FF2B5EF4-FFF2-40B4-BE49-F238E27FC236}">
                <a16:creationId xmlns:a16="http://schemas.microsoft.com/office/drawing/2014/main" id="{2E452495-3C1C-43D3-B43B-5C9168360535}"/>
              </a:ext>
            </a:extLst>
          </p:cNvPr>
          <p:cNvSpPr/>
          <p:nvPr/>
        </p:nvSpPr>
        <p:spPr>
          <a:xfrm>
            <a:off x="1859865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0" name="立方体 2009">
            <a:extLst>
              <a:ext uri="{FF2B5EF4-FFF2-40B4-BE49-F238E27FC236}">
                <a16:creationId xmlns:a16="http://schemas.microsoft.com/office/drawing/2014/main" id="{DA472D06-D52C-4EDA-B252-1F25BF6A6F6A}"/>
              </a:ext>
            </a:extLst>
          </p:cNvPr>
          <p:cNvSpPr/>
          <p:nvPr/>
        </p:nvSpPr>
        <p:spPr>
          <a:xfrm>
            <a:off x="1830078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1" name="立方体 2010">
            <a:extLst>
              <a:ext uri="{FF2B5EF4-FFF2-40B4-BE49-F238E27FC236}">
                <a16:creationId xmlns:a16="http://schemas.microsoft.com/office/drawing/2014/main" id="{D08C0E08-6142-40A6-9661-3281DDD5B0F8}"/>
              </a:ext>
            </a:extLst>
          </p:cNvPr>
          <p:cNvSpPr/>
          <p:nvPr/>
        </p:nvSpPr>
        <p:spPr>
          <a:xfrm>
            <a:off x="1830078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2" name="立方体 2011">
            <a:extLst>
              <a:ext uri="{FF2B5EF4-FFF2-40B4-BE49-F238E27FC236}">
                <a16:creationId xmlns:a16="http://schemas.microsoft.com/office/drawing/2014/main" id="{1685AD90-FD9F-4BFA-A5C7-F1481552C03F}"/>
              </a:ext>
            </a:extLst>
          </p:cNvPr>
          <p:cNvSpPr/>
          <p:nvPr/>
        </p:nvSpPr>
        <p:spPr>
          <a:xfrm>
            <a:off x="1830078" y="142039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3" name="立方体 2012">
            <a:extLst>
              <a:ext uri="{FF2B5EF4-FFF2-40B4-BE49-F238E27FC236}">
                <a16:creationId xmlns:a16="http://schemas.microsoft.com/office/drawing/2014/main" id="{E92FECEB-07C0-4C0F-B09C-83AF54396901}"/>
              </a:ext>
            </a:extLst>
          </p:cNvPr>
          <p:cNvSpPr/>
          <p:nvPr/>
        </p:nvSpPr>
        <p:spPr>
          <a:xfrm>
            <a:off x="102505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4" name="立方体 2013">
            <a:extLst>
              <a:ext uri="{FF2B5EF4-FFF2-40B4-BE49-F238E27FC236}">
                <a16:creationId xmlns:a16="http://schemas.microsoft.com/office/drawing/2014/main" id="{76EC5158-C4A8-4D77-B6AB-F464EB4A54EC}"/>
              </a:ext>
            </a:extLst>
          </p:cNvPr>
          <p:cNvSpPr/>
          <p:nvPr/>
        </p:nvSpPr>
        <p:spPr>
          <a:xfrm>
            <a:off x="102505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5" name="立方体 2014">
            <a:extLst>
              <a:ext uri="{FF2B5EF4-FFF2-40B4-BE49-F238E27FC236}">
                <a16:creationId xmlns:a16="http://schemas.microsoft.com/office/drawing/2014/main" id="{6ECBF5E2-8900-4AD8-9D93-9C9F97B165AA}"/>
              </a:ext>
            </a:extLst>
          </p:cNvPr>
          <p:cNvSpPr/>
          <p:nvPr/>
        </p:nvSpPr>
        <p:spPr>
          <a:xfrm>
            <a:off x="102505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6" name="立方体 2015">
            <a:extLst>
              <a:ext uri="{FF2B5EF4-FFF2-40B4-BE49-F238E27FC236}">
                <a16:creationId xmlns:a16="http://schemas.microsoft.com/office/drawing/2014/main" id="{3A13C0E0-C314-4A7F-ABD6-FF3F13239C6B}"/>
              </a:ext>
            </a:extLst>
          </p:cNvPr>
          <p:cNvSpPr/>
          <p:nvPr/>
        </p:nvSpPr>
        <p:spPr>
          <a:xfrm>
            <a:off x="99527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" name="立方体 2016">
            <a:extLst>
              <a:ext uri="{FF2B5EF4-FFF2-40B4-BE49-F238E27FC236}">
                <a16:creationId xmlns:a16="http://schemas.microsoft.com/office/drawing/2014/main" id="{55C0545F-C538-40D9-95BA-EB5102CC6879}"/>
              </a:ext>
            </a:extLst>
          </p:cNvPr>
          <p:cNvSpPr/>
          <p:nvPr/>
        </p:nvSpPr>
        <p:spPr>
          <a:xfrm>
            <a:off x="99527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8" name="立方体 2017">
            <a:extLst>
              <a:ext uri="{FF2B5EF4-FFF2-40B4-BE49-F238E27FC236}">
                <a16:creationId xmlns:a16="http://schemas.microsoft.com/office/drawing/2014/main" id="{EE85F3CE-B39B-474B-9966-AA26CA7BCE11}"/>
              </a:ext>
            </a:extLst>
          </p:cNvPr>
          <p:cNvSpPr/>
          <p:nvPr/>
        </p:nvSpPr>
        <p:spPr>
          <a:xfrm>
            <a:off x="99527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9" name="立方体 2018">
            <a:extLst>
              <a:ext uri="{FF2B5EF4-FFF2-40B4-BE49-F238E27FC236}">
                <a16:creationId xmlns:a16="http://schemas.microsoft.com/office/drawing/2014/main" id="{782A7C5B-82AC-4359-97E2-40E89663F4C3}"/>
              </a:ext>
            </a:extLst>
          </p:cNvPr>
          <p:cNvSpPr/>
          <p:nvPr/>
        </p:nvSpPr>
        <p:spPr>
          <a:xfrm>
            <a:off x="96548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0" name="立方体 2019">
            <a:extLst>
              <a:ext uri="{FF2B5EF4-FFF2-40B4-BE49-F238E27FC236}">
                <a16:creationId xmlns:a16="http://schemas.microsoft.com/office/drawing/2014/main" id="{0B0805E7-239B-4E54-889A-3B754C4B34CB}"/>
              </a:ext>
            </a:extLst>
          </p:cNvPr>
          <p:cNvSpPr/>
          <p:nvPr/>
        </p:nvSpPr>
        <p:spPr>
          <a:xfrm>
            <a:off x="96548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1" name="立方体 2020">
            <a:extLst>
              <a:ext uri="{FF2B5EF4-FFF2-40B4-BE49-F238E27FC236}">
                <a16:creationId xmlns:a16="http://schemas.microsoft.com/office/drawing/2014/main" id="{1E39F373-9F45-4FA9-A2B0-BD216C62C2A6}"/>
              </a:ext>
            </a:extLst>
          </p:cNvPr>
          <p:cNvSpPr/>
          <p:nvPr/>
        </p:nvSpPr>
        <p:spPr>
          <a:xfrm>
            <a:off x="96548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2" name="立方体 2021">
            <a:extLst>
              <a:ext uri="{FF2B5EF4-FFF2-40B4-BE49-F238E27FC236}">
                <a16:creationId xmlns:a16="http://schemas.microsoft.com/office/drawing/2014/main" id="{526B5343-8E39-4459-BF5B-EB6A0E059F3C}"/>
              </a:ext>
            </a:extLst>
          </p:cNvPr>
          <p:cNvSpPr/>
          <p:nvPr/>
        </p:nvSpPr>
        <p:spPr>
          <a:xfrm>
            <a:off x="111964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3" name="立方体 2022">
            <a:extLst>
              <a:ext uri="{FF2B5EF4-FFF2-40B4-BE49-F238E27FC236}">
                <a16:creationId xmlns:a16="http://schemas.microsoft.com/office/drawing/2014/main" id="{F3533D84-33C4-44E6-9C14-A2B12D226A32}"/>
              </a:ext>
            </a:extLst>
          </p:cNvPr>
          <p:cNvSpPr/>
          <p:nvPr/>
        </p:nvSpPr>
        <p:spPr>
          <a:xfrm>
            <a:off x="111964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4" name="立方体 2023">
            <a:extLst>
              <a:ext uri="{FF2B5EF4-FFF2-40B4-BE49-F238E27FC236}">
                <a16:creationId xmlns:a16="http://schemas.microsoft.com/office/drawing/2014/main" id="{B3DF18A3-2FCC-4F41-B6AB-7EB28335EDD4}"/>
              </a:ext>
            </a:extLst>
          </p:cNvPr>
          <p:cNvSpPr/>
          <p:nvPr/>
        </p:nvSpPr>
        <p:spPr>
          <a:xfrm>
            <a:off x="111964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5" name="立方体 2024">
            <a:extLst>
              <a:ext uri="{FF2B5EF4-FFF2-40B4-BE49-F238E27FC236}">
                <a16:creationId xmlns:a16="http://schemas.microsoft.com/office/drawing/2014/main" id="{E574245C-DFB8-4F58-9C46-8B5E61397DE2}"/>
              </a:ext>
            </a:extLst>
          </p:cNvPr>
          <p:cNvSpPr/>
          <p:nvPr/>
        </p:nvSpPr>
        <p:spPr>
          <a:xfrm>
            <a:off x="108985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6" name="立方体 2025">
            <a:extLst>
              <a:ext uri="{FF2B5EF4-FFF2-40B4-BE49-F238E27FC236}">
                <a16:creationId xmlns:a16="http://schemas.microsoft.com/office/drawing/2014/main" id="{6511DE33-1125-4C14-BCC2-49662AFFC6F9}"/>
              </a:ext>
            </a:extLst>
          </p:cNvPr>
          <p:cNvSpPr/>
          <p:nvPr/>
        </p:nvSpPr>
        <p:spPr>
          <a:xfrm>
            <a:off x="108985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" name="立方体 2026">
            <a:extLst>
              <a:ext uri="{FF2B5EF4-FFF2-40B4-BE49-F238E27FC236}">
                <a16:creationId xmlns:a16="http://schemas.microsoft.com/office/drawing/2014/main" id="{BAB47ADE-60E8-439F-B873-12AD54936022}"/>
              </a:ext>
            </a:extLst>
          </p:cNvPr>
          <p:cNvSpPr/>
          <p:nvPr/>
        </p:nvSpPr>
        <p:spPr>
          <a:xfrm>
            <a:off x="108985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" name="立方体 2027">
            <a:extLst>
              <a:ext uri="{FF2B5EF4-FFF2-40B4-BE49-F238E27FC236}">
                <a16:creationId xmlns:a16="http://schemas.microsoft.com/office/drawing/2014/main" id="{C6793AFB-B60D-4CC1-BE74-4F9DCF63AF82}"/>
              </a:ext>
            </a:extLst>
          </p:cNvPr>
          <p:cNvSpPr/>
          <p:nvPr/>
        </p:nvSpPr>
        <p:spPr>
          <a:xfrm>
            <a:off x="106007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9" name="立方体 2028">
            <a:extLst>
              <a:ext uri="{FF2B5EF4-FFF2-40B4-BE49-F238E27FC236}">
                <a16:creationId xmlns:a16="http://schemas.microsoft.com/office/drawing/2014/main" id="{B7B974EE-B825-4EB6-AA43-897F9499B6E2}"/>
              </a:ext>
            </a:extLst>
          </p:cNvPr>
          <p:cNvSpPr/>
          <p:nvPr/>
        </p:nvSpPr>
        <p:spPr>
          <a:xfrm>
            <a:off x="106007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0" name="立方体 2029">
            <a:extLst>
              <a:ext uri="{FF2B5EF4-FFF2-40B4-BE49-F238E27FC236}">
                <a16:creationId xmlns:a16="http://schemas.microsoft.com/office/drawing/2014/main" id="{FA4A8DB0-C59E-4FE2-BC77-6D4BB4C8794D}"/>
              </a:ext>
            </a:extLst>
          </p:cNvPr>
          <p:cNvSpPr/>
          <p:nvPr/>
        </p:nvSpPr>
        <p:spPr>
          <a:xfrm>
            <a:off x="106007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1" name="立方体 2030">
            <a:extLst>
              <a:ext uri="{FF2B5EF4-FFF2-40B4-BE49-F238E27FC236}">
                <a16:creationId xmlns:a16="http://schemas.microsoft.com/office/drawing/2014/main" id="{D2D72574-04D1-4A63-B871-7E0954BD1DE1}"/>
              </a:ext>
            </a:extLst>
          </p:cNvPr>
          <p:cNvSpPr/>
          <p:nvPr/>
        </p:nvSpPr>
        <p:spPr>
          <a:xfrm>
            <a:off x="121424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2" name="立方体 2031">
            <a:extLst>
              <a:ext uri="{FF2B5EF4-FFF2-40B4-BE49-F238E27FC236}">
                <a16:creationId xmlns:a16="http://schemas.microsoft.com/office/drawing/2014/main" id="{75CA5229-102B-408A-9382-CD75ED5633C9}"/>
              </a:ext>
            </a:extLst>
          </p:cNvPr>
          <p:cNvSpPr/>
          <p:nvPr/>
        </p:nvSpPr>
        <p:spPr>
          <a:xfrm>
            <a:off x="121424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3" name="立方体 2032">
            <a:extLst>
              <a:ext uri="{FF2B5EF4-FFF2-40B4-BE49-F238E27FC236}">
                <a16:creationId xmlns:a16="http://schemas.microsoft.com/office/drawing/2014/main" id="{B4D697A9-1EB3-4A71-98C0-4BF6318390DB}"/>
              </a:ext>
            </a:extLst>
          </p:cNvPr>
          <p:cNvSpPr/>
          <p:nvPr/>
        </p:nvSpPr>
        <p:spPr>
          <a:xfrm>
            <a:off x="121424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4" name="立方体 2033">
            <a:extLst>
              <a:ext uri="{FF2B5EF4-FFF2-40B4-BE49-F238E27FC236}">
                <a16:creationId xmlns:a16="http://schemas.microsoft.com/office/drawing/2014/main" id="{6C5B9C72-F1D0-4125-B8E6-2832DCFFD0D6}"/>
              </a:ext>
            </a:extLst>
          </p:cNvPr>
          <p:cNvSpPr/>
          <p:nvPr/>
        </p:nvSpPr>
        <p:spPr>
          <a:xfrm>
            <a:off x="118445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5" name="立方体 2034">
            <a:extLst>
              <a:ext uri="{FF2B5EF4-FFF2-40B4-BE49-F238E27FC236}">
                <a16:creationId xmlns:a16="http://schemas.microsoft.com/office/drawing/2014/main" id="{29A0C428-3269-4C8C-B72A-0BDCD9E6DF65}"/>
              </a:ext>
            </a:extLst>
          </p:cNvPr>
          <p:cNvSpPr/>
          <p:nvPr/>
        </p:nvSpPr>
        <p:spPr>
          <a:xfrm>
            <a:off x="118445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6" name="立方体 2035">
            <a:extLst>
              <a:ext uri="{FF2B5EF4-FFF2-40B4-BE49-F238E27FC236}">
                <a16:creationId xmlns:a16="http://schemas.microsoft.com/office/drawing/2014/main" id="{3C3107C4-068C-44A1-BC67-8C62DFDDBAFE}"/>
              </a:ext>
            </a:extLst>
          </p:cNvPr>
          <p:cNvSpPr/>
          <p:nvPr/>
        </p:nvSpPr>
        <p:spPr>
          <a:xfrm>
            <a:off x="118445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" name="立方体 2036">
            <a:extLst>
              <a:ext uri="{FF2B5EF4-FFF2-40B4-BE49-F238E27FC236}">
                <a16:creationId xmlns:a16="http://schemas.microsoft.com/office/drawing/2014/main" id="{B3E86D8E-6A35-4406-8052-D83AC774A996}"/>
              </a:ext>
            </a:extLst>
          </p:cNvPr>
          <p:cNvSpPr/>
          <p:nvPr/>
        </p:nvSpPr>
        <p:spPr>
          <a:xfrm>
            <a:off x="115467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8" name="立方体 2037">
            <a:extLst>
              <a:ext uri="{FF2B5EF4-FFF2-40B4-BE49-F238E27FC236}">
                <a16:creationId xmlns:a16="http://schemas.microsoft.com/office/drawing/2014/main" id="{0A254687-1DA8-4D01-A6E6-474C5FA5F834}"/>
              </a:ext>
            </a:extLst>
          </p:cNvPr>
          <p:cNvSpPr/>
          <p:nvPr/>
        </p:nvSpPr>
        <p:spPr>
          <a:xfrm>
            <a:off x="115467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9" name="立方体 2038">
            <a:extLst>
              <a:ext uri="{FF2B5EF4-FFF2-40B4-BE49-F238E27FC236}">
                <a16:creationId xmlns:a16="http://schemas.microsoft.com/office/drawing/2014/main" id="{880DDF78-CFF6-45CB-A35F-237FE5E62754}"/>
              </a:ext>
            </a:extLst>
          </p:cNvPr>
          <p:cNvSpPr/>
          <p:nvPr/>
        </p:nvSpPr>
        <p:spPr>
          <a:xfrm>
            <a:off x="115467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0" name="立方体 2039">
            <a:extLst>
              <a:ext uri="{FF2B5EF4-FFF2-40B4-BE49-F238E27FC236}">
                <a16:creationId xmlns:a16="http://schemas.microsoft.com/office/drawing/2014/main" id="{4E5E38D3-C3E9-4509-AED6-8B27586CCA42}"/>
              </a:ext>
            </a:extLst>
          </p:cNvPr>
          <p:cNvSpPr/>
          <p:nvPr/>
        </p:nvSpPr>
        <p:spPr>
          <a:xfrm>
            <a:off x="130883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1" name="立方体 2040">
            <a:extLst>
              <a:ext uri="{FF2B5EF4-FFF2-40B4-BE49-F238E27FC236}">
                <a16:creationId xmlns:a16="http://schemas.microsoft.com/office/drawing/2014/main" id="{C0B5B78D-3536-447E-8986-41A64FB546D7}"/>
              </a:ext>
            </a:extLst>
          </p:cNvPr>
          <p:cNvSpPr/>
          <p:nvPr/>
        </p:nvSpPr>
        <p:spPr>
          <a:xfrm>
            <a:off x="130883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2" name="立方体 2041">
            <a:extLst>
              <a:ext uri="{FF2B5EF4-FFF2-40B4-BE49-F238E27FC236}">
                <a16:creationId xmlns:a16="http://schemas.microsoft.com/office/drawing/2014/main" id="{399644AA-3E2E-4CDF-9153-932C14535E9C}"/>
              </a:ext>
            </a:extLst>
          </p:cNvPr>
          <p:cNvSpPr/>
          <p:nvPr/>
        </p:nvSpPr>
        <p:spPr>
          <a:xfrm>
            <a:off x="130883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3" name="立方体 2042">
            <a:extLst>
              <a:ext uri="{FF2B5EF4-FFF2-40B4-BE49-F238E27FC236}">
                <a16:creationId xmlns:a16="http://schemas.microsoft.com/office/drawing/2014/main" id="{021A6030-86A9-4A31-9CDF-79CA73EFCDB5}"/>
              </a:ext>
            </a:extLst>
          </p:cNvPr>
          <p:cNvSpPr/>
          <p:nvPr/>
        </p:nvSpPr>
        <p:spPr>
          <a:xfrm>
            <a:off x="127904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4" name="立方体 2043">
            <a:extLst>
              <a:ext uri="{FF2B5EF4-FFF2-40B4-BE49-F238E27FC236}">
                <a16:creationId xmlns:a16="http://schemas.microsoft.com/office/drawing/2014/main" id="{711D0FFE-4B98-4C49-9665-2FE3FFE402B3}"/>
              </a:ext>
            </a:extLst>
          </p:cNvPr>
          <p:cNvSpPr/>
          <p:nvPr/>
        </p:nvSpPr>
        <p:spPr>
          <a:xfrm>
            <a:off x="127904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5" name="立方体 2044">
            <a:extLst>
              <a:ext uri="{FF2B5EF4-FFF2-40B4-BE49-F238E27FC236}">
                <a16:creationId xmlns:a16="http://schemas.microsoft.com/office/drawing/2014/main" id="{7B15DEC5-6C53-468D-A280-1B697AEE5175}"/>
              </a:ext>
            </a:extLst>
          </p:cNvPr>
          <p:cNvSpPr/>
          <p:nvPr/>
        </p:nvSpPr>
        <p:spPr>
          <a:xfrm>
            <a:off x="127904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6" name="立方体 2045">
            <a:extLst>
              <a:ext uri="{FF2B5EF4-FFF2-40B4-BE49-F238E27FC236}">
                <a16:creationId xmlns:a16="http://schemas.microsoft.com/office/drawing/2014/main" id="{5152938C-9647-4BAF-AFAE-007609DCF7D8}"/>
              </a:ext>
            </a:extLst>
          </p:cNvPr>
          <p:cNvSpPr/>
          <p:nvPr/>
        </p:nvSpPr>
        <p:spPr>
          <a:xfrm>
            <a:off x="124925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7" name="立方体 2046">
            <a:extLst>
              <a:ext uri="{FF2B5EF4-FFF2-40B4-BE49-F238E27FC236}">
                <a16:creationId xmlns:a16="http://schemas.microsoft.com/office/drawing/2014/main" id="{573E42B1-63C5-4D3F-9000-82BE5A52A2AA}"/>
              </a:ext>
            </a:extLst>
          </p:cNvPr>
          <p:cNvSpPr/>
          <p:nvPr/>
        </p:nvSpPr>
        <p:spPr>
          <a:xfrm>
            <a:off x="124925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" name="立方体 2047">
            <a:extLst>
              <a:ext uri="{FF2B5EF4-FFF2-40B4-BE49-F238E27FC236}">
                <a16:creationId xmlns:a16="http://schemas.microsoft.com/office/drawing/2014/main" id="{35DDD680-7134-4E9D-B492-21758F571718}"/>
              </a:ext>
            </a:extLst>
          </p:cNvPr>
          <p:cNvSpPr/>
          <p:nvPr/>
        </p:nvSpPr>
        <p:spPr>
          <a:xfrm>
            <a:off x="124925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立方体 2048">
            <a:extLst>
              <a:ext uri="{FF2B5EF4-FFF2-40B4-BE49-F238E27FC236}">
                <a16:creationId xmlns:a16="http://schemas.microsoft.com/office/drawing/2014/main" id="{C38260DE-3BC6-41C9-8BC4-9F39896E4801}"/>
              </a:ext>
            </a:extLst>
          </p:cNvPr>
          <p:cNvSpPr/>
          <p:nvPr/>
        </p:nvSpPr>
        <p:spPr>
          <a:xfrm>
            <a:off x="140104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" name="立方体 2049">
            <a:extLst>
              <a:ext uri="{FF2B5EF4-FFF2-40B4-BE49-F238E27FC236}">
                <a16:creationId xmlns:a16="http://schemas.microsoft.com/office/drawing/2014/main" id="{105BE276-E755-4D2E-9B9C-DDEA78E90A0F}"/>
              </a:ext>
            </a:extLst>
          </p:cNvPr>
          <p:cNvSpPr/>
          <p:nvPr/>
        </p:nvSpPr>
        <p:spPr>
          <a:xfrm>
            <a:off x="140104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立方体 2050">
            <a:extLst>
              <a:ext uri="{FF2B5EF4-FFF2-40B4-BE49-F238E27FC236}">
                <a16:creationId xmlns:a16="http://schemas.microsoft.com/office/drawing/2014/main" id="{FC0B1773-8FB3-459A-B69B-183B84B07BFD}"/>
              </a:ext>
            </a:extLst>
          </p:cNvPr>
          <p:cNvSpPr/>
          <p:nvPr/>
        </p:nvSpPr>
        <p:spPr>
          <a:xfrm>
            <a:off x="140104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立方体 2051">
            <a:extLst>
              <a:ext uri="{FF2B5EF4-FFF2-40B4-BE49-F238E27FC236}">
                <a16:creationId xmlns:a16="http://schemas.microsoft.com/office/drawing/2014/main" id="{AA4729F9-C802-4667-B9E5-AD464E6F11CC}"/>
              </a:ext>
            </a:extLst>
          </p:cNvPr>
          <p:cNvSpPr/>
          <p:nvPr/>
        </p:nvSpPr>
        <p:spPr>
          <a:xfrm>
            <a:off x="137126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立方体 2052">
            <a:extLst>
              <a:ext uri="{FF2B5EF4-FFF2-40B4-BE49-F238E27FC236}">
                <a16:creationId xmlns:a16="http://schemas.microsoft.com/office/drawing/2014/main" id="{71721944-85CA-4960-A1F3-2BAE83A1F52D}"/>
              </a:ext>
            </a:extLst>
          </p:cNvPr>
          <p:cNvSpPr/>
          <p:nvPr/>
        </p:nvSpPr>
        <p:spPr>
          <a:xfrm>
            <a:off x="137126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立方体 2053">
            <a:extLst>
              <a:ext uri="{FF2B5EF4-FFF2-40B4-BE49-F238E27FC236}">
                <a16:creationId xmlns:a16="http://schemas.microsoft.com/office/drawing/2014/main" id="{48D4AB25-6BA6-4A4B-89FC-616AEDB1DF83}"/>
              </a:ext>
            </a:extLst>
          </p:cNvPr>
          <p:cNvSpPr/>
          <p:nvPr/>
        </p:nvSpPr>
        <p:spPr>
          <a:xfrm>
            <a:off x="137126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立方体 2054">
            <a:extLst>
              <a:ext uri="{FF2B5EF4-FFF2-40B4-BE49-F238E27FC236}">
                <a16:creationId xmlns:a16="http://schemas.microsoft.com/office/drawing/2014/main" id="{C361EEDF-B833-4690-9F45-D61C6B903D2B}"/>
              </a:ext>
            </a:extLst>
          </p:cNvPr>
          <p:cNvSpPr/>
          <p:nvPr/>
        </p:nvSpPr>
        <p:spPr>
          <a:xfrm>
            <a:off x="134147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立方体 2055">
            <a:extLst>
              <a:ext uri="{FF2B5EF4-FFF2-40B4-BE49-F238E27FC236}">
                <a16:creationId xmlns:a16="http://schemas.microsoft.com/office/drawing/2014/main" id="{28C21D08-6364-4899-AA32-7C38398DF0C7}"/>
              </a:ext>
            </a:extLst>
          </p:cNvPr>
          <p:cNvSpPr/>
          <p:nvPr/>
        </p:nvSpPr>
        <p:spPr>
          <a:xfrm>
            <a:off x="134147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立方体 2056">
            <a:extLst>
              <a:ext uri="{FF2B5EF4-FFF2-40B4-BE49-F238E27FC236}">
                <a16:creationId xmlns:a16="http://schemas.microsoft.com/office/drawing/2014/main" id="{D8E0FDE3-9138-41EE-979E-622A26E1E540}"/>
              </a:ext>
            </a:extLst>
          </p:cNvPr>
          <p:cNvSpPr/>
          <p:nvPr/>
        </p:nvSpPr>
        <p:spPr>
          <a:xfrm>
            <a:off x="134147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立方体 2057">
            <a:extLst>
              <a:ext uri="{FF2B5EF4-FFF2-40B4-BE49-F238E27FC236}">
                <a16:creationId xmlns:a16="http://schemas.microsoft.com/office/drawing/2014/main" id="{35FA73A8-C62F-434B-B308-6EBC6B3C4049}"/>
              </a:ext>
            </a:extLst>
          </p:cNvPr>
          <p:cNvSpPr/>
          <p:nvPr/>
        </p:nvSpPr>
        <p:spPr>
          <a:xfrm>
            <a:off x="149563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立方体 2058">
            <a:extLst>
              <a:ext uri="{FF2B5EF4-FFF2-40B4-BE49-F238E27FC236}">
                <a16:creationId xmlns:a16="http://schemas.microsoft.com/office/drawing/2014/main" id="{5039B7EF-8E4C-4D05-B26C-ABF47F3F91A0}"/>
              </a:ext>
            </a:extLst>
          </p:cNvPr>
          <p:cNvSpPr/>
          <p:nvPr/>
        </p:nvSpPr>
        <p:spPr>
          <a:xfrm>
            <a:off x="149563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立方体 2059">
            <a:extLst>
              <a:ext uri="{FF2B5EF4-FFF2-40B4-BE49-F238E27FC236}">
                <a16:creationId xmlns:a16="http://schemas.microsoft.com/office/drawing/2014/main" id="{332C7BA3-5079-4735-86AB-98FFBBD3551A}"/>
              </a:ext>
            </a:extLst>
          </p:cNvPr>
          <p:cNvSpPr/>
          <p:nvPr/>
        </p:nvSpPr>
        <p:spPr>
          <a:xfrm>
            <a:off x="149563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立方体 2060">
            <a:extLst>
              <a:ext uri="{FF2B5EF4-FFF2-40B4-BE49-F238E27FC236}">
                <a16:creationId xmlns:a16="http://schemas.microsoft.com/office/drawing/2014/main" id="{83F54053-4B1C-458A-A234-E1F5A4570259}"/>
              </a:ext>
            </a:extLst>
          </p:cNvPr>
          <p:cNvSpPr/>
          <p:nvPr/>
        </p:nvSpPr>
        <p:spPr>
          <a:xfrm>
            <a:off x="146584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立方体 2061">
            <a:extLst>
              <a:ext uri="{FF2B5EF4-FFF2-40B4-BE49-F238E27FC236}">
                <a16:creationId xmlns:a16="http://schemas.microsoft.com/office/drawing/2014/main" id="{91E1F10B-F8EF-4F7A-A319-778193A167A9}"/>
              </a:ext>
            </a:extLst>
          </p:cNvPr>
          <p:cNvSpPr/>
          <p:nvPr/>
        </p:nvSpPr>
        <p:spPr>
          <a:xfrm>
            <a:off x="146584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3" name="立方体 2062">
            <a:extLst>
              <a:ext uri="{FF2B5EF4-FFF2-40B4-BE49-F238E27FC236}">
                <a16:creationId xmlns:a16="http://schemas.microsoft.com/office/drawing/2014/main" id="{30EC83EF-3E8E-46B4-91C7-0426181919A9}"/>
              </a:ext>
            </a:extLst>
          </p:cNvPr>
          <p:cNvSpPr/>
          <p:nvPr/>
        </p:nvSpPr>
        <p:spPr>
          <a:xfrm>
            <a:off x="146584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4" name="立方体 2063">
            <a:extLst>
              <a:ext uri="{FF2B5EF4-FFF2-40B4-BE49-F238E27FC236}">
                <a16:creationId xmlns:a16="http://schemas.microsoft.com/office/drawing/2014/main" id="{5A323A41-6754-4E4B-9E1E-991D9D33E55E}"/>
              </a:ext>
            </a:extLst>
          </p:cNvPr>
          <p:cNvSpPr/>
          <p:nvPr/>
        </p:nvSpPr>
        <p:spPr>
          <a:xfrm>
            <a:off x="143606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5" name="立方体 2064">
            <a:extLst>
              <a:ext uri="{FF2B5EF4-FFF2-40B4-BE49-F238E27FC236}">
                <a16:creationId xmlns:a16="http://schemas.microsoft.com/office/drawing/2014/main" id="{6EE8C7F2-FF61-4470-845B-2B887652A8E3}"/>
              </a:ext>
            </a:extLst>
          </p:cNvPr>
          <p:cNvSpPr/>
          <p:nvPr/>
        </p:nvSpPr>
        <p:spPr>
          <a:xfrm>
            <a:off x="143606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立方体 2065">
            <a:extLst>
              <a:ext uri="{FF2B5EF4-FFF2-40B4-BE49-F238E27FC236}">
                <a16:creationId xmlns:a16="http://schemas.microsoft.com/office/drawing/2014/main" id="{1EF03312-75E9-429D-9317-971E673A84F6}"/>
              </a:ext>
            </a:extLst>
          </p:cNvPr>
          <p:cNvSpPr/>
          <p:nvPr/>
        </p:nvSpPr>
        <p:spPr>
          <a:xfrm>
            <a:off x="143606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立方体 2066">
            <a:extLst>
              <a:ext uri="{FF2B5EF4-FFF2-40B4-BE49-F238E27FC236}">
                <a16:creationId xmlns:a16="http://schemas.microsoft.com/office/drawing/2014/main" id="{80A89111-7B55-4A86-9962-AA8000229149}"/>
              </a:ext>
            </a:extLst>
          </p:cNvPr>
          <p:cNvSpPr/>
          <p:nvPr/>
        </p:nvSpPr>
        <p:spPr>
          <a:xfrm>
            <a:off x="159023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8" name="立方体 2067">
            <a:extLst>
              <a:ext uri="{FF2B5EF4-FFF2-40B4-BE49-F238E27FC236}">
                <a16:creationId xmlns:a16="http://schemas.microsoft.com/office/drawing/2014/main" id="{F3E16112-1850-488F-BF0F-E581BAD220B3}"/>
              </a:ext>
            </a:extLst>
          </p:cNvPr>
          <p:cNvSpPr/>
          <p:nvPr/>
        </p:nvSpPr>
        <p:spPr>
          <a:xfrm>
            <a:off x="159023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9" name="立方体 2068">
            <a:extLst>
              <a:ext uri="{FF2B5EF4-FFF2-40B4-BE49-F238E27FC236}">
                <a16:creationId xmlns:a16="http://schemas.microsoft.com/office/drawing/2014/main" id="{0BF80B58-B1EF-4C71-8203-07F74BFADE28}"/>
              </a:ext>
            </a:extLst>
          </p:cNvPr>
          <p:cNvSpPr/>
          <p:nvPr/>
        </p:nvSpPr>
        <p:spPr>
          <a:xfrm>
            <a:off x="159023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0" name="立方体 2069">
            <a:extLst>
              <a:ext uri="{FF2B5EF4-FFF2-40B4-BE49-F238E27FC236}">
                <a16:creationId xmlns:a16="http://schemas.microsoft.com/office/drawing/2014/main" id="{9D7BAA63-C9C3-442B-9E17-27BAE13BF094}"/>
              </a:ext>
            </a:extLst>
          </p:cNvPr>
          <p:cNvSpPr/>
          <p:nvPr/>
        </p:nvSpPr>
        <p:spPr>
          <a:xfrm>
            <a:off x="156044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1" name="立方体 2070">
            <a:extLst>
              <a:ext uri="{FF2B5EF4-FFF2-40B4-BE49-F238E27FC236}">
                <a16:creationId xmlns:a16="http://schemas.microsoft.com/office/drawing/2014/main" id="{C7AC20E0-D2D8-4AA4-B3B4-956BABDF80C5}"/>
              </a:ext>
            </a:extLst>
          </p:cNvPr>
          <p:cNvSpPr/>
          <p:nvPr/>
        </p:nvSpPr>
        <p:spPr>
          <a:xfrm>
            <a:off x="156044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2" name="立方体 2071">
            <a:extLst>
              <a:ext uri="{FF2B5EF4-FFF2-40B4-BE49-F238E27FC236}">
                <a16:creationId xmlns:a16="http://schemas.microsoft.com/office/drawing/2014/main" id="{A86EA272-9983-479B-BEBF-DD8C370E2118}"/>
              </a:ext>
            </a:extLst>
          </p:cNvPr>
          <p:cNvSpPr/>
          <p:nvPr/>
        </p:nvSpPr>
        <p:spPr>
          <a:xfrm>
            <a:off x="156044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3" name="立方体 2072">
            <a:extLst>
              <a:ext uri="{FF2B5EF4-FFF2-40B4-BE49-F238E27FC236}">
                <a16:creationId xmlns:a16="http://schemas.microsoft.com/office/drawing/2014/main" id="{FFE3399C-1018-481C-B639-188C154373FE}"/>
              </a:ext>
            </a:extLst>
          </p:cNvPr>
          <p:cNvSpPr/>
          <p:nvPr/>
        </p:nvSpPr>
        <p:spPr>
          <a:xfrm>
            <a:off x="153066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立方体 2073">
            <a:extLst>
              <a:ext uri="{FF2B5EF4-FFF2-40B4-BE49-F238E27FC236}">
                <a16:creationId xmlns:a16="http://schemas.microsoft.com/office/drawing/2014/main" id="{F62497AE-494F-49E5-92E7-DA7C6B3901B9}"/>
              </a:ext>
            </a:extLst>
          </p:cNvPr>
          <p:cNvSpPr/>
          <p:nvPr/>
        </p:nvSpPr>
        <p:spPr>
          <a:xfrm>
            <a:off x="153066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立方体 2074">
            <a:extLst>
              <a:ext uri="{FF2B5EF4-FFF2-40B4-BE49-F238E27FC236}">
                <a16:creationId xmlns:a16="http://schemas.microsoft.com/office/drawing/2014/main" id="{96D2AEE8-5BC0-47CD-A96A-7FC461E2ABD7}"/>
              </a:ext>
            </a:extLst>
          </p:cNvPr>
          <p:cNvSpPr/>
          <p:nvPr/>
        </p:nvSpPr>
        <p:spPr>
          <a:xfrm>
            <a:off x="153066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6" name="立方体 2075">
            <a:extLst>
              <a:ext uri="{FF2B5EF4-FFF2-40B4-BE49-F238E27FC236}">
                <a16:creationId xmlns:a16="http://schemas.microsoft.com/office/drawing/2014/main" id="{E6054967-B7A2-4A12-AD7F-0E90BFF001D8}"/>
              </a:ext>
            </a:extLst>
          </p:cNvPr>
          <p:cNvSpPr/>
          <p:nvPr/>
        </p:nvSpPr>
        <p:spPr>
          <a:xfrm>
            <a:off x="168482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7" name="立方体 2076">
            <a:extLst>
              <a:ext uri="{FF2B5EF4-FFF2-40B4-BE49-F238E27FC236}">
                <a16:creationId xmlns:a16="http://schemas.microsoft.com/office/drawing/2014/main" id="{36080AB0-0159-463F-8F74-E403AB2C9A17}"/>
              </a:ext>
            </a:extLst>
          </p:cNvPr>
          <p:cNvSpPr/>
          <p:nvPr/>
        </p:nvSpPr>
        <p:spPr>
          <a:xfrm>
            <a:off x="168482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" name="立方体 2077">
            <a:extLst>
              <a:ext uri="{FF2B5EF4-FFF2-40B4-BE49-F238E27FC236}">
                <a16:creationId xmlns:a16="http://schemas.microsoft.com/office/drawing/2014/main" id="{2C77DFAF-942A-4582-A924-E5774945DD4D}"/>
              </a:ext>
            </a:extLst>
          </p:cNvPr>
          <p:cNvSpPr/>
          <p:nvPr/>
        </p:nvSpPr>
        <p:spPr>
          <a:xfrm>
            <a:off x="168482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9" name="立方体 2078">
            <a:extLst>
              <a:ext uri="{FF2B5EF4-FFF2-40B4-BE49-F238E27FC236}">
                <a16:creationId xmlns:a16="http://schemas.microsoft.com/office/drawing/2014/main" id="{F5F3A035-2E69-422C-959A-8E86AD4DC8AA}"/>
              </a:ext>
            </a:extLst>
          </p:cNvPr>
          <p:cNvSpPr/>
          <p:nvPr/>
        </p:nvSpPr>
        <p:spPr>
          <a:xfrm>
            <a:off x="165503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0" name="立方体 2079">
            <a:extLst>
              <a:ext uri="{FF2B5EF4-FFF2-40B4-BE49-F238E27FC236}">
                <a16:creationId xmlns:a16="http://schemas.microsoft.com/office/drawing/2014/main" id="{68AC3CC7-6A8F-465E-9795-7DC6461CA0A7}"/>
              </a:ext>
            </a:extLst>
          </p:cNvPr>
          <p:cNvSpPr/>
          <p:nvPr/>
        </p:nvSpPr>
        <p:spPr>
          <a:xfrm>
            <a:off x="165503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1" name="立方体 2080">
            <a:extLst>
              <a:ext uri="{FF2B5EF4-FFF2-40B4-BE49-F238E27FC236}">
                <a16:creationId xmlns:a16="http://schemas.microsoft.com/office/drawing/2014/main" id="{08965079-A164-4A35-AD32-B0B41CBDE91B}"/>
              </a:ext>
            </a:extLst>
          </p:cNvPr>
          <p:cNvSpPr/>
          <p:nvPr/>
        </p:nvSpPr>
        <p:spPr>
          <a:xfrm>
            <a:off x="165503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立方体 2081">
            <a:extLst>
              <a:ext uri="{FF2B5EF4-FFF2-40B4-BE49-F238E27FC236}">
                <a16:creationId xmlns:a16="http://schemas.microsoft.com/office/drawing/2014/main" id="{F5E2C810-8C5D-4406-883C-AFD4D83F5928}"/>
              </a:ext>
            </a:extLst>
          </p:cNvPr>
          <p:cNvSpPr/>
          <p:nvPr/>
        </p:nvSpPr>
        <p:spPr>
          <a:xfrm>
            <a:off x="162524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立方体 2082">
            <a:extLst>
              <a:ext uri="{FF2B5EF4-FFF2-40B4-BE49-F238E27FC236}">
                <a16:creationId xmlns:a16="http://schemas.microsoft.com/office/drawing/2014/main" id="{FFD94A58-6AFF-42AB-B4CD-C830391BBE76}"/>
              </a:ext>
            </a:extLst>
          </p:cNvPr>
          <p:cNvSpPr/>
          <p:nvPr/>
        </p:nvSpPr>
        <p:spPr>
          <a:xfrm>
            <a:off x="162524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4" name="立方体 2083">
            <a:extLst>
              <a:ext uri="{FF2B5EF4-FFF2-40B4-BE49-F238E27FC236}">
                <a16:creationId xmlns:a16="http://schemas.microsoft.com/office/drawing/2014/main" id="{C430CDC1-F83C-44FA-9457-DC2FFF15BD4B}"/>
              </a:ext>
            </a:extLst>
          </p:cNvPr>
          <p:cNvSpPr/>
          <p:nvPr/>
        </p:nvSpPr>
        <p:spPr>
          <a:xfrm>
            <a:off x="162524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5" name="立方体 2084">
            <a:extLst>
              <a:ext uri="{FF2B5EF4-FFF2-40B4-BE49-F238E27FC236}">
                <a16:creationId xmlns:a16="http://schemas.microsoft.com/office/drawing/2014/main" id="{C98F2181-8007-4E74-A971-7105F50A45AF}"/>
              </a:ext>
            </a:extLst>
          </p:cNvPr>
          <p:cNvSpPr/>
          <p:nvPr/>
        </p:nvSpPr>
        <p:spPr>
          <a:xfrm>
            <a:off x="1774182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立方体 2085">
            <a:extLst>
              <a:ext uri="{FF2B5EF4-FFF2-40B4-BE49-F238E27FC236}">
                <a16:creationId xmlns:a16="http://schemas.microsoft.com/office/drawing/2014/main" id="{6213BBAF-DDE8-4387-8EF6-797B30F88246}"/>
              </a:ext>
            </a:extLst>
          </p:cNvPr>
          <p:cNvSpPr/>
          <p:nvPr/>
        </p:nvSpPr>
        <p:spPr>
          <a:xfrm>
            <a:off x="1774182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7" name="立方体 2086">
            <a:extLst>
              <a:ext uri="{FF2B5EF4-FFF2-40B4-BE49-F238E27FC236}">
                <a16:creationId xmlns:a16="http://schemas.microsoft.com/office/drawing/2014/main" id="{B750BB57-0716-45AF-997B-1602B3777C58}"/>
              </a:ext>
            </a:extLst>
          </p:cNvPr>
          <p:cNvSpPr/>
          <p:nvPr/>
        </p:nvSpPr>
        <p:spPr>
          <a:xfrm>
            <a:off x="1774182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立方体 2087">
            <a:extLst>
              <a:ext uri="{FF2B5EF4-FFF2-40B4-BE49-F238E27FC236}">
                <a16:creationId xmlns:a16="http://schemas.microsoft.com/office/drawing/2014/main" id="{A44866B9-4CF8-42E2-A569-7370497C1898}"/>
              </a:ext>
            </a:extLst>
          </p:cNvPr>
          <p:cNvSpPr/>
          <p:nvPr/>
        </p:nvSpPr>
        <p:spPr>
          <a:xfrm>
            <a:off x="1744395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" name="立方体 2088">
            <a:extLst>
              <a:ext uri="{FF2B5EF4-FFF2-40B4-BE49-F238E27FC236}">
                <a16:creationId xmlns:a16="http://schemas.microsoft.com/office/drawing/2014/main" id="{61397B48-BBA3-4A9C-9F05-8F62700A6B4E}"/>
              </a:ext>
            </a:extLst>
          </p:cNvPr>
          <p:cNvSpPr/>
          <p:nvPr/>
        </p:nvSpPr>
        <p:spPr>
          <a:xfrm>
            <a:off x="1744395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立方体 2089">
            <a:extLst>
              <a:ext uri="{FF2B5EF4-FFF2-40B4-BE49-F238E27FC236}">
                <a16:creationId xmlns:a16="http://schemas.microsoft.com/office/drawing/2014/main" id="{E7604116-45B3-42AF-BF1F-293178A4A910}"/>
              </a:ext>
            </a:extLst>
          </p:cNvPr>
          <p:cNvSpPr/>
          <p:nvPr/>
        </p:nvSpPr>
        <p:spPr>
          <a:xfrm>
            <a:off x="1744395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1" name="立方体 2090">
            <a:extLst>
              <a:ext uri="{FF2B5EF4-FFF2-40B4-BE49-F238E27FC236}">
                <a16:creationId xmlns:a16="http://schemas.microsoft.com/office/drawing/2014/main" id="{43674840-782C-4665-9206-34D8C593C0F2}"/>
              </a:ext>
            </a:extLst>
          </p:cNvPr>
          <p:cNvSpPr/>
          <p:nvPr/>
        </p:nvSpPr>
        <p:spPr>
          <a:xfrm>
            <a:off x="1714608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2" name="立方体 2091">
            <a:extLst>
              <a:ext uri="{FF2B5EF4-FFF2-40B4-BE49-F238E27FC236}">
                <a16:creationId xmlns:a16="http://schemas.microsoft.com/office/drawing/2014/main" id="{1BD7DE7A-195F-4A02-9491-AEA06CA6BEB1}"/>
              </a:ext>
            </a:extLst>
          </p:cNvPr>
          <p:cNvSpPr/>
          <p:nvPr/>
        </p:nvSpPr>
        <p:spPr>
          <a:xfrm>
            <a:off x="1714608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3" name="立方体 2092">
            <a:extLst>
              <a:ext uri="{FF2B5EF4-FFF2-40B4-BE49-F238E27FC236}">
                <a16:creationId xmlns:a16="http://schemas.microsoft.com/office/drawing/2014/main" id="{8E39D4F8-5011-44A5-B42B-EF4C040EDBBF}"/>
              </a:ext>
            </a:extLst>
          </p:cNvPr>
          <p:cNvSpPr/>
          <p:nvPr/>
        </p:nvSpPr>
        <p:spPr>
          <a:xfrm>
            <a:off x="1714608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4" name="立方体 2093">
            <a:extLst>
              <a:ext uri="{FF2B5EF4-FFF2-40B4-BE49-F238E27FC236}">
                <a16:creationId xmlns:a16="http://schemas.microsoft.com/office/drawing/2014/main" id="{46837009-A6A4-4C30-8844-A2AB90CFE966}"/>
              </a:ext>
            </a:extLst>
          </p:cNvPr>
          <p:cNvSpPr/>
          <p:nvPr/>
        </p:nvSpPr>
        <p:spPr>
          <a:xfrm>
            <a:off x="1868769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5" name="立方体 2094">
            <a:extLst>
              <a:ext uri="{FF2B5EF4-FFF2-40B4-BE49-F238E27FC236}">
                <a16:creationId xmlns:a16="http://schemas.microsoft.com/office/drawing/2014/main" id="{F5C0DC13-E670-4684-A28F-7FE044F031B5}"/>
              </a:ext>
            </a:extLst>
          </p:cNvPr>
          <p:cNvSpPr/>
          <p:nvPr/>
        </p:nvSpPr>
        <p:spPr>
          <a:xfrm>
            <a:off x="1868769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6" name="立方体 2095">
            <a:extLst>
              <a:ext uri="{FF2B5EF4-FFF2-40B4-BE49-F238E27FC236}">
                <a16:creationId xmlns:a16="http://schemas.microsoft.com/office/drawing/2014/main" id="{C1A11279-EA3B-4688-B935-165C6B8A2B58}"/>
              </a:ext>
            </a:extLst>
          </p:cNvPr>
          <p:cNvSpPr/>
          <p:nvPr/>
        </p:nvSpPr>
        <p:spPr>
          <a:xfrm>
            <a:off x="1868769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7" name="立方体 2096">
            <a:extLst>
              <a:ext uri="{FF2B5EF4-FFF2-40B4-BE49-F238E27FC236}">
                <a16:creationId xmlns:a16="http://schemas.microsoft.com/office/drawing/2014/main" id="{7E110881-7304-4413-ABCF-CFAED81468D8}"/>
              </a:ext>
            </a:extLst>
          </p:cNvPr>
          <p:cNvSpPr/>
          <p:nvPr/>
        </p:nvSpPr>
        <p:spPr>
          <a:xfrm>
            <a:off x="1838982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8" name="立方体 2097">
            <a:extLst>
              <a:ext uri="{FF2B5EF4-FFF2-40B4-BE49-F238E27FC236}">
                <a16:creationId xmlns:a16="http://schemas.microsoft.com/office/drawing/2014/main" id="{4DAA5670-3C1C-4F68-A156-808165D38E56}"/>
              </a:ext>
            </a:extLst>
          </p:cNvPr>
          <p:cNvSpPr/>
          <p:nvPr/>
        </p:nvSpPr>
        <p:spPr>
          <a:xfrm>
            <a:off x="1838982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立方体 2098">
            <a:extLst>
              <a:ext uri="{FF2B5EF4-FFF2-40B4-BE49-F238E27FC236}">
                <a16:creationId xmlns:a16="http://schemas.microsoft.com/office/drawing/2014/main" id="{796138F2-3D3B-4C58-AE59-E58971429E14}"/>
              </a:ext>
            </a:extLst>
          </p:cNvPr>
          <p:cNvSpPr/>
          <p:nvPr/>
        </p:nvSpPr>
        <p:spPr>
          <a:xfrm>
            <a:off x="1838982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0" name="立方体 2099">
            <a:extLst>
              <a:ext uri="{FF2B5EF4-FFF2-40B4-BE49-F238E27FC236}">
                <a16:creationId xmlns:a16="http://schemas.microsoft.com/office/drawing/2014/main" id="{69741C90-13B0-4D57-917F-0A77BB130B7D}"/>
              </a:ext>
            </a:extLst>
          </p:cNvPr>
          <p:cNvSpPr/>
          <p:nvPr/>
        </p:nvSpPr>
        <p:spPr>
          <a:xfrm>
            <a:off x="1809195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立方体 2100">
            <a:extLst>
              <a:ext uri="{FF2B5EF4-FFF2-40B4-BE49-F238E27FC236}">
                <a16:creationId xmlns:a16="http://schemas.microsoft.com/office/drawing/2014/main" id="{3FAE59E4-9D19-46BC-8363-3054F36C8AE9}"/>
              </a:ext>
            </a:extLst>
          </p:cNvPr>
          <p:cNvSpPr/>
          <p:nvPr/>
        </p:nvSpPr>
        <p:spPr>
          <a:xfrm>
            <a:off x="1809195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立方体 2101">
            <a:extLst>
              <a:ext uri="{FF2B5EF4-FFF2-40B4-BE49-F238E27FC236}">
                <a16:creationId xmlns:a16="http://schemas.microsoft.com/office/drawing/2014/main" id="{D46DEAA9-76DA-4B69-A103-1CBB630337A9}"/>
              </a:ext>
            </a:extLst>
          </p:cNvPr>
          <p:cNvSpPr/>
          <p:nvPr/>
        </p:nvSpPr>
        <p:spPr>
          <a:xfrm>
            <a:off x="1809195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3" name="立方体 2102">
            <a:extLst>
              <a:ext uri="{FF2B5EF4-FFF2-40B4-BE49-F238E27FC236}">
                <a16:creationId xmlns:a16="http://schemas.microsoft.com/office/drawing/2014/main" id="{8BCE2F80-C623-47F3-9875-8D8ECC3038AE}"/>
              </a:ext>
            </a:extLst>
          </p:cNvPr>
          <p:cNvSpPr/>
          <p:nvPr/>
        </p:nvSpPr>
        <p:spPr>
          <a:xfrm>
            <a:off x="196336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4" name="立方体 2103">
            <a:extLst>
              <a:ext uri="{FF2B5EF4-FFF2-40B4-BE49-F238E27FC236}">
                <a16:creationId xmlns:a16="http://schemas.microsoft.com/office/drawing/2014/main" id="{D0481064-D7C4-43D7-AE27-79F93A6C5507}"/>
              </a:ext>
            </a:extLst>
          </p:cNvPr>
          <p:cNvSpPr/>
          <p:nvPr/>
        </p:nvSpPr>
        <p:spPr>
          <a:xfrm>
            <a:off x="196336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5" name="立方体 2104">
            <a:extLst>
              <a:ext uri="{FF2B5EF4-FFF2-40B4-BE49-F238E27FC236}">
                <a16:creationId xmlns:a16="http://schemas.microsoft.com/office/drawing/2014/main" id="{0F2EA76F-6113-4DDC-8AAB-CADFD3C55B1D}"/>
              </a:ext>
            </a:extLst>
          </p:cNvPr>
          <p:cNvSpPr/>
          <p:nvPr/>
        </p:nvSpPr>
        <p:spPr>
          <a:xfrm>
            <a:off x="196336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6" name="立方体 2105">
            <a:extLst>
              <a:ext uri="{FF2B5EF4-FFF2-40B4-BE49-F238E27FC236}">
                <a16:creationId xmlns:a16="http://schemas.microsoft.com/office/drawing/2014/main" id="{92994852-355B-4501-931A-B2FD1C0DB8D7}"/>
              </a:ext>
            </a:extLst>
          </p:cNvPr>
          <p:cNvSpPr/>
          <p:nvPr/>
        </p:nvSpPr>
        <p:spPr>
          <a:xfrm>
            <a:off x="193358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7" name="立方体 2106">
            <a:extLst>
              <a:ext uri="{FF2B5EF4-FFF2-40B4-BE49-F238E27FC236}">
                <a16:creationId xmlns:a16="http://schemas.microsoft.com/office/drawing/2014/main" id="{0B4F041B-A485-47A2-B1B1-77A59E1A61F1}"/>
              </a:ext>
            </a:extLst>
          </p:cNvPr>
          <p:cNvSpPr/>
          <p:nvPr/>
        </p:nvSpPr>
        <p:spPr>
          <a:xfrm>
            <a:off x="193358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8" name="立方体 2107">
            <a:extLst>
              <a:ext uri="{FF2B5EF4-FFF2-40B4-BE49-F238E27FC236}">
                <a16:creationId xmlns:a16="http://schemas.microsoft.com/office/drawing/2014/main" id="{EBEE9C1B-4908-4F8C-8E96-999D12D8BD81}"/>
              </a:ext>
            </a:extLst>
          </p:cNvPr>
          <p:cNvSpPr/>
          <p:nvPr/>
        </p:nvSpPr>
        <p:spPr>
          <a:xfrm>
            <a:off x="193358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" name="立方体 2108">
            <a:extLst>
              <a:ext uri="{FF2B5EF4-FFF2-40B4-BE49-F238E27FC236}">
                <a16:creationId xmlns:a16="http://schemas.microsoft.com/office/drawing/2014/main" id="{B2013213-01AC-4134-866A-27828325DBE9}"/>
              </a:ext>
            </a:extLst>
          </p:cNvPr>
          <p:cNvSpPr/>
          <p:nvPr/>
        </p:nvSpPr>
        <p:spPr>
          <a:xfrm>
            <a:off x="190379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0" name="立方体 2109">
            <a:extLst>
              <a:ext uri="{FF2B5EF4-FFF2-40B4-BE49-F238E27FC236}">
                <a16:creationId xmlns:a16="http://schemas.microsoft.com/office/drawing/2014/main" id="{B3273041-A149-49CC-B815-F9D78FCA7B61}"/>
              </a:ext>
            </a:extLst>
          </p:cNvPr>
          <p:cNvSpPr/>
          <p:nvPr/>
        </p:nvSpPr>
        <p:spPr>
          <a:xfrm>
            <a:off x="190379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1" name="立方体 2110">
            <a:extLst>
              <a:ext uri="{FF2B5EF4-FFF2-40B4-BE49-F238E27FC236}">
                <a16:creationId xmlns:a16="http://schemas.microsoft.com/office/drawing/2014/main" id="{18ED4263-9BBE-43B5-8B40-A38EC55D5931}"/>
              </a:ext>
            </a:extLst>
          </p:cNvPr>
          <p:cNvSpPr/>
          <p:nvPr/>
        </p:nvSpPr>
        <p:spPr>
          <a:xfrm>
            <a:off x="190379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2" name="立方体 2111">
            <a:extLst>
              <a:ext uri="{FF2B5EF4-FFF2-40B4-BE49-F238E27FC236}">
                <a16:creationId xmlns:a16="http://schemas.microsoft.com/office/drawing/2014/main" id="{2885C96F-A293-4131-88D3-15147412F288}"/>
              </a:ext>
            </a:extLst>
          </p:cNvPr>
          <p:cNvSpPr/>
          <p:nvPr/>
        </p:nvSpPr>
        <p:spPr>
          <a:xfrm>
            <a:off x="205795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3" name="立方体 2112">
            <a:extLst>
              <a:ext uri="{FF2B5EF4-FFF2-40B4-BE49-F238E27FC236}">
                <a16:creationId xmlns:a16="http://schemas.microsoft.com/office/drawing/2014/main" id="{F21B2574-03F5-4DA6-A2A2-C459E4186626}"/>
              </a:ext>
            </a:extLst>
          </p:cNvPr>
          <p:cNvSpPr/>
          <p:nvPr/>
        </p:nvSpPr>
        <p:spPr>
          <a:xfrm>
            <a:off x="205795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4" name="立方体 2113">
            <a:extLst>
              <a:ext uri="{FF2B5EF4-FFF2-40B4-BE49-F238E27FC236}">
                <a16:creationId xmlns:a16="http://schemas.microsoft.com/office/drawing/2014/main" id="{4390F011-0E74-408A-AEC5-C3E3886703BA}"/>
              </a:ext>
            </a:extLst>
          </p:cNvPr>
          <p:cNvSpPr/>
          <p:nvPr/>
        </p:nvSpPr>
        <p:spPr>
          <a:xfrm>
            <a:off x="205795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5" name="立方体 2114">
            <a:extLst>
              <a:ext uri="{FF2B5EF4-FFF2-40B4-BE49-F238E27FC236}">
                <a16:creationId xmlns:a16="http://schemas.microsoft.com/office/drawing/2014/main" id="{E11DF3B9-D574-42E4-9A7D-B9B56911430E}"/>
              </a:ext>
            </a:extLst>
          </p:cNvPr>
          <p:cNvSpPr/>
          <p:nvPr/>
        </p:nvSpPr>
        <p:spPr>
          <a:xfrm>
            <a:off x="202816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6" name="立方体 2115">
            <a:extLst>
              <a:ext uri="{FF2B5EF4-FFF2-40B4-BE49-F238E27FC236}">
                <a16:creationId xmlns:a16="http://schemas.microsoft.com/office/drawing/2014/main" id="{B8D779E9-6210-4B2E-9D04-3E01FF9E15BF}"/>
              </a:ext>
            </a:extLst>
          </p:cNvPr>
          <p:cNvSpPr/>
          <p:nvPr/>
        </p:nvSpPr>
        <p:spPr>
          <a:xfrm>
            <a:off x="202816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7" name="立方体 2116">
            <a:extLst>
              <a:ext uri="{FF2B5EF4-FFF2-40B4-BE49-F238E27FC236}">
                <a16:creationId xmlns:a16="http://schemas.microsoft.com/office/drawing/2014/main" id="{2831ACF7-FD64-4B74-9550-3E87C7F75E9F}"/>
              </a:ext>
            </a:extLst>
          </p:cNvPr>
          <p:cNvSpPr/>
          <p:nvPr/>
        </p:nvSpPr>
        <p:spPr>
          <a:xfrm>
            <a:off x="202816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8" name="立方体 2117">
            <a:extLst>
              <a:ext uri="{FF2B5EF4-FFF2-40B4-BE49-F238E27FC236}">
                <a16:creationId xmlns:a16="http://schemas.microsoft.com/office/drawing/2014/main" id="{1C4005A6-D853-4CAC-963C-510611612F1E}"/>
              </a:ext>
            </a:extLst>
          </p:cNvPr>
          <p:cNvSpPr/>
          <p:nvPr/>
        </p:nvSpPr>
        <p:spPr>
          <a:xfrm>
            <a:off x="199838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" name="立方体 2118">
            <a:extLst>
              <a:ext uri="{FF2B5EF4-FFF2-40B4-BE49-F238E27FC236}">
                <a16:creationId xmlns:a16="http://schemas.microsoft.com/office/drawing/2014/main" id="{7541BAA1-1786-4278-8D0F-77DCBE1FE9D9}"/>
              </a:ext>
            </a:extLst>
          </p:cNvPr>
          <p:cNvSpPr/>
          <p:nvPr/>
        </p:nvSpPr>
        <p:spPr>
          <a:xfrm>
            <a:off x="199838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0" name="立方体 2119">
            <a:extLst>
              <a:ext uri="{FF2B5EF4-FFF2-40B4-BE49-F238E27FC236}">
                <a16:creationId xmlns:a16="http://schemas.microsoft.com/office/drawing/2014/main" id="{7636E7F7-7DC7-4E22-9982-C0EED28CA173}"/>
              </a:ext>
            </a:extLst>
          </p:cNvPr>
          <p:cNvSpPr/>
          <p:nvPr/>
        </p:nvSpPr>
        <p:spPr>
          <a:xfrm>
            <a:off x="199838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1" name="立方体 2120">
            <a:extLst>
              <a:ext uri="{FF2B5EF4-FFF2-40B4-BE49-F238E27FC236}">
                <a16:creationId xmlns:a16="http://schemas.microsoft.com/office/drawing/2014/main" id="{180BA4B0-7385-4987-945C-65B5AA21A9C0}"/>
              </a:ext>
            </a:extLst>
          </p:cNvPr>
          <p:cNvSpPr/>
          <p:nvPr/>
        </p:nvSpPr>
        <p:spPr>
          <a:xfrm>
            <a:off x="2147316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2" name="立方体 2121">
            <a:extLst>
              <a:ext uri="{FF2B5EF4-FFF2-40B4-BE49-F238E27FC236}">
                <a16:creationId xmlns:a16="http://schemas.microsoft.com/office/drawing/2014/main" id="{E3CD77D2-3774-48CC-9404-67185C3FD2F6}"/>
              </a:ext>
            </a:extLst>
          </p:cNvPr>
          <p:cNvSpPr/>
          <p:nvPr/>
        </p:nvSpPr>
        <p:spPr>
          <a:xfrm>
            <a:off x="2147316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3" name="立方体 2122">
            <a:extLst>
              <a:ext uri="{FF2B5EF4-FFF2-40B4-BE49-F238E27FC236}">
                <a16:creationId xmlns:a16="http://schemas.microsoft.com/office/drawing/2014/main" id="{2918FA1E-FFD3-4C33-81DA-62DC4A7E43EB}"/>
              </a:ext>
            </a:extLst>
          </p:cNvPr>
          <p:cNvSpPr/>
          <p:nvPr/>
        </p:nvSpPr>
        <p:spPr>
          <a:xfrm>
            <a:off x="2147316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4" name="立方体 2123">
            <a:extLst>
              <a:ext uri="{FF2B5EF4-FFF2-40B4-BE49-F238E27FC236}">
                <a16:creationId xmlns:a16="http://schemas.microsoft.com/office/drawing/2014/main" id="{69D8937E-1464-4A11-953A-6CD7AC320871}"/>
              </a:ext>
            </a:extLst>
          </p:cNvPr>
          <p:cNvSpPr/>
          <p:nvPr/>
        </p:nvSpPr>
        <p:spPr>
          <a:xfrm>
            <a:off x="2117529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5" name="立方体 2124">
            <a:extLst>
              <a:ext uri="{FF2B5EF4-FFF2-40B4-BE49-F238E27FC236}">
                <a16:creationId xmlns:a16="http://schemas.microsoft.com/office/drawing/2014/main" id="{C48BBC7D-C5C7-478B-9AFA-A91D0D09BCE7}"/>
              </a:ext>
            </a:extLst>
          </p:cNvPr>
          <p:cNvSpPr/>
          <p:nvPr/>
        </p:nvSpPr>
        <p:spPr>
          <a:xfrm>
            <a:off x="2117529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立方体 2125">
            <a:extLst>
              <a:ext uri="{FF2B5EF4-FFF2-40B4-BE49-F238E27FC236}">
                <a16:creationId xmlns:a16="http://schemas.microsoft.com/office/drawing/2014/main" id="{33E22991-84DF-4EB8-8891-1623A15F3396}"/>
              </a:ext>
            </a:extLst>
          </p:cNvPr>
          <p:cNvSpPr/>
          <p:nvPr/>
        </p:nvSpPr>
        <p:spPr>
          <a:xfrm>
            <a:off x="2117529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立方体 2126">
            <a:extLst>
              <a:ext uri="{FF2B5EF4-FFF2-40B4-BE49-F238E27FC236}">
                <a16:creationId xmlns:a16="http://schemas.microsoft.com/office/drawing/2014/main" id="{C7768DEA-9B1B-40EA-86AB-E3B78BD7758A}"/>
              </a:ext>
            </a:extLst>
          </p:cNvPr>
          <p:cNvSpPr/>
          <p:nvPr/>
        </p:nvSpPr>
        <p:spPr>
          <a:xfrm>
            <a:off x="2087742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8" name="立方体 2127">
            <a:extLst>
              <a:ext uri="{FF2B5EF4-FFF2-40B4-BE49-F238E27FC236}">
                <a16:creationId xmlns:a16="http://schemas.microsoft.com/office/drawing/2014/main" id="{2E4BDD64-9318-4DA5-BC53-6FA01E7EE49B}"/>
              </a:ext>
            </a:extLst>
          </p:cNvPr>
          <p:cNvSpPr/>
          <p:nvPr/>
        </p:nvSpPr>
        <p:spPr>
          <a:xfrm>
            <a:off x="2087742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" name="立方体 2128">
            <a:extLst>
              <a:ext uri="{FF2B5EF4-FFF2-40B4-BE49-F238E27FC236}">
                <a16:creationId xmlns:a16="http://schemas.microsoft.com/office/drawing/2014/main" id="{6DEFE59C-9609-47E8-91E3-8E63A5EB219B}"/>
              </a:ext>
            </a:extLst>
          </p:cNvPr>
          <p:cNvSpPr/>
          <p:nvPr/>
        </p:nvSpPr>
        <p:spPr>
          <a:xfrm>
            <a:off x="2087742" y="54741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0" name="直接连接符 2129">
            <a:extLst>
              <a:ext uri="{FF2B5EF4-FFF2-40B4-BE49-F238E27FC236}">
                <a16:creationId xmlns:a16="http://schemas.microsoft.com/office/drawing/2014/main" id="{5AFA7D93-545D-4744-BFFD-8FFEDB68599F}"/>
              </a:ext>
            </a:extLst>
          </p:cNvPr>
          <p:cNvCxnSpPr>
            <a:cxnSpLocks/>
          </p:cNvCxnSpPr>
          <p:nvPr/>
        </p:nvCxnSpPr>
        <p:spPr>
          <a:xfrm flipH="1">
            <a:off x="2125235" y="488380"/>
            <a:ext cx="339455" cy="125724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直接连接符 2130">
            <a:extLst>
              <a:ext uri="{FF2B5EF4-FFF2-40B4-BE49-F238E27FC236}">
                <a16:creationId xmlns:a16="http://schemas.microsoft.com/office/drawing/2014/main" id="{0316D22F-6B42-472C-BCA4-2D717A6AE9A9}"/>
              </a:ext>
            </a:extLst>
          </p:cNvPr>
          <p:cNvCxnSpPr>
            <a:cxnSpLocks/>
          </p:cNvCxnSpPr>
          <p:nvPr/>
        </p:nvCxnSpPr>
        <p:spPr>
          <a:xfrm>
            <a:off x="2422908" y="473401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2" name="文本框 7168">
            <a:extLst>
              <a:ext uri="{FF2B5EF4-FFF2-40B4-BE49-F238E27FC236}">
                <a16:creationId xmlns:a16="http://schemas.microsoft.com/office/drawing/2014/main" id="{4332DC47-E23A-44C6-A5EE-2C077D5C555A}"/>
              </a:ext>
            </a:extLst>
          </p:cNvPr>
          <p:cNvSpPr txBox="1"/>
          <p:nvPr/>
        </p:nvSpPr>
        <p:spPr>
          <a:xfrm>
            <a:off x="2275292" y="101800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3" name="直接连接符 2132">
            <a:extLst>
              <a:ext uri="{FF2B5EF4-FFF2-40B4-BE49-F238E27FC236}">
                <a16:creationId xmlns:a16="http://schemas.microsoft.com/office/drawing/2014/main" id="{09368747-CF46-4FDC-8F6D-6EFBF7444B35}"/>
              </a:ext>
            </a:extLst>
          </p:cNvPr>
          <p:cNvCxnSpPr>
            <a:cxnSpLocks/>
          </p:cNvCxnSpPr>
          <p:nvPr/>
        </p:nvCxnSpPr>
        <p:spPr>
          <a:xfrm>
            <a:off x="703909" y="1819555"/>
            <a:ext cx="1218937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直接连接符 2133">
            <a:extLst>
              <a:ext uri="{FF2B5EF4-FFF2-40B4-BE49-F238E27FC236}">
                <a16:creationId xmlns:a16="http://schemas.microsoft.com/office/drawing/2014/main" id="{C1D78F6E-6ED2-42B5-943A-B937DDC38D26}"/>
              </a:ext>
            </a:extLst>
          </p:cNvPr>
          <p:cNvCxnSpPr>
            <a:cxnSpLocks/>
          </p:cNvCxnSpPr>
          <p:nvPr/>
        </p:nvCxnSpPr>
        <p:spPr>
          <a:xfrm>
            <a:off x="2078878" y="1735518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直接连接符 2134">
            <a:extLst>
              <a:ext uri="{FF2B5EF4-FFF2-40B4-BE49-F238E27FC236}">
                <a16:creationId xmlns:a16="http://schemas.microsoft.com/office/drawing/2014/main" id="{3751E52D-83D2-4DE7-9E4E-469AADAB440D}"/>
              </a:ext>
            </a:extLst>
          </p:cNvPr>
          <p:cNvCxnSpPr>
            <a:cxnSpLocks/>
          </p:cNvCxnSpPr>
          <p:nvPr/>
        </p:nvCxnSpPr>
        <p:spPr>
          <a:xfrm flipV="1">
            <a:off x="1930051" y="1771057"/>
            <a:ext cx="0" cy="84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接连接符 2135">
            <a:extLst>
              <a:ext uri="{FF2B5EF4-FFF2-40B4-BE49-F238E27FC236}">
                <a16:creationId xmlns:a16="http://schemas.microsoft.com/office/drawing/2014/main" id="{2E84A69E-F612-4CC4-98A6-714BE5B08BAD}"/>
              </a:ext>
            </a:extLst>
          </p:cNvPr>
          <p:cNvCxnSpPr>
            <a:cxnSpLocks/>
          </p:cNvCxnSpPr>
          <p:nvPr/>
        </p:nvCxnSpPr>
        <p:spPr>
          <a:xfrm flipV="1">
            <a:off x="710850" y="1779072"/>
            <a:ext cx="0" cy="75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文本框 7173">
            <a:extLst>
              <a:ext uri="{FF2B5EF4-FFF2-40B4-BE49-F238E27FC236}">
                <a16:creationId xmlns:a16="http://schemas.microsoft.com/office/drawing/2014/main" id="{9BA89E32-C038-4782-816C-2AA180A5FD99}"/>
              </a:ext>
            </a:extLst>
          </p:cNvPr>
          <p:cNvSpPr txBox="1"/>
          <p:nvPr/>
        </p:nvSpPr>
        <p:spPr>
          <a:xfrm>
            <a:off x="1182298" y="1772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8" name="直接连接符 2137">
            <a:extLst>
              <a:ext uri="{FF2B5EF4-FFF2-40B4-BE49-F238E27FC236}">
                <a16:creationId xmlns:a16="http://schemas.microsoft.com/office/drawing/2014/main" id="{C3471FE8-A792-47EF-B04D-16AD21643A88}"/>
              </a:ext>
            </a:extLst>
          </p:cNvPr>
          <p:cNvCxnSpPr>
            <a:cxnSpLocks/>
          </p:cNvCxnSpPr>
          <p:nvPr/>
        </p:nvCxnSpPr>
        <p:spPr>
          <a:xfrm>
            <a:off x="861261" y="621229"/>
            <a:ext cx="0" cy="244131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直接连接符 2138">
            <a:extLst>
              <a:ext uri="{FF2B5EF4-FFF2-40B4-BE49-F238E27FC236}">
                <a16:creationId xmlns:a16="http://schemas.microsoft.com/office/drawing/2014/main" id="{E6919EB0-11C7-4050-8949-DFB508BD8BC8}"/>
              </a:ext>
            </a:extLst>
          </p:cNvPr>
          <p:cNvCxnSpPr>
            <a:cxnSpLocks/>
          </p:cNvCxnSpPr>
          <p:nvPr/>
        </p:nvCxnSpPr>
        <p:spPr>
          <a:xfrm>
            <a:off x="811705" y="621229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直接连接符 2139">
            <a:extLst>
              <a:ext uri="{FF2B5EF4-FFF2-40B4-BE49-F238E27FC236}">
                <a16:creationId xmlns:a16="http://schemas.microsoft.com/office/drawing/2014/main" id="{015A16F1-97BA-4F85-9B35-D6C83E56257F}"/>
              </a:ext>
            </a:extLst>
          </p:cNvPr>
          <p:cNvCxnSpPr>
            <a:cxnSpLocks/>
          </p:cNvCxnSpPr>
          <p:nvPr/>
        </p:nvCxnSpPr>
        <p:spPr>
          <a:xfrm>
            <a:off x="814086" y="865360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/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2" name="直接连接符 2141">
            <a:extLst>
              <a:ext uri="{FF2B5EF4-FFF2-40B4-BE49-F238E27FC236}">
                <a16:creationId xmlns:a16="http://schemas.microsoft.com/office/drawing/2014/main" id="{16DE342C-2B56-48CF-A21F-4CB86C68C6F8}"/>
              </a:ext>
            </a:extLst>
          </p:cNvPr>
          <p:cNvCxnSpPr>
            <a:cxnSpLocks/>
          </p:cNvCxnSpPr>
          <p:nvPr/>
        </p:nvCxnSpPr>
        <p:spPr>
          <a:xfrm flipH="1">
            <a:off x="884974" y="447955"/>
            <a:ext cx="117307" cy="136979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直接连接符 2142">
            <a:extLst>
              <a:ext uri="{FF2B5EF4-FFF2-40B4-BE49-F238E27FC236}">
                <a16:creationId xmlns:a16="http://schemas.microsoft.com/office/drawing/2014/main" id="{5EFE73DE-1B4A-484A-9597-D14AFB2E8565}"/>
              </a:ext>
            </a:extLst>
          </p:cNvPr>
          <p:cNvCxnSpPr>
            <a:cxnSpLocks/>
          </p:cNvCxnSpPr>
          <p:nvPr/>
        </p:nvCxnSpPr>
        <p:spPr>
          <a:xfrm>
            <a:off x="965692" y="419787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直接连接符 2143">
            <a:extLst>
              <a:ext uri="{FF2B5EF4-FFF2-40B4-BE49-F238E27FC236}">
                <a16:creationId xmlns:a16="http://schemas.microsoft.com/office/drawing/2014/main" id="{6FB5ED1C-3C80-4C8E-B0D8-91753806483C}"/>
              </a:ext>
            </a:extLst>
          </p:cNvPr>
          <p:cNvCxnSpPr>
            <a:cxnSpLocks/>
          </p:cNvCxnSpPr>
          <p:nvPr/>
        </p:nvCxnSpPr>
        <p:spPr>
          <a:xfrm>
            <a:off x="848905" y="558743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/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38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立方体 1778">
            <a:extLst>
              <a:ext uri="{FF2B5EF4-FFF2-40B4-BE49-F238E27FC236}">
                <a16:creationId xmlns:a16="http://schemas.microsoft.com/office/drawing/2014/main" id="{9620E80D-D522-4F4D-85F3-749868711837}"/>
              </a:ext>
            </a:extLst>
          </p:cNvPr>
          <p:cNvSpPr/>
          <p:nvPr/>
        </p:nvSpPr>
        <p:spPr>
          <a:xfrm>
            <a:off x="89176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0" name="立方体 1779">
            <a:extLst>
              <a:ext uri="{FF2B5EF4-FFF2-40B4-BE49-F238E27FC236}">
                <a16:creationId xmlns:a16="http://schemas.microsoft.com/office/drawing/2014/main" id="{15DB46BB-95A6-4F0D-9AE8-A6100ABC0C93}"/>
              </a:ext>
            </a:extLst>
          </p:cNvPr>
          <p:cNvSpPr/>
          <p:nvPr/>
        </p:nvSpPr>
        <p:spPr>
          <a:xfrm>
            <a:off x="89176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" name="立方体 1780">
            <a:extLst>
              <a:ext uri="{FF2B5EF4-FFF2-40B4-BE49-F238E27FC236}">
                <a16:creationId xmlns:a16="http://schemas.microsoft.com/office/drawing/2014/main" id="{35BF617F-F8AB-4E02-AB06-CFD12B8E3720}"/>
              </a:ext>
            </a:extLst>
          </p:cNvPr>
          <p:cNvSpPr/>
          <p:nvPr/>
        </p:nvSpPr>
        <p:spPr>
          <a:xfrm>
            <a:off x="89176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" name="立方体 1781">
            <a:extLst>
              <a:ext uri="{FF2B5EF4-FFF2-40B4-BE49-F238E27FC236}">
                <a16:creationId xmlns:a16="http://schemas.microsoft.com/office/drawing/2014/main" id="{3F7DF3DF-C82B-489A-96D9-0981F3D3B739}"/>
              </a:ext>
            </a:extLst>
          </p:cNvPr>
          <p:cNvSpPr/>
          <p:nvPr/>
        </p:nvSpPr>
        <p:spPr>
          <a:xfrm>
            <a:off x="86198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3" name="立方体 1782">
            <a:extLst>
              <a:ext uri="{FF2B5EF4-FFF2-40B4-BE49-F238E27FC236}">
                <a16:creationId xmlns:a16="http://schemas.microsoft.com/office/drawing/2014/main" id="{098394D0-4189-4D86-9899-3F6C30C98E25}"/>
              </a:ext>
            </a:extLst>
          </p:cNvPr>
          <p:cNvSpPr/>
          <p:nvPr/>
        </p:nvSpPr>
        <p:spPr>
          <a:xfrm>
            <a:off x="86198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4" name="立方体 1783">
            <a:extLst>
              <a:ext uri="{FF2B5EF4-FFF2-40B4-BE49-F238E27FC236}">
                <a16:creationId xmlns:a16="http://schemas.microsoft.com/office/drawing/2014/main" id="{3907FCF3-2687-4E3D-B55D-7763C984F486}"/>
              </a:ext>
            </a:extLst>
          </p:cNvPr>
          <p:cNvSpPr/>
          <p:nvPr/>
        </p:nvSpPr>
        <p:spPr>
          <a:xfrm>
            <a:off x="86198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5" name="立方体 1784">
            <a:extLst>
              <a:ext uri="{FF2B5EF4-FFF2-40B4-BE49-F238E27FC236}">
                <a16:creationId xmlns:a16="http://schemas.microsoft.com/office/drawing/2014/main" id="{6FBC9197-5FE3-4EEB-B89E-5F6C655166A6}"/>
              </a:ext>
            </a:extLst>
          </p:cNvPr>
          <p:cNvSpPr/>
          <p:nvPr/>
        </p:nvSpPr>
        <p:spPr>
          <a:xfrm>
            <a:off x="83219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6" name="立方体 1785">
            <a:extLst>
              <a:ext uri="{FF2B5EF4-FFF2-40B4-BE49-F238E27FC236}">
                <a16:creationId xmlns:a16="http://schemas.microsoft.com/office/drawing/2014/main" id="{6C3D3571-2124-4EA6-B287-B3DC894FECFD}"/>
              </a:ext>
            </a:extLst>
          </p:cNvPr>
          <p:cNvSpPr/>
          <p:nvPr/>
        </p:nvSpPr>
        <p:spPr>
          <a:xfrm>
            <a:off x="83219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7" name="立方体 1786">
            <a:extLst>
              <a:ext uri="{FF2B5EF4-FFF2-40B4-BE49-F238E27FC236}">
                <a16:creationId xmlns:a16="http://schemas.microsoft.com/office/drawing/2014/main" id="{32F5EF16-3A0E-4646-AED9-EFA69D59AC61}"/>
              </a:ext>
            </a:extLst>
          </p:cNvPr>
          <p:cNvSpPr/>
          <p:nvPr/>
        </p:nvSpPr>
        <p:spPr>
          <a:xfrm>
            <a:off x="83219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8" name="立方体 1787">
            <a:extLst>
              <a:ext uri="{FF2B5EF4-FFF2-40B4-BE49-F238E27FC236}">
                <a16:creationId xmlns:a16="http://schemas.microsoft.com/office/drawing/2014/main" id="{696062A2-0096-4415-A969-553AD4AB7255}"/>
              </a:ext>
            </a:extLst>
          </p:cNvPr>
          <p:cNvSpPr/>
          <p:nvPr/>
        </p:nvSpPr>
        <p:spPr>
          <a:xfrm>
            <a:off x="98635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9" name="立方体 1788">
            <a:extLst>
              <a:ext uri="{FF2B5EF4-FFF2-40B4-BE49-F238E27FC236}">
                <a16:creationId xmlns:a16="http://schemas.microsoft.com/office/drawing/2014/main" id="{854BB4FC-24F3-4D03-8BB6-1F59398AD86B}"/>
              </a:ext>
            </a:extLst>
          </p:cNvPr>
          <p:cNvSpPr/>
          <p:nvPr/>
        </p:nvSpPr>
        <p:spPr>
          <a:xfrm>
            <a:off x="98635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0" name="立方体 1789">
            <a:extLst>
              <a:ext uri="{FF2B5EF4-FFF2-40B4-BE49-F238E27FC236}">
                <a16:creationId xmlns:a16="http://schemas.microsoft.com/office/drawing/2014/main" id="{A3596825-9A1F-4A36-9F2F-B97C56F85425}"/>
              </a:ext>
            </a:extLst>
          </p:cNvPr>
          <p:cNvSpPr/>
          <p:nvPr/>
        </p:nvSpPr>
        <p:spPr>
          <a:xfrm>
            <a:off x="98635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1" name="立方体 1790">
            <a:extLst>
              <a:ext uri="{FF2B5EF4-FFF2-40B4-BE49-F238E27FC236}">
                <a16:creationId xmlns:a16="http://schemas.microsoft.com/office/drawing/2014/main" id="{7F55561B-6F25-47CE-BCC4-39F5181EE37E}"/>
              </a:ext>
            </a:extLst>
          </p:cNvPr>
          <p:cNvSpPr/>
          <p:nvPr/>
        </p:nvSpPr>
        <p:spPr>
          <a:xfrm>
            <a:off x="95656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" name="立方体 1791">
            <a:extLst>
              <a:ext uri="{FF2B5EF4-FFF2-40B4-BE49-F238E27FC236}">
                <a16:creationId xmlns:a16="http://schemas.microsoft.com/office/drawing/2014/main" id="{B8E64F34-0416-4FB2-A9C7-6A3709E5808C}"/>
              </a:ext>
            </a:extLst>
          </p:cNvPr>
          <p:cNvSpPr/>
          <p:nvPr/>
        </p:nvSpPr>
        <p:spPr>
          <a:xfrm>
            <a:off x="95656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3" name="立方体 1792">
            <a:extLst>
              <a:ext uri="{FF2B5EF4-FFF2-40B4-BE49-F238E27FC236}">
                <a16:creationId xmlns:a16="http://schemas.microsoft.com/office/drawing/2014/main" id="{BAF9AC8C-9AC3-4198-87E6-DFFF5F4E9892}"/>
              </a:ext>
            </a:extLst>
          </p:cNvPr>
          <p:cNvSpPr/>
          <p:nvPr/>
        </p:nvSpPr>
        <p:spPr>
          <a:xfrm>
            <a:off x="95656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4" name="立方体 1793">
            <a:extLst>
              <a:ext uri="{FF2B5EF4-FFF2-40B4-BE49-F238E27FC236}">
                <a16:creationId xmlns:a16="http://schemas.microsoft.com/office/drawing/2014/main" id="{18295409-A754-4F79-AFB0-D5B31951C17A}"/>
              </a:ext>
            </a:extLst>
          </p:cNvPr>
          <p:cNvSpPr/>
          <p:nvPr/>
        </p:nvSpPr>
        <p:spPr>
          <a:xfrm>
            <a:off x="92678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5" name="立方体 1794">
            <a:extLst>
              <a:ext uri="{FF2B5EF4-FFF2-40B4-BE49-F238E27FC236}">
                <a16:creationId xmlns:a16="http://schemas.microsoft.com/office/drawing/2014/main" id="{1A822131-DE67-490F-99ED-91C711CDCEB8}"/>
              </a:ext>
            </a:extLst>
          </p:cNvPr>
          <p:cNvSpPr/>
          <p:nvPr/>
        </p:nvSpPr>
        <p:spPr>
          <a:xfrm>
            <a:off x="92678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6" name="立方体 1795">
            <a:extLst>
              <a:ext uri="{FF2B5EF4-FFF2-40B4-BE49-F238E27FC236}">
                <a16:creationId xmlns:a16="http://schemas.microsoft.com/office/drawing/2014/main" id="{AB1F02C6-4D84-4EFC-B332-0576CB01BA03}"/>
              </a:ext>
            </a:extLst>
          </p:cNvPr>
          <p:cNvSpPr/>
          <p:nvPr/>
        </p:nvSpPr>
        <p:spPr>
          <a:xfrm>
            <a:off x="926781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7" name="立方体 1796">
            <a:extLst>
              <a:ext uri="{FF2B5EF4-FFF2-40B4-BE49-F238E27FC236}">
                <a16:creationId xmlns:a16="http://schemas.microsoft.com/office/drawing/2014/main" id="{496CE586-B065-4265-A87F-23DDA2AC86BF}"/>
              </a:ext>
            </a:extLst>
          </p:cNvPr>
          <p:cNvSpPr/>
          <p:nvPr/>
        </p:nvSpPr>
        <p:spPr>
          <a:xfrm>
            <a:off x="108095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8" name="立方体 1797">
            <a:extLst>
              <a:ext uri="{FF2B5EF4-FFF2-40B4-BE49-F238E27FC236}">
                <a16:creationId xmlns:a16="http://schemas.microsoft.com/office/drawing/2014/main" id="{AD310591-2E81-45E5-8EAD-F998B5A3502E}"/>
              </a:ext>
            </a:extLst>
          </p:cNvPr>
          <p:cNvSpPr/>
          <p:nvPr/>
        </p:nvSpPr>
        <p:spPr>
          <a:xfrm>
            <a:off x="1080954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9" name="立方体 1798">
            <a:extLst>
              <a:ext uri="{FF2B5EF4-FFF2-40B4-BE49-F238E27FC236}">
                <a16:creationId xmlns:a16="http://schemas.microsoft.com/office/drawing/2014/main" id="{ECF1BB35-0C65-47B1-96BE-005D9FBADC6C}"/>
              </a:ext>
            </a:extLst>
          </p:cNvPr>
          <p:cNvSpPr/>
          <p:nvPr/>
        </p:nvSpPr>
        <p:spPr>
          <a:xfrm>
            <a:off x="108095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0" name="立方体 1799">
            <a:extLst>
              <a:ext uri="{FF2B5EF4-FFF2-40B4-BE49-F238E27FC236}">
                <a16:creationId xmlns:a16="http://schemas.microsoft.com/office/drawing/2014/main" id="{C231DF1A-B722-4314-9037-117B6E0C70C6}"/>
              </a:ext>
            </a:extLst>
          </p:cNvPr>
          <p:cNvSpPr/>
          <p:nvPr/>
        </p:nvSpPr>
        <p:spPr>
          <a:xfrm>
            <a:off x="105116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1" name="立方体 1800">
            <a:extLst>
              <a:ext uri="{FF2B5EF4-FFF2-40B4-BE49-F238E27FC236}">
                <a16:creationId xmlns:a16="http://schemas.microsoft.com/office/drawing/2014/main" id="{A285095F-9A86-4ECA-9869-46ABD16DCC92}"/>
              </a:ext>
            </a:extLst>
          </p:cNvPr>
          <p:cNvSpPr/>
          <p:nvPr/>
        </p:nvSpPr>
        <p:spPr>
          <a:xfrm>
            <a:off x="105116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" name="立方体 1801">
            <a:extLst>
              <a:ext uri="{FF2B5EF4-FFF2-40B4-BE49-F238E27FC236}">
                <a16:creationId xmlns:a16="http://schemas.microsoft.com/office/drawing/2014/main" id="{C0E2DFA1-25F9-4E6C-8150-B82810E01FB3}"/>
              </a:ext>
            </a:extLst>
          </p:cNvPr>
          <p:cNvSpPr/>
          <p:nvPr/>
        </p:nvSpPr>
        <p:spPr>
          <a:xfrm>
            <a:off x="105116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3" name="立方体 1802">
            <a:extLst>
              <a:ext uri="{FF2B5EF4-FFF2-40B4-BE49-F238E27FC236}">
                <a16:creationId xmlns:a16="http://schemas.microsoft.com/office/drawing/2014/main" id="{5EC74D32-7DC7-449C-82E9-9B0D56BBE88F}"/>
              </a:ext>
            </a:extLst>
          </p:cNvPr>
          <p:cNvSpPr/>
          <p:nvPr/>
        </p:nvSpPr>
        <p:spPr>
          <a:xfrm>
            <a:off x="102138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4" name="立方体 1803">
            <a:extLst>
              <a:ext uri="{FF2B5EF4-FFF2-40B4-BE49-F238E27FC236}">
                <a16:creationId xmlns:a16="http://schemas.microsoft.com/office/drawing/2014/main" id="{0D07C825-AC48-46A2-BF7C-D2A6633FB08B}"/>
              </a:ext>
            </a:extLst>
          </p:cNvPr>
          <p:cNvSpPr/>
          <p:nvPr/>
        </p:nvSpPr>
        <p:spPr>
          <a:xfrm>
            <a:off x="102138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5" name="立方体 1804">
            <a:extLst>
              <a:ext uri="{FF2B5EF4-FFF2-40B4-BE49-F238E27FC236}">
                <a16:creationId xmlns:a16="http://schemas.microsoft.com/office/drawing/2014/main" id="{E2AE7989-FDB4-49D7-9FB7-75B7573AD80C}"/>
              </a:ext>
            </a:extLst>
          </p:cNvPr>
          <p:cNvSpPr/>
          <p:nvPr/>
        </p:nvSpPr>
        <p:spPr>
          <a:xfrm>
            <a:off x="1021380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6" name="立方体 1805">
            <a:extLst>
              <a:ext uri="{FF2B5EF4-FFF2-40B4-BE49-F238E27FC236}">
                <a16:creationId xmlns:a16="http://schemas.microsoft.com/office/drawing/2014/main" id="{0946A95D-148B-4813-BFF2-A7152CA9C742}"/>
              </a:ext>
            </a:extLst>
          </p:cNvPr>
          <p:cNvSpPr/>
          <p:nvPr/>
        </p:nvSpPr>
        <p:spPr>
          <a:xfrm>
            <a:off x="117554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7" name="立方体 1806">
            <a:extLst>
              <a:ext uri="{FF2B5EF4-FFF2-40B4-BE49-F238E27FC236}">
                <a16:creationId xmlns:a16="http://schemas.microsoft.com/office/drawing/2014/main" id="{87DA6AB7-5BA0-4CDF-AF03-243BE945F0FC}"/>
              </a:ext>
            </a:extLst>
          </p:cNvPr>
          <p:cNvSpPr/>
          <p:nvPr/>
        </p:nvSpPr>
        <p:spPr>
          <a:xfrm>
            <a:off x="1175541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8" name="立方体 1807">
            <a:extLst>
              <a:ext uri="{FF2B5EF4-FFF2-40B4-BE49-F238E27FC236}">
                <a16:creationId xmlns:a16="http://schemas.microsoft.com/office/drawing/2014/main" id="{944488F5-3147-4CF1-934F-0AF03F28812B}"/>
              </a:ext>
            </a:extLst>
          </p:cNvPr>
          <p:cNvSpPr/>
          <p:nvPr/>
        </p:nvSpPr>
        <p:spPr>
          <a:xfrm>
            <a:off x="117554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9" name="立方体 1808">
            <a:extLst>
              <a:ext uri="{FF2B5EF4-FFF2-40B4-BE49-F238E27FC236}">
                <a16:creationId xmlns:a16="http://schemas.microsoft.com/office/drawing/2014/main" id="{22B73953-7921-46C6-A17D-89AC194F0AEB}"/>
              </a:ext>
            </a:extLst>
          </p:cNvPr>
          <p:cNvSpPr/>
          <p:nvPr/>
        </p:nvSpPr>
        <p:spPr>
          <a:xfrm>
            <a:off x="114575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0" name="立方体 1809">
            <a:extLst>
              <a:ext uri="{FF2B5EF4-FFF2-40B4-BE49-F238E27FC236}">
                <a16:creationId xmlns:a16="http://schemas.microsoft.com/office/drawing/2014/main" id="{ACB37DFD-E76C-4502-8837-6F766B25D096}"/>
              </a:ext>
            </a:extLst>
          </p:cNvPr>
          <p:cNvSpPr/>
          <p:nvPr/>
        </p:nvSpPr>
        <p:spPr>
          <a:xfrm>
            <a:off x="114575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1" name="立方体 1810">
            <a:extLst>
              <a:ext uri="{FF2B5EF4-FFF2-40B4-BE49-F238E27FC236}">
                <a16:creationId xmlns:a16="http://schemas.microsoft.com/office/drawing/2014/main" id="{C59E007A-0241-4A76-AEE1-F86B979F4CA9}"/>
              </a:ext>
            </a:extLst>
          </p:cNvPr>
          <p:cNvSpPr/>
          <p:nvPr/>
        </p:nvSpPr>
        <p:spPr>
          <a:xfrm>
            <a:off x="114575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" name="立方体 1811">
            <a:extLst>
              <a:ext uri="{FF2B5EF4-FFF2-40B4-BE49-F238E27FC236}">
                <a16:creationId xmlns:a16="http://schemas.microsoft.com/office/drawing/2014/main" id="{0CB0C382-6F1E-422E-BFD7-FBE54012799E}"/>
              </a:ext>
            </a:extLst>
          </p:cNvPr>
          <p:cNvSpPr/>
          <p:nvPr/>
        </p:nvSpPr>
        <p:spPr>
          <a:xfrm>
            <a:off x="111596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3" name="立方体 1812">
            <a:extLst>
              <a:ext uri="{FF2B5EF4-FFF2-40B4-BE49-F238E27FC236}">
                <a16:creationId xmlns:a16="http://schemas.microsoft.com/office/drawing/2014/main" id="{3306DDF3-936C-4AF0-A9F7-00EDF76C7198}"/>
              </a:ext>
            </a:extLst>
          </p:cNvPr>
          <p:cNvSpPr/>
          <p:nvPr/>
        </p:nvSpPr>
        <p:spPr>
          <a:xfrm>
            <a:off x="111596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4" name="立方体 1813">
            <a:extLst>
              <a:ext uri="{FF2B5EF4-FFF2-40B4-BE49-F238E27FC236}">
                <a16:creationId xmlns:a16="http://schemas.microsoft.com/office/drawing/2014/main" id="{41A5EB67-0B65-4882-98E1-08B963AB2A79}"/>
              </a:ext>
            </a:extLst>
          </p:cNvPr>
          <p:cNvSpPr/>
          <p:nvPr/>
        </p:nvSpPr>
        <p:spPr>
          <a:xfrm>
            <a:off x="1115967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5" name="立方体 1814">
            <a:extLst>
              <a:ext uri="{FF2B5EF4-FFF2-40B4-BE49-F238E27FC236}">
                <a16:creationId xmlns:a16="http://schemas.microsoft.com/office/drawing/2014/main" id="{41EC1C81-E8EC-443C-9858-EEA115B2400D}"/>
              </a:ext>
            </a:extLst>
          </p:cNvPr>
          <p:cNvSpPr/>
          <p:nvPr/>
        </p:nvSpPr>
        <p:spPr>
          <a:xfrm>
            <a:off x="126775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6" name="立方体 1815">
            <a:extLst>
              <a:ext uri="{FF2B5EF4-FFF2-40B4-BE49-F238E27FC236}">
                <a16:creationId xmlns:a16="http://schemas.microsoft.com/office/drawing/2014/main" id="{C1600E1E-1CFF-4A81-A940-07EEADEB49F3}"/>
              </a:ext>
            </a:extLst>
          </p:cNvPr>
          <p:cNvSpPr/>
          <p:nvPr/>
        </p:nvSpPr>
        <p:spPr>
          <a:xfrm>
            <a:off x="126775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7" name="立方体 1816">
            <a:extLst>
              <a:ext uri="{FF2B5EF4-FFF2-40B4-BE49-F238E27FC236}">
                <a16:creationId xmlns:a16="http://schemas.microsoft.com/office/drawing/2014/main" id="{ECCDD8E3-A631-4060-B8AB-5453C6C72B59}"/>
              </a:ext>
            </a:extLst>
          </p:cNvPr>
          <p:cNvSpPr/>
          <p:nvPr/>
        </p:nvSpPr>
        <p:spPr>
          <a:xfrm>
            <a:off x="126775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8" name="立方体 1817">
            <a:extLst>
              <a:ext uri="{FF2B5EF4-FFF2-40B4-BE49-F238E27FC236}">
                <a16:creationId xmlns:a16="http://schemas.microsoft.com/office/drawing/2014/main" id="{6D2D7876-EF8F-40E2-8651-C5CB4A899E13}"/>
              </a:ext>
            </a:extLst>
          </p:cNvPr>
          <p:cNvSpPr/>
          <p:nvPr/>
        </p:nvSpPr>
        <p:spPr>
          <a:xfrm>
            <a:off x="123797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9" name="立方体 1818">
            <a:extLst>
              <a:ext uri="{FF2B5EF4-FFF2-40B4-BE49-F238E27FC236}">
                <a16:creationId xmlns:a16="http://schemas.microsoft.com/office/drawing/2014/main" id="{91237A9B-FF35-4AAF-9536-1D7E7E42894F}"/>
              </a:ext>
            </a:extLst>
          </p:cNvPr>
          <p:cNvSpPr/>
          <p:nvPr/>
        </p:nvSpPr>
        <p:spPr>
          <a:xfrm>
            <a:off x="123797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0" name="立方体 1819">
            <a:extLst>
              <a:ext uri="{FF2B5EF4-FFF2-40B4-BE49-F238E27FC236}">
                <a16:creationId xmlns:a16="http://schemas.microsoft.com/office/drawing/2014/main" id="{5AC289B4-1C6D-41A7-87F6-57EB18643106}"/>
              </a:ext>
            </a:extLst>
          </p:cNvPr>
          <p:cNvSpPr/>
          <p:nvPr/>
        </p:nvSpPr>
        <p:spPr>
          <a:xfrm>
            <a:off x="123797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1" name="立方体 1820">
            <a:extLst>
              <a:ext uri="{FF2B5EF4-FFF2-40B4-BE49-F238E27FC236}">
                <a16:creationId xmlns:a16="http://schemas.microsoft.com/office/drawing/2014/main" id="{9AB888D1-6111-4A7B-B0EA-C5FDD9169F74}"/>
              </a:ext>
            </a:extLst>
          </p:cNvPr>
          <p:cNvSpPr/>
          <p:nvPr/>
        </p:nvSpPr>
        <p:spPr>
          <a:xfrm>
            <a:off x="120818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" name="立方体 1821">
            <a:extLst>
              <a:ext uri="{FF2B5EF4-FFF2-40B4-BE49-F238E27FC236}">
                <a16:creationId xmlns:a16="http://schemas.microsoft.com/office/drawing/2014/main" id="{ACBC5058-1399-47E4-9AAD-2760925856AF}"/>
              </a:ext>
            </a:extLst>
          </p:cNvPr>
          <p:cNvSpPr/>
          <p:nvPr/>
        </p:nvSpPr>
        <p:spPr>
          <a:xfrm>
            <a:off x="120818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3" name="立方体 1822">
            <a:extLst>
              <a:ext uri="{FF2B5EF4-FFF2-40B4-BE49-F238E27FC236}">
                <a16:creationId xmlns:a16="http://schemas.microsoft.com/office/drawing/2014/main" id="{6A148BA8-2562-4D5B-8742-6D2A4D9577B4}"/>
              </a:ext>
            </a:extLst>
          </p:cNvPr>
          <p:cNvSpPr/>
          <p:nvPr/>
        </p:nvSpPr>
        <p:spPr>
          <a:xfrm>
            <a:off x="120818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立方体 1823">
            <a:extLst>
              <a:ext uri="{FF2B5EF4-FFF2-40B4-BE49-F238E27FC236}">
                <a16:creationId xmlns:a16="http://schemas.microsoft.com/office/drawing/2014/main" id="{BB32B6FF-C4F2-4378-B42B-C93DED2F2B28}"/>
              </a:ext>
            </a:extLst>
          </p:cNvPr>
          <p:cNvSpPr/>
          <p:nvPr/>
        </p:nvSpPr>
        <p:spPr>
          <a:xfrm>
            <a:off x="136234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5" name="立方体 1824">
            <a:extLst>
              <a:ext uri="{FF2B5EF4-FFF2-40B4-BE49-F238E27FC236}">
                <a16:creationId xmlns:a16="http://schemas.microsoft.com/office/drawing/2014/main" id="{1304417B-CCE4-484C-A7A0-ABD5D2229042}"/>
              </a:ext>
            </a:extLst>
          </p:cNvPr>
          <p:cNvSpPr/>
          <p:nvPr/>
        </p:nvSpPr>
        <p:spPr>
          <a:xfrm>
            <a:off x="136234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6" name="立方体 1825">
            <a:extLst>
              <a:ext uri="{FF2B5EF4-FFF2-40B4-BE49-F238E27FC236}">
                <a16:creationId xmlns:a16="http://schemas.microsoft.com/office/drawing/2014/main" id="{5016E38C-36B5-45FB-9FE3-6B0746DD764A}"/>
              </a:ext>
            </a:extLst>
          </p:cNvPr>
          <p:cNvSpPr/>
          <p:nvPr/>
        </p:nvSpPr>
        <p:spPr>
          <a:xfrm>
            <a:off x="136234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7" name="立方体 1826">
            <a:extLst>
              <a:ext uri="{FF2B5EF4-FFF2-40B4-BE49-F238E27FC236}">
                <a16:creationId xmlns:a16="http://schemas.microsoft.com/office/drawing/2014/main" id="{49E8E2C0-3E45-4F12-B6C2-292A869E393E}"/>
              </a:ext>
            </a:extLst>
          </p:cNvPr>
          <p:cNvSpPr/>
          <p:nvPr/>
        </p:nvSpPr>
        <p:spPr>
          <a:xfrm>
            <a:off x="133255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8" name="立方体 1827">
            <a:extLst>
              <a:ext uri="{FF2B5EF4-FFF2-40B4-BE49-F238E27FC236}">
                <a16:creationId xmlns:a16="http://schemas.microsoft.com/office/drawing/2014/main" id="{003D3388-EEBA-4ABE-B365-2F6D02B536F6}"/>
              </a:ext>
            </a:extLst>
          </p:cNvPr>
          <p:cNvSpPr/>
          <p:nvPr/>
        </p:nvSpPr>
        <p:spPr>
          <a:xfrm>
            <a:off x="133255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9" name="立方体 1828">
            <a:extLst>
              <a:ext uri="{FF2B5EF4-FFF2-40B4-BE49-F238E27FC236}">
                <a16:creationId xmlns:a16="http://schemas.microsoft.com/office/drawing/2014/main" id="{DEFA38B1-09D6-40C9-BFAC-B4A85021A06C}"/>
              </a:ext>
            </a:extLst>
          </p:cNvPr>
          <p:cNvSpPr/>
          <p:nvPr/>
        </p:nvSpPr>
        <p:spPr>
          <a:xfrm>
            <a:off x="133255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0" name="立方体 1829">
            <a:extLst>
              <a:ext uri="{FF2B5EF4-FFF2-40B4-BE49-F238E27FC236}">
                <a16:creationId xmlns:a16="http://schemas.microsoft.com/office/drawing/2014/main" id="{8084290A-ACA4-4B23-BB14-ABC61CA150D6}"/>
              </a:ext>
            </a:extLst>
          </p:cNvPr>
          <p:cNvSpPr/>
          <p:nvPr/>
        </p:nvSpPr>
        <p:spPr>
          <a:xfrm>
            <a:off x="130277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1" name="立方体 1830">
            <a:extLst>
              <a:ext uri="{FF2B5EF4-FFF2-40B4-BE49-F238E27FC236}">
                <a16:creationId xmlns:a16="http://schemas.microsoft.com/office/drawing/2014/main" id="{EE4E2B9B-66E7-42AA-8A89-79CAD7F41159}"/>
              </a:ext>
            </a:extLst>
          </p:cNvPr>
          <p:cNvSpPr/>
          <p:nvPr/>
        </p:nvSpPr>
        <p:spPr>
          <a:xfrm>
            <a:off x="130277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2" name="立方体 1831">
            <a:extLst>
              <a:ext uri="{FF2B5EF4-FFF2-40B4-BE49-F238E27FC236}">
                <a16:creationId xmlns:a16="http://schemas.microsoft.com/office/drawing/2014/main" id="{BF9F9A20-0156-469C-8F33-690557C17E5C}"/>
              </a:ext>
            </a:extLst>
          </p:cNvPr>
          <p:cNvSpPr/>
          <p:nvPr/>
        </p:nvSpPr>
        <p:spPr>
          <a:xfrm>
            <a:off x="1302771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立方体 1832">
            <a:extLst>
              <a:ext uri="{FF2B5EF4-FFF2-40B4-BE49-F238E27FC236}">
                <a16:creationId xmlns:a16="http://schemas.microsoft.com/office/drawing/2014/main" id="{C7D7C581-1B15-47D2-8B05-07DB8CA45FDC}"/>
              </a:ext>
            </a:extLst>
          </p:cNvPr>
          <p:cNvSpPr/>
          <p:nvPr/>
        </p:nvSpPr>
        <p:spPr>
          <a:xfrm>
            <a:off x="145694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4" name="立方体 1833">
            <a:extLst>
              <a:ext uri="{FF2B5EF4-FFF2-40B4-BE49-F238E27FC236}">
                <a16:creationId xmlns:a16="http://schemas.microsoft.com/office/drawing/2014/main" id="{6496284D-4B4D-4564-86F4-C81DDA89C1E4}"/>
              </a:ext>
            </a:extLst>
          </p:cNvPr>
          <p:cNvSpPr/>
          <p:nvPr/>
        </p:nvSpPr>
        <p:spPr>
          <a:xfrm>
            <a:off x="1456944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5" name="立方体 1834">
            <a:extLst>
              <a:ext uri="{FF2B5EF4-FFF2-40B4-BE49-F238E27FC236}">
                <a16:creationId xmlns:a16="http://schemas.microsoft.com/office/drawing/2014/main" id="{8A467CB4-ABFC-4C24-8A4A-6A602D5FA10F}"/>
              </a:ext>
            </a:extLst>
          </p:cNvPr>
          <p:cNvSpPr/>
          <p:nvPr/>
        </p:nvSpPr>
        <p:spPr>
          <a:xfrm>
            <a:off x="145694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6" name="立方体 1835">
            <a:extLst>
              <a:ext uri="{FF2B5EF4-FFF2-40B4-BE49-F238E27FC236}">
                <a16:creationId xmlns:a16="http://schemas.microsoft.com/office/drawing/2014/main" id="{AE557B51-0C60-4BFA-B170-96B11F363702}"/>
              </a:ext>
            </a:extLst>
          </p:cNvPr>
          <p:cNvSpPr/>
          <p:nvPr/>
        </p:nvSpPr>
        <p:spPr>
          <a:xfrm>
            <a:off x="142715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7" name="立方体 1836">
            <a:extLst>
              <a:ext uri="{FF2B5EF4-FFF2-40B4-BE49-F238E27FC236}">
                <a16:creationId xmlns:a16="http://schemas.microsoft.com/office/drawing/2014/main" id="{163F13EB-492D-4AE3-9959-F3F881264517}"/>
              </a:ext>
            </a:extLst>
          </p:cNvPr>
          <p:cNvSpPr/>
          <p:nvPr/>
        </p:nvSpPr>
        <p:spPr>
          <a:xfrm>
            <a:off x="142715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8" name="立方体 1837">
            <a:extLst>
              <a:ext uri="{FF2B5EF4-FFF2-40B4-BE49-F238E27FC236}">
                <a16:creationId xmlns:a16="http://schemas.microsoft.com/office/drawing/2014/main" id="{7BB26FDA-A131-46BB-A0F2-CAECE2283F90}"/>
              </a:ext>
            </a:extLst>
          </p:cNvPr>
          <p:cNvSpPr/>
          <p:nvPr/>
        </p:nvSpPr>
        <p:spPr>
          <a:xfrm>
            <a:off x="142715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9" name="立方体 1838">
            <a:extLst>
              <a:ext uri="{FF2B5EF4-FFF2-40B4-BE49-F238E27FC236}">
                <a16:creationId xmlns:a16="http://schemas.microsoft.com/office/drawing/2014/main" id="{FFBF4454-44C0-4C88-AB32-7FBD0C7419B3}"/>
              </a:ext>
            </a:extLst>
          </p:cNvPr>
          <p:cNvSpPr/>
          <p:nvPr/>
        </p:nvSpPr>
        <p:spPr>
          <a:xfrm>
            <a:off x="139737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0" name="立方体 1839">
            <a:extLst>
              <a:ext uri="{FF2B5EF4-FFF2-40B4-BE49-F238E27FC236}">
                <a16:creationId xmlns:a16="http://schemas.microsoft.com/office/drawing/2014/main" id="{60A34B04-CE60-463D-9B91-F15482762685}"/>
              </a:ext>
            </a:extLst>
          </p:cNvPr>
          <p:cNvSpPr/>
          <p:nvPr/>
        </p:nvSpPr>
        <p:spPr>
          <a:xfrm>
            <a:off x="139737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1" name="立方体 1840">
            <a:extLst>
              <a:ext uri="{FF2B5EF4-FFF2-40B4-BE49-F238E27FC236}">
                <a16:creationId xmlns:a16="http://schemas.microsoft.com/office/drawing/2014/main" id="{F6AF4917-412E-4F3C-A36F-17030D3FB6EC}"/>
              </a:ext>
            </a:extLst>
          </p:cNvPr>
          <p:cNvSpPr/>
          <p:nvPr/>
        </p:nvSpPr>
        <p:spPr>
          <a:xfrm>
            <a:off x="1397370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2" name="立方体 1841">
            <a:extLst>
              <a:ext uri="{FF2B5EF4-FFF2-40B4-BE49-F238E27FC236}">
                <a16:creationId xmlns:a16="http://schemas.microsoft.com/office/drawing/2014/main" id="{4890CCE6-3F74-41F4-88CB-C2F3705245F2}"/>
              </a:ext>
            </a:extLst>
          </p:cNvPr>
          <p:cNvSpPr/>
          <p:nvPr/>
        </p:nvSpPr>
        <p:spPr>
          <a:xfrm>
            <a:off x="155153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" name="立方体 1842">
            <a:extLst>
              <a:ext uri="{FF2B5EF4-FFF2-40B4-BE49-F238E27FC236}">
                <a16:creationId xmlns:a16="http://schemas.microsoft.com/office/drawing/2014/main" id="{7A6E7215-A102-4497-9A68-2029C889016D}"/>
              </a:ext>
            </a:extLst>
          </p:cNvPr>
          <p:cNvSpPr/>
          <p:nvPr/>
        </p:nvSpPr>
        <p:spPr>
          <a:xfrm>
            <a:off x="1551531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立方体 1843">
            <a:extLst>
              <a:ext uri="{FF2B5EF4-FFF2-40B4-BE49-F238E27FC236}">
                <a16:creationId xmlns:a16="http://schemas.microsoft.com/office/drawing/2014/main" id="{7F050F7C-9C48-498E-9CBA-3DBEFBF18304}"/>
              </a:ext>
            </a:extLst>
          </p:cNvPr>
          <p:cNvSpPr/>
          <p:nvPr/>
        </p:nvSpPr>
        <p:spPr>
          <a:xfrm>
            <a:off x="155153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" name="立方体 1844">
            <a:extLst>
              <a:ext uri="{FF2B5EF4-FFF2-40B4-BE49-F238E27FC236}">
                <a16:creationId xmlns:a16="http://schemas.microsoft.com/office/drawing/2014/main" id="{14999927-D9C5-4626-AD8D-9223EF194D6F}"/>
              </a:ext>
            </a:extLst>
          </p:cNvPr>
          <p:cNvSpPr/>
          <p:nvPr/>
        </p:nvSpPr>
        <p:spPr>
          <a:xfrm>
            <a:off x="152174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" name="立方体 1845">
            <a:extLst>
              <a:ext uri="{FF2B5EF4-FFF2-40B4-BE49-F238E27FC236}">
                <a16:creationId xmlns:a16="http://schemas.microsoft.com/office/drawing/2014/main" id="{9860B4FB-8DB4-4CD3-BA6A-3283A76D5CED}"/>
              </a:ext>
            </a:extLst>
          </p:cNvPr>
          <p:cNvSpPr/>
          <p:nvPr/>
        </p:nvSpPr>
        <p:spPr>
          <a:xfrm>
            <a:off x="152174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" name="立方体 1846">
            <a:extLst>
              <a:ext uri="{FF2B5EF4-FFF2-40B4-BE49-F238E27FC236}">
                <a16:creationId xmlns:a16="http://schemas.microsoft.com/office/drawing/2014/main" id="{38E26DC1-1603-4A95-8FB4-A05E59AD0FB0}"/>
              </a:ext>
            </a:extLst>
          </p:cNvPr>
          <p:cNvSpPr/>
          <p:nvPr/>
        </p:nvSpPr>
        <p:spPr>
          <a:xfrm>
            <a:off x="152174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" name="立方体 1847">
            <a:extLst>
              <a:ext uri="{FF2B5EF4-FFF2-40B4-BE49-F238E27FC236}">
                <a16:creationId xmlns:a16="http://schemas.microsoft.com/office/drawing/2014/main" id="{3065A3B5-2004-4E36-9C18-3ADD5FB81259}"/>
              </a:ext>
            </a:extLst>
          </p:cNvPr>
          <p:cNvSpPr/>
          <p:nvPr/>
        </p:nvSpPr>
        <p:spPr>
          <a:xfrm>
            <a:off x="149195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9" name="立方体 1848">
            <a:extLst>
              <a:ext uri="{FF2B5EF4-FFF2-40B4-BE49-F238E27FC236}">
                <a16:creationId xmlns:a16="http://schemas.microsoft.com/office/drawing/2014/main" id="{893F3CAA-B129-4FB3-BEB4-6616B1C299A7}"/>
              </a:ext>
            </a:extLst>
          </p:cNvPr>
          <p:cNvSpPr/>
          <p:nvPr/>
        </p:nvSpPr>
        <p:spPr>
          <a:xfrm>
            <a:off x="149195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0" name="立方体 1849">
            <a:extLst>
              <a:ext uri="{FF2B5EF4-FFF2-40B4-BE49-F238E27FC236}">
                <a16:creationId xmlns:a16="http://schemas.microsoft.com/office/drawing/2014/main" id="{A318EB23-E337-41FC-9BC6-036BD7B8D0A9}"/>
              </a:ext>
            </a:extLst>
          </p:cNvPr>
          <p:cNvSpPr/>
          <p:nvPr/>
        </p:nvSpPr>
        <p:spPr>
          <a:xfrm>
            <a:off x="1491957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" name="立方体 1850">
            <a:extLst>
              <a:ext uri="{FF2B5EF4-FFF2-40B4-BE49-F238E27FC236}">
                <a16:creationId xmlns:a16="http://schemas.microsoft.com/office/drawing/2014/main" id="{9C37C8AF-FD84-4981-8761-DCB79BC2DD0F}"/>
              </a:ext>
            </a:extLst>
          </p:cNvPr>
          <p:cNvSpPr/>
          <p:nvPr/>
        </p:nvSpPr>
        <p:spPr>
          <a:xfrm>
            <a:off x="1640892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" name="立方体 1851">
            <a:extLst>
              <a:ext uri="{FF2B5EF4-FFF2-40B4-BE49-F238E27FC236}">
                <a16:creationId xmlns:a16="http://schemas.microsoft.com/office/drawing/2014/main" id="{17AC58CE-8CEA-414B-8C70-9FBEA1AD2F55}"/>
              </a:ext>
            </a:extLst>
          </p:cNvPr>
          <p:cNvSpPr/>
          <p:nvPr/>
        </p:nvSpPr>
        <p:spPr>
          <a:xfrm>
            <a:off x="1640892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" name="立方体 1852">
            <a:extLst>
              <a:ext uri="{FF2B5EF4-FFF2-40B4-BE49-F238E27FC236}">
                <a16:creationId xmlns:a16="http://schemas.microsoft.com/office/drawing/2014/main" id="{96C66AF6-7837-46BF-B303-4AF48D7C48F0}"/>
              </a:ext>
            </a:extLst>
          </p:cNvPr>
          <p:cNvSpPr/>
          <p:nvPr/>
        </p:nvSpPr>
        <p:spPr>
          <a:xfrm>
            <a:off x="1640892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" name="立方体 1853">
            <a:extLst>
              <a:ext uri="{FF2B5EF4-FFF2-40B4-BE49-F238E27FC236}">
                <a16:creationId xmlns:a16="http://schemas.microsoft.com/office/drawing/2014/main" id="{1D51751D-69CD-49F6-A47C-98E02374C35C}"/>
              </a:ext>
            </a:extLst>
          </p:cNvPr>
          <p:cNvSpPr/>
          <p:nvPr/>
        </p:nvSpPr>
        <p:spPr>
          <a:xfrm>
            <a:off x="1611105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立方体 1854">
            <a:extLst>
              <a:ext uri="{FF2B5EF4-FFF2-40B4-BE49-F238E27FC236}">
                <a16:creationId xmlns:a16="http://schemas.microsoft.com/office/drawing/2014/main" id="{86F6AA1C-4430-4D3C-8C86-F4BC998D4A58}"/>
              </a:ext>
            </a:extLst>
          </p:cNvPr>
          <p:cNvSpPr/>
          <p:nvPr/>
        </p:nvSpPr>
        <p:spPr>
          <a:xfrm>
            <a:off x="1611105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6" name="立方体 1855">
            <a:extLst>
              <a:ext uri="{FF2B5EF4-FFF2-40B4-BE49-F238E27FC236}">
                <a16:creationId xmlns:a16="http://schemas.microsoft.com/office/drawing/2014/main" id="{BDEAD493-5A71-4C1F-A24D-C3B3C6BFA1CF}"/>
              </a:ext>
            </a:extLst>
          </p:cNvPr>
          <p:cNvSpPr/>
          <p:nvPr/>
        </p:nvSpPr>
        <p:spPr>
          <a:xfrm>
            <a:off x="1611105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7" name="立方体 1856">
            <a:extLst>
              <a:ext uri="{FF2B5EF4-FFF2-40B4-BE49-F238E27FC236}">
                <a16:creationId xmlns:a16="http://schemas.microsoft.com/office/drawing/2014/main" id="{6DAAD92A-7557-4EDD-BD9A-D48E045619BB}"/>
              </a:ext>
            </a:extLst>
          </p:cNvPr>
          <p:cNvSpPr/>
          <p:nvPr/>
        </p:nvSpPr>
        <p:spPr>
          <a:xfrm>
            <a:off x="1581318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8" name="立方体 1857">
            <a:extLst>
              <a:ext uri="{FF2B5EF4-FFF2-40B4-BE49-F238E27FC236}">
                <a16:creationId xmlns:a16="http://schemas.microsoft.com/office/drawing/2014/main" id="{DE1DAA73-F4FC-40F0-BF05-AF897F8E3045}"/>
              </a:ext>
            </a:extLst>
          </p:cNvPr>
          <p:cNvSpPr/>
          <p:nvPr/>
        </p:nvSpPr>
        <p:spPr>
          <a:xfrm>
            <a:off x="1581318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立方体 1858">
            <a:extLst>
              <a:ext uri="{FF2B5EF4-FFF2-40B4-BE49-F238E27FC236}">
                <a16:creationId xmlns:a16="http://schemas.microsoft.com/office/drawing/2014/main" id="{0E4FC5D4-4224-469B-AA95-237A9F1D4259}"/>
              </a:ext>
            </a:extLst>
          </p:cNvPr>
          <p:cNvSpPr/>
          <p:nvPr/>
        </p:nvSpPr>
        <p:spPr>
          <a:xfrm>
            <a:off x="1581318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0" name="立方体 1859">
            <a:extLst>
              <a:ext uri="{FF2B5EF4-FFF2-40B4-BE49-F238E27FC236}">
                <a16:creationId xmlns:a16="http://schemas.microsoft.com/office/drawing/2014/main" id="{88FBAA49-3261-4028-AB4F-94FE45A4B56C}"/>
              </a:ext>
            </a:extLst>
          </p:cNvPr>
          <p:cNvSpPr/>
          <p:nvPr/>
        </p:nvSpPr>
        <p:spPr>
          <a:xfrm>
            <a:off x="1735479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1" name="立方体 1860">
            <a:extLst>
              <a:ext uri="{FF2B5EF4-FFF2-40B4-BE49-F238E27FC236}">
                <a16:creationId xmlns:a16="http://schemas.microsoft.com/office/drawing/2014/main" id="{FFA646A2-901C-4051-B46B-256D6AA8198E}"/>
              </a:ext>
            </a:extLst>
          </p:cNvPr>
          <p:cNvSpPr/>
          <p:nvPr/>
        </p:nvSpPr>
        <p:spPr>
          <a:xfrm>
            <a:off x="1735479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2" name="立方体 1861">
            <a:extLst>
              <a:ext uri="{FF2B5EF4-FFF2-40B4-BE49-F238E27FC236}">
                <a16:creationId xmlns:a16="http://schemas.microsoft.com/office/drawing/2014/main" id="{5EA272FB-843A-486A-8508-7A77D66FE55D}"/>
              </a:ext>
            </a:extLst>
          </p:cNvPr>
          <p:cNvSpPr/>
          <p:nvPr/>
        </p:nvSpPr>
        <p:spPr>
          <a:xfrm>
            <a:off x="1735479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" name="立方体 1862">
            <a:extLst>
              <a:ext uri="{FF2B5EF4-FFF2-40B4-BE49-F238E27FC236}">
                <a16:creationId xmlns:a16="http://schemas.microsoft.com/office/drawing/2014/main" id="{A13E1EE0-E0AD-48F9-9469-783213FE823B}"/>
              </a:ext>
            </a:extLst>
          </p:cNvPr>
          <p:cNvSpPr/>
          <p:nvPr/>
        </p:nvSpPr>
        <p:spPr>
          <a:xfrm>
            <a:off x="1705692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4" name="立方体 1863">
            <a:extLst>
              <a:ext uri="{FF2B5EF4-FFF2-40B4-BE49-F238E27FC236}">
                <a16:creationId xmlns:a16="http://schemas.microsoft.com/office/drawing/2014/main" id="{784DD2D8-9D8D-4CE7-A160-A68D25D72662}"/>
              </a:ext>
            </a:extLst>
          </p:cNvPr>
          <p:cNvSpPr/>
          <p:nvPr/>
        </p:nvSpPr>
        <p:spPr>
          <a:xfrm>
            <a:off x="1705692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5" name="立方体 1864">
            <a:extLst>
              <a:ext uri="{FF2B5EF4-FFF2-40B4-BE49-F238E27FC236}">
                <a16:creationId xmlns:a16="http://schemas.microsoft.com/office/drawing/2014/main" id="{A75E21A1-3FA8-4603-A014-D036113C4335}"/>
              </a:ext>
            </a:extLst>
          </p:cNvPr>
          <p:cNvSpPr/>
          <p:nvPr/>
        </p:nvSpPr>
        <p:spPr>
          <a:xfrm>
            <a:off x="1705692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6" name="立方体 1865">
            <a:extLst>
              <a:ext uri="{FF2B5EF4-FFF2-40B4-BE49-F238E27FC236}">
                <a16:creationId xmlns:a16="http://schemas.microsoft.com/office/drawing/2014/main" id="{36376AF8-AC05-4D84-8F17-166FF4CA93C6}"/>
              </a:ext>
            </a:extLst>
          </p:cNvPr>
          <p:cNvSpPr/>
          <p:nvPr/>
        </p:nvSpPr>
        <p:spPr>
          <a:xfrm>
            <a:off x="1675905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7" name="立方体 1866">
            <a:extLst>
              <a:ext uri="{FF2B5EF4-FFF2-40B4-BE49-F238E27FC236}">
                <a16:creationId xmlns:a16="http://schemas.microsoft.com/office/drawing/2014/main" id="{1B9B50E1-7EA7-48D6-B729-18AC873CEEFD}"/>
              </a:ext>
            </a:extLst>
          </p:cNvPr>
          <p:cNvSpPr/>
          <p:nvPr/>
        </p:nvSpPr>
        <p:spPr>
          <a:xfrm>
            <a:off x="1675905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8" name="立方体 1867">
            <a:extLst>
              <a:ext uri="{FF2B5EF4-FFF2-40B4-BE49-F238E27FC236}">
                <a16:creationId xmlns:a16="http://schemas.microsoft.com/office/drawing/2014/main" id="{57815599-C3C3-4118-AD79-386734FB6B5F}"/>
              </a:ext>
            </a:extLst>
          </p:cNvPr>
          <p:cNvSpPr/>
          <p:nvPr/>
        </p:nvSpPr>
        <p:spPr>
          <a:xfrm>
            <a:off x="1675905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9" name="立方体 1868">
            <a:extLst>
              <a:ext uri="{FF2B5EF4-FFF2-40B4-BE49-F238E27FC236}">
                <a16:creationId xmlns:a16="http://schemas.microsoft.com/office/drawing/2014/main" id="{FC77CB99-B63B-4AE7-A828-163192E91FC4}"/>
              </a:ext>
            </a:extLst>
          </p:cNvPr>
          <p:cNvSpPr/>
          <p:nvPr/>
        </p:nvSpPr>
        <p:spPr>
          <a:xfrm>
            <a:off x="183007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0" name="立方体 1869">
            <a:extLst>
              <a:ext uri="{FF2B5EF4-FFF2-40B4-BE49-F238E27FC236}">
                <a16:creationId xmlns:a16="http://schemas.microsoft.com/office/drawing/2014/main" id="{627A0134-AFC5-4E44-A789-BE8C2B85A986}"/>
              </a:ext>
            </a:extLst>
          </p:cNvPr>
          <p:cNvSpPr/>
          <p:nvPr/>
        </p:nvSpPr>
        <p:spPr>
          <a:xfrm>
            <a:off x="183007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1" name="立方体 1870">
            <a:extLst>
              <a:ext uri="{FF2B5EF4-FFF2-40B4-BE49-F238E27FC236}">
                <a16:creationId xmlns:a16="http://schemas.microsoft.com/office/drawing/2014/main" id="{7EF30EAE-76B0-402F-9C04-74AD79B59E42}"/>
              </a:ext>
            </a:extLst>
          </p:cNvPr>
          <p:cNvSpPr/>
          <p:nvPr/>
        </p:nvSpPr>
        <p:spPr>
          <a:xfrm>
            <a:off x="183007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2" name="立方体 1871">
            <a:extLst>
              <a:ext uri="{FF2B5EF4-FFF2-40B4-BE49-F238E27FC236}">
                <a16:creationId xmlns:a16="http://schemas.microsoft.com/office/drawing/2014/main" id="{0706A55C-24EF-471B-AC28-4BE251D3780D}"/>
              </a:ext>
            </a:extLst>
          </p:cNvPr>
          <p:cNvSpPr/>
          <p:nvPr/>
        </p:nvSpPr>
        <p:spPr>
          <a:xfrm>
            <a:off x="180029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3" name="立方体 1872">
            <a:extLst>
              <a:ext uri="{FF2B5EF4-FFF2-40B4-BE49-F238E27FC236}">
                <a16:creationId xmlns:a16="http://schemas.microsoft.com/office/drawing/2014/main" id="{C6ED9027-9BEF-41A3-9217-FC99E16897B0}"/>
              </a:ext>
            </a:extLst>
          </p:cNvPr>
          <p:cNvSpPr/>
          <p:nvPr/>
        </p:nvSpPr>
        <p:spPr>
          <a:xfrm>
            <a:off x="180029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4" name="立方体 1873">
            <a:extLst>
              <a:ext uri="{FF2B5EF4-FFF2-40B4-BE49-F238E27FC236}">
                <a16:creationId xmlns:a16="http://schemas.microsoft.com/office/drawing/2014/main" id="{C19816B6-1881-4B08-A103-B6FBC4A094CB}"/>
              </a:ext>
            </a:extLst>
          </p:cNvPr>
          <p:cNvSpPr/>
          <p:nvPr/>
        </p:nvSpPr>
        <p:spPr>
          <a:xfrm>
            <a:off x="180029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5" name="立方体 1874">
            <a:extLst>
              <a:ext uri="{FF2B5EF4-FFF2-40B4-BE49-F238E27FC236}">
                <a16:creationId xmlns:a16="http://schemas.microsoft.com/office/drawing/2014/main" id="{C6F3409E-7B75-47DA-9985-71A532EED4CB}"/>
              </a:ext>
            </a:extLst>
          </p:cNvPr>
          <p:cNvSpPr/>
          <p:nvPr/>
        </p:nvSpPr>
        <p:spPr>
          <a:xfrm>
            <a:off x="177050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6" name="立方体 1875">
            <a:extLst>
              <a:ext uri="{FF2B5EF4-FFF2-40B4-BE49-F238E27FC236}">
                <a16:creationId xmlns:a16="http://schemas.microsoft.com/office/drawing/2014/main" id="{93F5D8AD-A8FC-4C3E-8BE5-6FB87F875BB1}"/>
              </a:ext>
            </a:extLst>
          </p:cNvPr>
          <p:cNvSpPr/>
          <p:nvPr/>
        </p:nvSpPr>
        <p:spPr>
          <a:xfrm>
            <a:off x="177050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立方体 1876">
            <a:extLst>
              <a:ext uri="{FF2B5EF4-FFF2-40B4-BE49-F238E27FC236}">
                <a16:creationId xmlns:a16="http://schemas.microsoft.com/office/drawing/2014/main" id="{5BC41A82-5A65-4208-BC9C-63902042CB0F}"/>
              </a:ext>
            </a:extLst>
          </p:cNvPr>
          <p:cNvSpPr/>
          <p:nvPr/>
        </p:nvSpPr>
        <p:spPr>
          <a:xfrm>
            <a:off x="177050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8" name="立方体 1877">
            <a:extLst>
              <a:ext uri="{FF2B5EF4-FFF2-40B4-BE49-F238E27FC236}">
                <a16:creationId xmlns:a16="http://schemas.microsoft.com/office/drawing/2014/main" id="{EF6C2DB3-BA84-40BB-A9B5-B168F8B9D5C4}"/>
              </a:ext>
            </a:extLst>
          </p:cNvPr>
          <p:cNvSpPr/>
          <p:nvPr/>
        </p:nvSpPr>
        <p:spPr>
          <a:xfrm>
            <a:off x="192466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9" name="立方体 1878">
            <a:extLst>
              <a:ext uri="{FF2B5EF4-FFF2-40B4-BE49-F238E27FC236}">
                <a16:creationId xmlns:a16="http://schemas.microsoft.com/office/drawing/2014/main" id="{68B8DF58-7E36-4280-A200-CB0A1C3992B9}"/>
              </a:ext>
            </a:extLst>
          </p:cNvPr>
          <p:cNvSpPr/>
          <p:nvPr/>
        </p:nvSpPr>
        <p:spPr>
          <a:xfrm>
            <a:off x="192466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0" name="立方体 1879">
            <a:extLst>
              <a:ext uri="{FF2B5EF4-FFF2-40B4-BE49-F238E27FC236}">
                <a16:creationId xmlns:a16="http://schemas.microsoft.com/office/drawing/2014/main" id="{FF2BA1C7-2B70-411E-813A-28781118E914}"/>
              </a:ext>
            </a:extLst>
          </p:cNvPr>
          <p:cNvSpPr/>
          <p:nvPr/>
        </p:nvSpPr>
        <p:spPr>
          <a:xfrm>
            <a:off x="1924665" y="93182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1" name="立方体 1880">
            <a:extLst>
              <a:ext uri="{FF2B5EF4-FFF2-40B4-BE49-F238E27FC236}">
                <a16:creationId xmlns:a16="http://schemas.microsoft.com/office/drawing/2014/main" id="{5CD9773D-51DA-4B3A-9BD5-F1592749D00F}"/>
              </a:ext>
            </a:extLst>
          </p:cNvPr>
          <p:cNvSpPr/>
          <p:nvPr/>
        </p:nvSpPr>
        <p:spPr>
          <a:xfrm>
            <a:off x="189487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2" name="立方体 1881">
            <a:extLst>
              <a:ext uri="{FF2B5EF4-FFF2-40B4-BE49-F238E27FC236}">
                <a16:creationId xmlns:a16="http://schemas.microsoft.com/office/drawing/2014/main" id="{4C21AD01-A252-4CF1-A11A-09415CEE8F54}"/>
              </a:ext>
            </a:extLst>
          </p:cNvPr>
          <p:cNvSpPr/>
          <p:nvPr/>
        </p:nvSpPr>
        <p:spPr>
          <a:xfrm>
            <a:off x="189487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3" name="立方体 1882">
            <a:extLst>
              <a:ext uri="{FF2B5EF4-FFF2-40B4-BE49-F238E27FC236}">
                <a16:creationId xmlns:a16="http://schemas.microsoft.com/office/drawing/2014/main" id="{F783C8AE-380F-47B8-A942-8875C854FFF7}"/>
              </a:ext>
            </a:extLst>
          </p:cNvPr>
          <p:cNvSpPr/>
          <p:nvPr/>
        </p:nvSpPr>
        <p:spPr>
          <a:xfrm>
            <a:off x="1894878" y="9603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4" name="立方体 1883">
            <a:extLst>
              <a:ext uri="{FF2B5EF4-FFF2-40B4-BE49-F238E27FC236}">
                <a16:creationId xmlns:a16="http://schemas.microsoft.com/office/drawing/2014/main" id="{E594C489-6E7E-42BC-81D9-2B747A7E1A1F}"/>
              </a:ext>
            </a:extLst>
          </p:cNvPr>
          <p:cNvSpPr/>
          <p:nvPr/>
        </p:nvSpPr>
        <p:spPr>
          <a:xfrm>
            <a:off x="1865091" y="117544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立方体 1884">
            <a:extLst>
              <a:ext uri="{FF2B5EF4-FFF2-40B4-BE49-F238E27FC236}">
                <a16:creationId xmlns:a16="http://schemas.microsoft.com/office/drawing/2014/main" id="{CAD6C65C-2690-40A0-B8F3-89642888D5D7}"/>
              </a:ext>
            </a:extLst>
          </p:cNvPr>
          <p:cNvSpPr/>
          <p:nvPr/>
        </p:nvSpPr>
        <p:spPr>
          <a:xfrm>
            <a:off x="1865091" y="108214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6" name="立方体 1885">
            <a:extLst>
              <a:ext uri="{FF2B5EF4-FFF2-40B4-BE49-F238E27FC236}">
                <a16:creationId xmlns:a16="http://schemas.microsoft.com/office/drawing/2014/main" id="{667AE7A7-2FD4-4397-881A-666D26EAC780}"/>
              </a:ext>
            </a:extLst>
          </p:cNvPr>
          <p:cNvSpPr/>
          <p:nvPr/>
        </p:nvSpPr>
        <p:spPr>
          <a:xfrm>
            <a:off x="186509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7" name="立方体 1886">
            <a:extLst>
              <a:ext uri="{FF2B5EF4-FFF2-40B4-BE49-F238E27FC236}">
                <a16:creationId xmlns:a16="http://schemas.microsoft.com/office/drawing/2014/main" id="{0E1BEC57-39BB-4F6C-95A6-838B82ECED81}"/>
              </a:ext>
            </a:extLst>
          </p:cNvPr>
          <p:cNvSpPr/>
          <p:nvPr/>
        </p:nvSpPr>
        <p:spPr>
          <a:xfrm>
            <a:off x="2014026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8" name="立方体 1887">
            <a:extLst>
              <a:ext uri="{FF2B5EF4-FFF2-40B4-BE49-F238E27FC236}">
                <a16:creationId xmlns:a16="http://schemas.microsoft.com/office/drawing/2014/main" id="{57F76D28-9F8D-4E63-8B7B-2883D48346E0}"/>
              </a:ext>
            </a:extLst>
          </p:cNvPr>
          <p:cNvSpPr/>
          <p:nvPr/>
        </p:nvSpPr>
        <p:spPr>
          <a:xfrm>
            <a:off x="2014026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9" name="立方体 1888">
            <a:extLst>
              <a:ext uri="{FF2B5EF4-FFF2-40B4-BE49-F238E27FC236}">
                <a16:creationId xmlns:a16="http://schemas.microsoft.com/office/drawing/2014/main" id="{861E90DB-FBFA-4677-A850-DD0C4543EF42}"/>
              </a:ext>
            </a:extLst>
          </p:cNvPr>
          <p:cNvSpPr/>
          <p:nvPr/>
        </p:nvSpPr>
        <p:spPr>
          <a:xfrm>
            <a:off x="2014026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0" name="立方体 1889">
            <a:extLst>
              <a:ext uri="{FF2B5EF4-FFF2-40B4-BE49-F238E27FC236}">
                <a16:creationId xmlns:a16="http://schemas.microsoft.com/office/drawing/2014/main" id="{C4370030-640E-4A50-8AD7-01BB8E7F276D}"/>
              </a:ext>
            </a:extLst>
          </p:cNvPr>
          <p:cNvSpPr/>
          <p:nvPr/>
        </p:nvSpPr>
        <p:spPr>
          <a:xfrm>
            <a:off x="1984239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1" name="立方体 1890">
            <a:extLst>
              <a:ext uri="{FF2B5EF4-FFF2-40B4-BE49-F238E27FC236}">
                <a16:creationId xmlns:a16="http://schemas.microsoft.com/office/drawing/2014/main" id="{D066CC4A-F64F-4CCA-A2C2-2056110FD78F}"/>
              </a:ext>
            </a:extLst>
          </p:cNvPr>
          <p:cNvSpPr/>
          <p:nvPr/>
        </p:nvSpPr>
        <p:spPr>
          <a:xfrm>
            <a:off x="1984239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2" name="立方体 1891">
            <a:extLst>
              <a:ext uri="{FF2B5EF4-FFF2-40B4-BE49-F238E27FC236}">
                <a16:creationId xmlns:a16="http://schemas.microsoft.com/office/drawing/2014/main" id="{CECD51DE-C5A9-4183-8E44-EEED8CF6F53D}"/>
              </a:ext>
            </a:extLst>
          </p:cNvPr>
          <p:cNvSpPr/>
          <p:nvPr/>
        </p:nvSpPr>
        <p:spPr>
          <a:xfrm>
            <a:off x="1984239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3" name="立方体 1892">
            <a:extLst>
              <a:ext uri="{FF2B5EF4-FFF2-40B4-BE49-F238E27FC236}">
                <a16:creationId xmlns:a16="http://schemas.microsoft.com/office/drawing/2014/main" id="{A3D5A33D-7100-479E-90DC-63DA69A53284}"/>
              </a:ext>
            </a:extLst>
          </p:cNvPr>
          <p:cNvSpPr/>
          <p:nvPr/>
        </p:nvSpPr>
        <p:spPr>
          <a:xfrm>
            <a:off x="1954452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" name="立方体 1893">
            <a:extLst>
              <a:ext uri="{FF2B5EF4-FFF2-40B4-BE49-F238E27FC236}">
                <a16:creationId xmlns:a16="http://schemas.microsoft.com/office/drawing/2014/main" id="{4EB49EBB-531B-4D18-ACB7-F09C0097825A}"/>
              </a:ext>
            </a:extLst>
          </p:cNvPr>
          <p:cNvSpPr/>
          <p:nvPr/>
        </p:nvSpPr>
        <p:spPr>
          <a:xfrm>
            <a:off x="1954452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5" name="立方体 1894">
            <a:extLst>
              <a:ext uri="{FF2B5EF4-FFF2-40B4-BE49-F238E27FC236}">
                <a16:creationId xmlns:a16="http://schemas.microsoft.com/office/drawing/2014/main" id="{577A03B1-D21C-43CE-859C-41F524DA1869}"/>
              </a:ext>
            </a:extLst>
          </p:cNvPr>
          <p:cNvSpPr/>
          <p:nvPr/>
        </p:nvSpPr>
        <p:spPr>
          <a:xfrm>
            <a:off x="1954452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6" name="立方体 1895">
            <a:extLst>
              <a:ext uri="{FF2B5EF4-FFF2-40B4-BE49-F238E27FC236}">
                <a16:creationId xmlns:a16="http://schemas.microsoft.com/office/drawing/2014/main" id="{78E20D1B-E764-4006-A93F-7885AF3CD4BA}"/>
              </a:ext>
            </a:extLst>
          </p:cNvPr>
          <p:cNvSpPr/>
          <p:nvPr/>
        </p:nvSpPr>
        <p:spPr>
          <a:xfrm>
            <a:off x="76739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7" name="立方体 1896">
            <a:extLst>
              <a:ext uri="{FF2B5EF4-FFF2-40B4-BE49-F238E27FC236}">
                <a16:creationId xmlns:a16="http://schemas.microsoft.com/office/drawing/2014/main" id="{1FA56CD6-E949-41F5-AA62-0FF565F457DD}"/>
              </a:ext>
            </a:extLst>
          </p:cNvPr>
          <p:cNvSpPr/>
          <p:nvPr/>
        </p:nvSpPr>
        <p:spPr>
          <a:xfrm>
            <a:off x="76739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8" name="立方体 1897">
            <a:extLst>
              <a:ext uri="{FF2B5EF4-FFF2-40B4-BE49-F238E27FC236}">
                <a16:creationId xmlns:a16="http://schemas.microsoft.com/office/drawing/2014/main" id="{2F979A8D-5757-43CF-9461-C92BE6A70B24}"/>
              </a:ext>
            </a:extLst>
          </p:cNvPr>
          <p:cNvSpPr/>
          <p:nvPr/>
        </p:nvSpPr>
        <p:spPr>
          <a:xfrm>
            <a:off x="76739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9" name="立方体 1898">
            <a:extLst>
              <a:ext uri="{FF2B5EF4-FFF2-40B4-BE49-F238E27FC236}">
                <a16:creationId xmlns:a16="http://schemas.microsoft.com/office/drawing/2014/main" id="{FCE9B51B-F659-489E-95BE-488DA200A594}"/>
              </a:ext>
            </a:extLst>
          </p:cNvPr>
          <p:cNvSpPr/>
          <p:nvPr/>
        </p:nvSpPr>
        <p:spPr>
          <a:xfrm>
            <a:off x="73760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立方体 1899">
            <a:extLst>
              <a:ext uri="{FF2B5EF4-FFF2-40B4-BE49-F238E27FC236}">
                <a16:creationId xmlns:a16="http://schemas.microsoft.com/office/drawing/2014/main" id="{F40A9539-3B31-41FB-BAAA-EEA948322221}"/>
              </a:ext>
            </a:extLst>
          </p:cNvPr>
          <p:cNvSpPr/>
          <p:nvPr/>
        </p:nvSpPr>
        <p:spPr>
          <a:xfrm>
            <a:off x="73760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1" name="立方体 1900">
            <a:extLst>
              <a:ext uri="{FF2B5EF4-FFF2-40B4-BE49-F238E27FC236}">
                <a16:creationId xmlns:a16="http://schemas.microsoft.com/office/drawing/2014/main" id="{40E5483F-FDF7-44B9-B7DE-3281E208D10F}"/>
              </a:ext>
            </a:extLst>
          </p:cNvPr>
          <p:cNvSpPr/>
          <p:nvPr/>
        </p:nvSpPr>
        <p:spPr>
          <a:xfrm>
            <a:off x="73760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2" name="立方体 1901">
            <a:extLst>
              <a:ext uri="{FF2B5EF4-FFF2-40B4-BE49-F238E27FC236}">
                <a16:creationId xmlns:a16="http://schemas.microsoft.com/office/drawing/2014/main" id="{766EED8E-E652-405C-AA44-4A9D606B87EB}"/>
              </a:ext>
            </a:extLst>
          </p:cNvPr>
          <p:cNvSpPr/>
          <p:nvPr/>
        </p:nvSpPr>
        <p:spPr>
          <a:xfrm>
            <a:off x="70782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3" name="立方体 1902">
            <a:extLst>
              <a:ext uri="{FF2B5EF4-FFF2-40B4-BE49-F238E27FC236}">
                <a16:creationId xmlns:a16="http://schemas.microsoft.com/office/drawing/2014/main" id="{837CE202-865A-4084-AC53-A70ABB104F95}"/>
              </a:ext>
            </a:extLst>
          </p:cNvPr>
          <p:cNvSpPr/>
          <p:nvPr/>
        </p:nvSpPr>
        <p:spPr>
          <a:xfrm>
            <a:off x="70782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4" name="立方体 1903">
            <a:extLst>
              <a:ext uri="{FF2B5EF4-FFF2-40B4-BE49-F238E27FC236}">
                <a16:creationId xmlns:a16="http://schemas.microsoft.com/office/drawing/2014/main" id="{37DE256F-C531-4E44-984E-E276A953DE93}"/>
              </a:ext>
            </a:extLst>
          </p:cNvPr>
          <p:cNvSpPr/>
          <p:nvPr/>
        </p:nvSpPr>
        <p:spPr>
          <a:xfrm>
            <a:off x="70782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5" name="立方体 1904">
            <a:extLst>
              <a:ext uri="{FF2B5EF4-FFF2-40B4-BE49-F238E27FC236}">
                <a16:creationId xmlns:a16="http://schemas.microsoft.com/office/drawing/2014/main" id="{D38B199C-1DFD-43E2-8DC1-106837E8FA23}"/>
              </a:ext>
            </a:extLst>
          </p:cNvPr>
          <p:cNvSpPr/>
          <p:nvPr/>
        </p:nvSpPr>
        <p:spPr>
          <a:xfrm>
            <a:off x="86198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6" name="立方体 1905">
            <a:extLst>
              <a:ext uri="{FF2B5EF4-FFF2-40B4-BE49-F238E27FC236}">
                <a16:creationId xmlns:a16="http://schemas.microsoft.com/office/drawing/2014/main" id="{77D06E9F-D8B5-438E-AF83-9784B7966F91}"/>
              </a:ext>
            </a:extLst>
          </p:cNvPr>
          <p:cNvSpPr/>
          <p:nvPr/>
        </p:nvSpPr>
        <p:spPr>
          <a:xfrm>
            <a:off x="86198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7" name="立方体 1906">
            <a:extLst>
              <a:ext uri="{FF2B5EF4-FFF2-40B4-BE49-F238E27FC236}">
                <a16:creationId xmlns:a16="http://schemas.microsoft.com/office/drawing/2014/main" id="{5739C80F-3712-4773-89BB-5298C4D78B6E}"/>
              </a:ext>
            </a:extLst>
          </p:cNvPr>
          <p:cNvSpPr/>
          <p:nvPr/>
        </p:nvSpPr>
        <p:spPr>
          <a:xfrm>
            <a:off x="86198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8" name="立方体 1907">
            <a:extLst>
              <a:ext uri="{FF2B5EF4-FFF2-40B4-BE49-F238E27FC236}">
                <a16:creationId xmlns:a16="http://schemas.microsoft.com/office/drawing/2014/main" id="{1AE47516-6615-4057-9882-1FC94B202AA1}"/>
              </a:ext>
            </a:extLst>
          </p:cNvPr>
          <p:cNvSpPr/>
          <p:nvPr/>
        </p:nvSpPr>
        <p:spPr>
          <a:xfrm>
            <a:off x="83219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9" name="立方体 1908">
            <a:extLst>
              <a:ext uri="{FF2B5EF4-FFF2-40B4-BE49-F238E27FC236}">
                <a16:creationId xmlns:a16="http://schemas.microsoft.com/office/drawing/2014/main" id="{D91F324D-3E12-4AE6-BA8F-A1EBA90B4A9A}"/>
              </a:ext>
            </a:extLst>
          </p:cNvPr>
          <p:cNvSpPr/>
          <p:nvPr/>
        </p:nvSpPr>
        <p:spPr>
          <a:xfrm>
            <a:off x="83219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0" name="立方体 1909">
            <a:extLst>
              <a:ext uri="{FF2B5EF4-FFF2-40B4-BE49-F238E27FC236}">
                <a16:creationId xmlns:a16="http://schemas.microsoft.com/office/drawing/2014/main" id="{3D1CCA89-03DD-486F-BD26-8C9DC511DF82}"/>
              </a:ext>
            </a:extLst>
          </p:cNvPr>
          <p:cNvSpPr/>
          <p:nvPr/>
        </p:nvSpPr>
        <p:spPr>
          <a:xfrm>
            <a:off x="83219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1" name="立方体 1910">
            <a:extLst>
              <a:ext uri="{FF2B5EF4-FFF2-40B4-BE49-F238E27FC236}">
                <a16:creationId xmlns:a16="http://schemas.microsoft.com/office/drawing/2014/main" id="{03FC9095-59A7-4ED2-A510-E2AD1472FE06}"/>
              </a:ext>
            </a:extLst>
          </p:cNvPr>
          <p:cNvSpPr/>
          <p:nvPr/>
        </p:nvSpPr>
        <p:spPr>
          <a:xfrm>
            <a:off x="80240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2" name="立方体 1911">
            <a:extLst>
              <a:ext uri="{FF2B5EF4-FFF2-40B4-BE49-F238E27FC236}">
                <a16:creationId xmlns:a16="http://schemas.microsoft.com/office/drawing/2014/main" id="{8780B662-B207-45E3-986D-703FA08F290D}"/>
              </a:ext>
            </a:extLst>
          </p:cNvPr>
          <p:cNvSpPr/>
          <p:nvPr/>
        </p:nvSpPr>
        <p:spPr>
          <a:xfrm>
            <a:off x="80240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3" name="立方体 1912">
            <a:extLst>
              <a:ext uri="{FF2B5EF4-FFF2-40B4-BE49-F238E27FC236}">
                <a16:creationId xmlns:a16="http://schemas.microsoft.com/office/drawing/2014/main" id="{63969AD4-DA0B-464C-9357-FC80C5BF060F}"/>
              </a:ext>
            </a:extLst>
          </p:cNvPr>
          <p:cNvSpPr/>
          <p:nvPr/>
        </p:nvSpPr>
        <p:spPr>
          <a:xfrm>
            <a:off x="80240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" name="立方体 1913">
            <a:extLst>
              <a:ext uri="{FF2B5EF4-FFF2-40B4-BE49-F238E27FC236}">
                <a16:creationId xmlns:a16="http://schemas.microsoft.com/office/drawing/2014/main" id="{EA24881C-FA9E-4D54-882D-FB0C78632812}"/>
              </a:ext>
            </a:extLst>
          </p:cNvPr>
          <p:cNvSpPr/>
          <p:nvPr/>
        </p:nvSpPr>
        <p:spPr>
          <a:xfrm>
            <a:off x="95658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5" name="立方体 1914">
            <a:extLst>
              <a:ext uri="{FF2B5EF4-FFF2-40B4-BE49-F238E27FC236}">
                <a16:creationId xmlns:a16="http://schemas.microsoft.com/office/drawing/2014/main" id="{65336CB1-CB98-4078-A400-A3C8E5F29A13}"/>
              </a:ext>
            </a:extLst>
          </p:cNvPr>
          <p:cNvSpPr/>
          <p:nvPr/>
        </p:nvSpPr>
        <p:spPr>
          <a:xfrm>
            <a:off x="95658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6" name="立方体 1915">
            <a:extLst>
              <a:ext uri="{FF2B5EF4-FFF2-40B4-BE49-F238E27FC236}">
                <a16:creationId xmlns:a16="http://schemas.microsoft.com/office/drawing/2014/main" id="{AEBF333C-0999-4869-B5BF-BEF9FAE7D202}"/>
              </a:ext>
            </a:extLst>
          </p:cNvPr>
          <p:cNvSpPr/>
          <p:nvPr/>
        </p:nvSpPr>
        <p:spPr>
          <a:xfrm>
            <a:off x="95658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7" name="立方体 1916">
            <a:extLst>
              <a:ext uri="{FF2B5EF4-FFF2-40B4-BE49-F238E27FC236}">
                <a16:creationId xmlns:a16="http://schemas.microsoft.com/office/drawing/2014/main" id="{3F6C6BCA-7E92-44D2-BE97-E1A950E5FB83}"/>
              </a:ext>
            </a:extLst>
          </p:cNvPr>
          <p:cNvSpPr/>
          <p:nvPr/>
        </p:nvSpPr>
        <p:spPr>
          <a:xfrm>
            <a:off x="92679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8" name="立方体 1917">
            <a:extLst>
              <a:ext uri="{FF2B5EF4-FFF2-40B4-BE49-F238E27FC236}">
                <a16:creationId xmlns:a16="http://schemas.microsoft.com/office/drawing/2014/main" id="{136F1FB7-932A-432A-AF0A-712EEF9778EB}"/>
              </a:ext>
            </a:extLst>
          </p:cNvPr>
          <p:cNvSpPr/>
          <p:nvPr/>
        </p:nvSpPr>
        <p:spPr>
          <a:xfrm>
            <a:off x="92679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9" name="立方体 1918">
            <a:extLst>
              <a:ext uri="{FF2B5EF4-FFF2-40B4-BE49-F238E27FC236}">
                <a16:creationId xmlns:a16="http://schemas.microsoft.com/office/drawing/2014/main" id="{92E167E3-48A6-4184-9BDC-A6AC4A6D0974}"/>
              </a:ext>
            </a:extLst>
          </p:cNvPr>
          <p:cNvSpPr/>
          <p:nvPr/>
        </p:nvSpPr>
        <p:spPr>
          <a:xfrm>
            <a:off x="92679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0" name="立方体 1919">
            <a:extLst>
              <a:ext uri="{FF2B5EF4-FFF2-40B4-BE49-F238E27FC236}">
                <a16:creationId xmlns:a16="http://schemas.microsoft.com/office/drawing/2014/main" id="{2447F0EA-DE1E-469C-917F-BBC3BE241DEE}"/>
              </a:ext>
            </a:extLst>
          </p:cNvPr>
          <p:cNvSpPr/>
          <p:nvPr/>
        </p:nvSpPr>
        <p:spPr>
          <a:xfrm>
            <a:off x="89700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1" name="立方体 1920">
            <a:extLst>
              <a:ext uri="{FF2B5EF4-FFF2-40B4-BE49-F238E27FC236}">
                <a16:creationId xmlns:a16="http://schemas.microsoft.com/office/drawing/2014/main" id="{3B93E1D6-1ED8-4D2E-94A2-110EB4474E6C}"/>
              </a:ext>
            </a:extLst>
          </p:cNvPr>
          <p:cNvSpPr/>
          <p:nvPr/>
        </p:nvSpPr>
        <p:spPr>
          <a:xfrm>
            <a:off x="89700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2" name="立方体 1921">
            <a:extLst>
              <a:ext uri="{FF2B5EF4-FFF2-40B4-BE49-F238E27FC236}">
                <a16:creationId xmlns:a16="http://schemas.microsoft.com/office/drawing/2014/main" id="{C606B379-2259-4259-979B-B4BFA794CBF0}"/>
              </a:ext>
            </a:extLst>
          </p:cNvPr>
          <p:cNvSpPr/>
          <p:nvPr/>
        </p:nvSpPr>
        <p:spPr>
          <a:xfrm>
            <a:off x="89700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3" name="立方体 1922">
            <a:extLst>
              <a:ext uri="{FF2B5EF4-FFF2-40B4-BE49-F238E27FC236}">
                <a16:creationId xmlns:a16="http://schemas.microsoft.com/office/drawing/2014/main" id="{D31E4CCB-8911-40CA-AF2A-80B877D98AF7}"/>
              </a:ext>
            </a:extLst>
          </p:cNvPr>
          <p:cNvSpPr/>
          <p:nvPr/>
        </p:nvSpPr>
        <p:spPr>
          <a:xfrm>
            <a:off x="105116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4" name="立方体 1923">
            <a:extLst>
              <a:ext uri="{FF2B5EF4-FFF2-40B4-BE49-F238E27FC236}">
                <a16:creationId xmlns:a16="http://schemas.microsoft.com/office/drawing/2014/main" id="{1C498FFC-2D7B-425C-B159-DFD301482B87}"/>
              </a:ext>
            </a:extLst>
          </p:cNvPr>
          <p:cNvSpPr/>
          <p:nvPr/>
        </p:nvSpPr>
        <p:spPr>
          <a:xfrm>
            <a:off x="105116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" name="立方体 1924">
            <a:extLst>
              <a:ext uri="{FF2B5EF4-FFF2-40B4-BE49-F238E27FC236}">
                <a16:creationId xmlns:a16="http://schemas.microsoft.com/office/drawing/2014/main" id="{5B3A4232-7B3D-4A68-8C5B-6D246E420507}"/>
              </a:ext>
            </a:extLst>
          </p:cNvPr>
          <p:cNvSpPr/>
          <p:nvPr/>
        </p:nvSpPr>
        <p:spPr>
          <a:xfrm>
            <a:off x="105116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6" name="立方体 1925">
            <a:extLst>
              <a:ext uri="{FF2B5EF4-FFF2-40B4-BE49-F238E27FC236}">
                <a16:creationId xmlns:a16="http://schemas.microsoft.com/office/drawing/2014/main" id="{EBC1C27F-1258-49BA-8B5D-66EE1EF97598}"/>
              </a:ext>
            </a:extLst>
          </p:cNvPr>
          <p:cNvSpPr/>
          <p:nvPr/>
        </p:nvSpPr>
        <p:spPr>
          <a:xfrm>
            <a:off x="102138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7" name="立方体 1926">
            <a:extLst>
              <a:ext uri="{FF2B5EF4-FFF2-40B4-BE49-F238E27FC236}">
                <a16:creationId xmlns:a16="http://schemas.microsoft.com/office/drawing/2014/main" id="{4B04E1BF-C422-45A8-95BD-EBE1F6AC2F28}"/>
              </a:ext>
            </a:extLst>
          </p:cNvPr>
          <p:cNvSpPr/>
          <p:nvPr/>
        </p:nvSpPr>
        <p:spPr>
          <a:xfrm>
            <a:off x="102138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8" name="立方体 1927">
            <a:extLst>
              <a:ext uri="{FF2B5EF4-FFF2-40B4-BE49-F238E27FC236}">
                <a16:creationId xmlns:a16="http://schemas.microsoft.com/office/drawing/2014/main" id="{C3CFD43E-7F2D-4797-8171-2C463293E877}"/>
              </a:ext>
            </a:extLst>
          </p:cNvPr>
          <p:cNvSpPr/>
          <p:nvPr/>
        </p:nvSpPr>
        <p:spPr>
          <a:xfrm>
            <a:off x="102138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9" name="立方体 1928">
            <a:extLst>
              <a:ext uri="{FF2B5EF4-FFF2-40B4-BE49-F238E27FC236}">
                <a16:creationId xmlns:a16="http://schemas.microsoft.com/office/drawing/2014/main" id="{659C28D4-38BE-4209-892A-3CF5C4A01D41}"/>
              </a:ext>
            </a:extLst>
          </p:cNvPr>
          <p:cNvSpPr/>
          <p:nvPr/>
        </p:nvSpPr>
        <p:spPr>
          <a:xfrm>
            <a:off x="99159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0" name="立方体 1929">
            <a:extLst>
              <a:ext uri="{FF2B5EF4-FFF2-40B4-BE49-F238E27FC236}">
                <a16:creationId xmlns:a16="http://schemas.microsoft.com/office/drawing/2014/main" id="{807D0574-7C9D-48A8-8994-FC3EF1C01C1A}"/>
              </a:ext>
            </a:extLst>
          </p:cNvPr>
          <p:cNvSpPr/>
          <p:nvPr/>
        </p:nvSpPr>
        <p:spPr>
          <a:xfrm>
            <a:off x="99159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1" name="立方体 1930">
            <a:extLst>
              <a:ext uri="{FF2B5EF4-FFF2-40B4-BE49-F238E27FC236}">
                <a16:creationId xmlns:a16="http://schemas.microsoft.com/office/drawing/2014/main" id="{8F9217C1-F698-4F3C-A1FC-C758F677FAD4}"/>
              </a:ext>
            </a:extLst>
          </p:cNvPr>
          <p:cNvSpPr/>
          <p:nvPr/>
        </p:nvSpPr>
        <p:spPr>
          <a:xfrm>
            <a:off x="99159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2" name="立方体 1931">
            <a:extLst>
              <a:ext uri="{FF2B5EF4-FFF2-40B4-BE49-F238E27FC236}">
                <a16:creationId xmlns:a16="http://schemas.microsoft.com/office/drawing/2014/main" id="{6FDD03ED-9DCF-428E-A728-F296E4583BDA}"/>
              </a:ext>
            </a:extLst>
          </p:cNvPr>
          <p:cNvSpPr/>
          <p:nvPr/>
        </p:nvSpPr>
        <p:spPr>
          <a:xfrm>
            <a:off x="114338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3" name="立方体 1932">
            <a:extLst>
              <a:ext uri="{FF2B5EF4-FFF2-40B4-BE49-F238E27FC236}">
                <a16:creationId xmlns:a16="http://schemas.microsoft.com/office/drawing/2014/main" id="{F6A992EB-E3EE-431C-BAD3-3A922542FC88}"/>
              </a:ext>
            </a:extLst>
          </p:cNvPr>
          <p:cNvSpPr/>
          <p:nvPr/>
        </p:nvSpPr>
        <p:spPr>
          <a:xfrm>
            <a:off x="114338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4" name="立方体 1933">
            <a:extLst>
              <a:ext uri="{FF2B5EF4-FFF2-40B4-BE49-F238E27FC236}">
                <a16:creationId xmlns:a16="http://schemas.microsoft.com/office/drawing/2014/main" id="{4999BE30-E096-47BA-A85E-1FA4263B4128}"/>
              </a:ext>
            </a:extLst>
          </p:cNvPr>
          <p:cNvSpPr/>
          <p:nvPr/>
        </p:nvSpPr>
        <p:spPr>
          <a:xfrm>
            <a:off x="114338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" name="立方体 1934">
            <a:extLst>
              <a:ext uri="{FF2B5EF4-FFF2-40B4-BE49-F238E27FC236}">
                <a16:creationId xmlns:a16="http://schemas.microsoft.com/office/drawing/2014/main" id="{708FF9D5-4361-478F-AD52-39898FF8E7DC}"/>
              </a:ext>
            </a:extLst>
          </p:cNvPr>
          <p:cNvSpPr/>
          <p:nvPr/>
        </p:nvSpPr>
        <p:spPr>
          <a:xfrm>
            <a:off x="111359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" name="立方体 1935">
            <a:extLst>
              <a:ext uri="{FF2B5EF4-FFF2-40B4-BE49-F238E27FC236}">
                <a16:creationId xmlns:a16="http://schemas.microsoft.com/office/drawing/2014/main" id="{2380559F-0E3B-4EB4-874D-DECD4EFEFC9A}"/>
              </a:ext>
            </a:extLst>
          </p:cNvPr>
          <p:cNvSpPr/>
          <p:nvPr/>
        </p:nvSpPr>
        <p:spPr>
          <a:xfrm>
            <a:off x="111359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立方体 1936">
            <a:extLst>
              <a:ext uri="{FF2B5EF4-FFF2-40B4-BE49-F238E27FC236}">
                <a16:creationId xmlns:a16="http://schemas.microsoft.com/office/drawing/2014/main" id="{45B45C08-2FBC-44AB-A817-08D75F57138F}"/>
              </a:ext>
            </a:extLst>
          </p:cNvPr>
          <p:cNvSpPr/>
          <p:nvPr/>
        </p:nvSpPr>
        <p:spPr>
          <a:xfrm>
            <a:off x="111359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8" name="立方体 1937">
            <a:extLst>
              <a:ext uri="{FF2B5EF4-FFF2-40B4-BE49-F238E27FC236}">
                <a16:creationId xmlns:a16="http://schemas.microsoft.com/office/drawing/2014/main" id="{6F549221-9420-41F7-ADBB-29772D483BF3}"/>
              </a:ext>
            </a:extLst>
          </p:cNvPr>
          <p:cNvSpPr/>
          <p:nvPr/>
        </p:nvSpPr>
        <p:spPr>
          <a:xfrm>
            <a:off x="108381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9" name="立方体 1938">
            <a:extLst>
              <a:ext uri="{FF2B5EF4-FFF2-40B4-BE49-F238E27FC236}">
                <a16:creationId xmlns:a16="http://schemas.microsoft.com/office/drawing/2014/main" id="{E3961835-FEE1-4608-8D9C-ADAAB0E49990}"/>
              </a:ext>
            </a:extLst>
          </p:cNvPr>
          <p:cNvSpPr/>
          <p:nvPr/>
        </p:nvSpPr>
        <p:spPr>
          <a:xfrm>
            <a:off x="108381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0" name="立方体 1939">
            <a:extLst>
              <a:ext uri="{FF2B5EF4-FFF2-40B4-BE49-F238E27FC236}">
                <a16:creationId xmlns:a16="http://schemas.microsoft.com/office/drawing/2014/main" id="{6F08331F-3BA1-4AEB-B78E-CFD7BB1827EA}"/>
              </a:ext>
            </a:extLst>
          </p:cNvPr>
          <p:cNvSpPr/>
          <p:nvPr/>
        </p:nvSpPr>
        <p:spPr>
          <a:xfrm>
            <a:off x="108381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1" name="立方体 1940">
            <a:extLst>
              <a:ext uri="{FF2B5EF4-FFF2-40B4-BE49-F238E27FC236}">
                <a16:creationId xmlns:a16="http://schemas.microsoft.com/office/drawing/2014/main" id="{BB11E142-023F-4958-A56C-00DEAA34F097}"/>
              </a:ext>
            </a:extLst>
          </p:cNvPr>
          <p:cNvSpPr/>
          <p:nvPr/>
        </p:nvSpPr>
        <p:spPr>
          <a:xfrm>
            <a:off x="123797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2" name="立方体 1941">
            <a:extLst>
              <a:ext uri="{FF2B5EF4-FFF2-40B4-BE49-F238E27FC236}">
                <a16:creationId xmlns:a16="http://schemas.microsoft.com/office/drawing/2014/main" id="{920E48E3-87A4-4ED1-8354-2E3ED8566CB2}"/>
              </a:ext>
            </a:extLst>
          </p:cNvPr>
          <p:cNvSpPr/>
          <p:nvPr/>
        </p:nvSpPr>
        <p:spPr>
          <a:xfrm>
            <a:off x="123797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3" name="立方体 1942">
            <a:extLst>
              <a:ext uri="{FF2B5EF4-FFF2-40B4-BE49-F238E27FC236}">
                <a16:creationId xmlns:a16="http://schemas.microsoft.com/office/drawing/2014/main" id="{1CB8A3B2-69EC-41A2-860F-ED4CCEE79F6A}"/>
              </a:ext>
            </a:extLst>
          </p:cNvPr>
          <p:cNvSpPr/>
          <p:nvPr/>
        </p:nvSpPr>
        <p:spPr>
          <a:xfrm>
            <a:off x="123797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4" name="立方体 1943">
            <a:extLst>
              <a:ext uri="{FF2B5EF4-FFF2-40B4-BE49-F238E27FC236}">
                <a16:creationId xmlns:a16="http://schemas.microsoft.com/office/drawing/2014/main" id="{E6B7D408-F26C-4245-8FB3-CD66165B0B70}"/>
              </a:ext>
            </a:extLst>
          </p:cNvPr>
          <p:cNvSpPr/>
          <p:nvPr/>
        </p:nvSpPr>
        <p:spPr>
          <a:xfrm>
            <a:off x="120818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" name="立方体 1944">
            <a:extLst>
              <a:ext uri="{FF2B5EF4-FFF2-40B4-BE49-F238E27FC236}">
                <a16:creationId xmlns:a16="http://schemas.microsoft.com/office/drawing/2014/main" id="{F524A289-6A31-4E74-A89C-183A7DB95661}"/>
              </a:ext>
            </a:extLst>
          </p:cNvPr>
          <p:cNvSpPr/>
          <p:nvPr/>
        </p:nvSpPr>
        <p:spPr>
          <a:xfrm>
            <a:off x="120818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" name="立方体 1945">
            <a:extLst>
              <a:ext uri="{FF2B5EF4-FFF2-40B4-BE49-F238E27FC236}">
                <a16:creationId xmlns:a16="http://schemas.microsoft.com/office/drawing/2014/main" id="{0F7FE76E-4EB1-4AFC-914D-200BCA4C4A3F}"/>
              </a:ext>
            </a:extLst>
          </p:cNvPr>
          <p:cNvSpPr/>
          <p:nvPr/>
        </p:nvSpPr>
        <p:spPr>
          <a:xfrm>
            <a:off x="120818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" name="立方体 1946">
            <a:extLst>
              <a:ext uri="{FF2B5EF4-FFF2-40B4-BE49-F238E27FC236}">
                <a16:creationId xmlns:a16="http://schemas.microsoft.com/office/drawing/2014/main" id="{024EA0DA-7910-4902-92C2-4B3CFE237721}"/>
              </a:ext>
            </a:extLst>
          </p:cNvPr>
          <p:cNvSpPr/>
          <p:nvPr/>
        </p:nvSpPr>
        <p:spPr>
          <a:xfrm>
            <a:off x="117839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" name="立方体 1947">
            <a:extLst>
              <a:ext uri="{FF2B5EF4-FFF2-40B4-BE49-F238E27FC236}">
                <a16:creationId xmlns:a16="http://schemas.microsoft.com/office/drawing/2014/main" id="{D2410E51-84F7-4D7D-9C6C-BF3502A5C2B9}"/>
              </a:ext>
            </a:extLst>
          </p:cNvPr>
          <p:cNvSpPr/>
          <p:nvPr/>
        </p:nvSpPr>
        <p:spPr>
          <a:xfrm>
            <a:off x="117839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" name="立方体 1948">
            <a:extLst>
              <a:ext uri="{FF2B5EF4-FFF2-40B4-BE49-F238E27FC236}">
                <a16:creationId xmlns:a16="http://schemas.microsoft.com/office/drawing/2014/main" id="{576F6B88-DE77-465C-B73E-E851A548B447}"/>
              </a:ext>
            </a:extLst>
          </p:cNvPr>
          <p:cNvSpPr/>
          <p:nvPr/>
        </p:nvSpPr>
        <p:spPr>
          <a:xfrm>
            <a:off x="117839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" name="立方体 1949">
            <a:extLst>
              <a:ext uri="{FF2B5EF4-FFF2-40B4-BE49-F238E27FC236}">
                <a16:creationId xmlns:a16="http://schemas.microsoft.com/office/drawing/2014/main" id="{686EE257-ED81-44D6-AB6F-17444F7E72DE}"/>
              </a:ext>
            </a:extLst>
          </p:cNvPr>
          <p:cNvSpPr/>
          <p:nvPr/>
        </p:nvSpPr>
        <p:spPr>
          <a:xfrm>
            <a:off x="133257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1" name="立方体 1950">
            <a:extLst>
              <a:ext uri="{FF2B5EF4-FFF2-40B4-BE49-F238E27FC236}">
                <a16:creationId xmlns:a16="http://schemas.microsoft.com/office/drawing/2014/main" id="{49363FC6-C86B-4A0E-A526-EBB2675CB798}"/>
              </a:ext>
            </a:extLst>
          </p:cNvPr>
          <p:cNvSpPr/>
          <p:nvPr/>
        </p:nvSpPr>
        <p:spPr>
          <a:xfrm>
            <a:off x="133257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2" name="立方体 1951">
            <a:extLst>
              <a:ext uri="{FF2B5EF4-FFF2-40B4-BE49-F238E27FC236}">
                <a16:creationId xmlns:a16="http://schemas.microsoft.com/office/drawing/2014/main" id="{C36EDFE2-32ED-4B64-A644-D8D0744E795A}"/>
              </a:ext>
            </a:extLst>
          </p:cNvPr>
          <p:cNvSpPr/>
          <p:nvPr/>
        </p:nvSpPr>
        <p:spPr>
          <a:xfrm>
            <a:off x="133257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3" name="立方体 1952">
            <a:extLst>
              <a:ext uri="{FF2B5EF4-FFF2-40B4-BE49-F238E27FC236}">
                <a16:creationId xmlns:a16="http://schemas.microsoft.com/office/drawing/2014/main" id="{B943B436-89B8-4BC4-AEC0-E15A4460E27D}"/>
              </a:ext>
            </a:extLst>
          </p:cNvPr>
          <p:cNvSpPr/>
          <p:nvPr/>
        </p:nvSpPr>
        <p:spPr>
          <a:xfrm>
            <a:off x="130278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4" name="立方体 1953">
            <a:extLst>
              <a:ext uri="{FF2B5EF4-FFF2-40B4-BE49-F238E27FC236}">
                <a16:creationId xmlns:a16="http://schemas.microsoft.com/office/drawing/2014/main" id="{049268B0-6856-4C41-A36A-CE51E9B04CB1}"/>
              </a:ext>
            </a:extLst>
          </p:cNvPr>
          <p:cNvSpPr/>
          <p:nvPr/>
        </p:nvSpPr>
        <p:spPr>
          <a:xfrm>
            <a:off x="130278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" name="立方体 1954">
            <a:extLst>
              <a:ext uri="{FF2B5EF4-FFF2-40B4-BE49-F238E27FC236}">
                <a16:creationId xmlns:a16="http://schemas.microsoft.com/office/drawing/2014/main" id="{11FBE753-19DC-49C3-BF10-306AF1CA0937}"/>
              </a:ext>
            </a:extLst>
          </p:cNvPr>
          <p:cNvSpPr/>
          <p:nvPr/>
        </p:nvSpPr>
        <p:spPr>
          <a:xfrm>
            <a:off x="130278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" name="立方体 1955">
            <a:extLst>
              <a:ext uri="{FF2B5EF4-FFF2-40B4-BE49-F238E27FC236}">
                <a16:creationId xmlns:a16="http://schemas.microsoft.com/office/drawing/2014/main" id="{01AA0E34-86C7-4384-A366-475D1E844B2E}"/>
              </a:ext>
            </a:extLst>
          </p:cNvPr>
          <p:cNvSpPr/>
          <p:nvPr/>
        </p:nvSpPr>
        <p:spPr>
          <a:xfrm>
            <a:off x="127299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" name="立方体 1956">
            <a:extLst>
              <a:ext uri="{FF2B5EF4-FFF2-40B4-BE49-F238E27FC236}">
                <a16:creationId xmlns:a16="http://schemas.microsoft.com/office/drawing/2014/main" id="{0BF2A1F6-4193-4E9D-B7FA-0B79A349C96A}"/>
              </a:ext>
            </a:extLst>
          </p:cNvPr>
          <p:cNvSpPr/>
          <p:nvPr/>
        </p:nvSpPr>
        <p:spPr>
          <a:xfrm>
            <a:off x="127299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8" name="立方体 1957">
            <a:extLst>
              <a:ext uri="{FF2B5EF4-FFF2-40B4-BE49-F238E27FC236}">
                <a16:creationId xmlns:a16="http://schemas.microsoft.com/office/drawing/2014/main" id="{822A3A9B-2B48-48AA-83F5-4B4A31341F7C}"/>
              </a:ext>
            </a:extLst>
          </p:cNvPr>
          <p:cNvSpPr/>
          <p:nvPr/>
        </p:nvSpPr>
        <p:spPr>
          <a:xfrm>
            <a:off x="127299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9" name="立方体 1958">
            <a:extLst>
              <a:ext uri="{FF2B5EF4-FFF2-40B4-BE49-F238E27FC236}">
                <a16:creationId xmlns:a16="http://schemas.microsoft.com/office/drawing/2014/main" id="{FE075788-990D-4486-B2EF-31FA28F41B6C}"/>
              </a:ext>
            </a:extLst>
          </p:cNvPr>
          <p:cNvSpPr/>
          <p:nvPr/>
        </p:nvSpPr>
        <p:spPr>
          <a:xfrm>
            <a:off x="142715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0" name="立方体 1959">
            <a:extLst>
              <a:ext uri="{FF2B5EF4-FFF2-40B4-BE49-F238E27FC236}">
                <a16:creationId xmlns:a16="http://schemas.microsoft.com/office/drawing/2014/main" id="{A3A36BF6-1ABE-4AD5-A238-B63A2CD6F315}"/>
              </a:ext>
            </a:extLst>
          </p:cNvPr>
          <p:cNvSpPr/>
          <p:nvPr/>
        </p:nvSpPr>
        <p:spPr>
          <a:xfrm>
            <a:off x="142715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1" name="立方体 1960">
            <a:extLst>
              <a:ext uri="{FF2B5EF4-FFF2-40B4-BE49-F238E27FC236}">
                <a16:creationId xmlns:a16="http://schemas.microsoft.com/office/drawing/2014/main" id="{3CA18836-4AA5-4B4F-AC1E-D945E78594D6}"/>
              </a:ext>
            </a:extLst>
          </p:cNvPr>
          <p:cNvSpPr/>
          <p:nvPr/>
        </p:nvSpPr>
        <p:spPr>
          <a:xfrm>
            <a:off x="142715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2" name="立方体 1961">
            <a:extLst>
              <a:ext uri="{FF2B5EF4-FFF2-40B4-BE49-F238E27FC236}">
                <a16:creationId xmlns:a16="http://schemas.microsoft.com/office/drawing/2014/main" id="{F5833726-04CD-4F98-9731-77DC38188406}"/>
              </a:ext>
            </a:extLst>
          </p:cNvPr>
          <p:cNvSpPr/>
          <p:nvPr/>
        </p:nvSpPr>
        <p:spPr>
          <a:xfrm>
            <a:off x="139737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3" name="立方体 1962">
            <a:extLst>
              <a:ext uri="{FF2B5EF4-FFF2-40B4-BE49-F238E27FC236}">
                <a16:creationId xmlns:a16="http://schemas.microsoft.com/office/drawing/2014/main" id="{DB4DE116-B957-4024-A8AA-78067F194349}"/>
              </a:ext>
            </a:extLst>
          </p:cNvPr>
          <p:cNvSpPr/>
          <p:nvPr/>
        </p:nvSpPr>
        <p:spPr>
          <a:xfrm>
            <a:off x="139737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4" name="立方体 1963">
            <a:extLst>
              <a:ext uri="{FF2B5EF4-FFF2-40B4-BE49-F238E27FC236}">
                <a16:creationId xmlns:a16="http://schemas.microsoft.com/office/drawing/2014/main" id="{5B037D91-8A3A-456D-94DF-FD80E8226FF4}"/>
              </a:ext>
            </a:extLst>
          </p:cNvPr>
          <p:cNvSpPr/>
          <p:nvPr/>
        </p:nvSpPr>
        <p:spPr>
          <a:xfrm>
            <a:off x="139737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5" name="立方体 1964">
            <a:extLst>
              <a:ext uri="{FF2B5EF4-FFF2-40B4-BE49-F238E27FC236}">
                <a16:creationId xmlns:a16="http://schemas.microsoft.com/office/drawing/2014/main" id="{BFD044D4-B3C6-494D-BBEA-1B317C72244E}"/>
              </a:ext>
            </a:extLst>
          </p:cNvPr>
          <p:cNvSpPr/>
          <p:nvPr/>
        </p:nvSpPr>
        <p:spPr>
          <a:xfrm>
            <a:off x="136758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" name="立方体 1965">
            <a:extLst>
              <a:ext uri="{FF2B5EF4-FFF2-40B4-BE49-F238E27FC236}">
                <a16:creationId xmlns:a16="http://schemas.microsoft.com/office/drawing/2014/main" id="{370B5540-EF62-456C-8CD2-6BFDB9625CB3}"/>
              </a:ext>
            </a:extLst>
          </p:cNvPr>
          <p:cNvSpPr/>
          <p:nvPr/>
        </p:nvSpPr>
        <p:spPr>
          <a:xfrm>
            <a:off x="136758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7" name="立方体 1966">
            <a:extLst>
              <a:ext uri="{FF2B5EF4-FFF2-40B4-BE49-F238E27FC236}">
                <a16:creationId xmlns:a16="http://schemas.microsoft.com/office/drawing/2014/main" id="{58A22C34-C34B-4571-A691-533D9A5DB7A5}"/>
              </a:ext>
            </a:extLst>
          </p:cNvPr>
          <p:cNvSpPr/>
          <p:nvPr/>
        </p:nvSpPr>
        <p:spPr>
          <a:xfrm>
            <a:off x="136758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8" name="立方体 1967">
            <a:extLst>
              <a:ext uri="{FF2B5EF4-FFF2-40B4-BE49-F238E27FC236}">
                <a16:creationId xmlns:a16="http://schemas.microsoft.com/office/drawing/2014/main" id="{2464C356-5739-4828-B129-534ACF521F29}"/>
              </a:ext>
            </a:extLst>
          </p:cNvPr>
          <p:cNvSpPr/>
          <p:nvPr/>
        </p:nvSpPr>
        <p:spPr>
          <a:xfrm>
            <a:off x="1516518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9" name="立方体 1968">
            <a:extLst>
              <a:ext uri="{FF2B5EF4-FFF2-40B4-BE49-F238E27FC236}">
                <a16:creationId xmlns:a16="http://schemas.microsoft.com/office/drawing/2014/main" id="{80EDB8A9-C405-42A0-887F-4F32D71F12F2}"/>
              </a:ext>
            </a:extLst>
          </p:cNvPr>
          <p:cNvSpPr/>
          <p:nvPr/>
        </p:nvSpPr>
        <p:spPr>
          <a:xfrm>
            <a:off x="1516518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0" name="立方体 1969">
            <a:extLst>
              <a:ext uri="{FF2B5EF4-FFF2-40B4-BE49-F238E27FC236}">
                <a16:creationId xmlns:a16="http://schemas.microsoft.com/office/drawing/2014/main" id="{EA881E6E-6780-48B5-B6BD-6BF140AB0A13}"/>
              </a:ext>
            </a:extLst>
          </p:cNvPr>
          <p:cNvSpPr/>
          <p:nvPr/>
        </p:nvSpPr>
        <p:spPr>
          <a:xfrm>
            <a:off x="1516518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1" name="立方体 1970">
            <a:extLst>
              <a:ext uri="{FF2B5EF4-FFF2-40B4-BE49-F238E27FC236}">
                <a16:creationId xmlns:a16="http://schemas.microsoft.com/office/drawing/2014/main" id="{2AE09D75-4349-4F54-A709-13FBF4EA22F8}"/>
              </a:ext>
            </a:extLst>
          </p:cNvPr>
          <p:cNvSpPr/>
          <p:nvPr/>
        </p:nvSpPr>
        <p:spPr>
          <a:xfrm>
            <a:off x="1486731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2" name="立方体 1971">
            <a:extLst>
              <a:ext uri="{FF2B5EF4-FFF2-40B4-BE49-F238E27FC236}">
                <a16:creationId xmlns:a16="http://schemas.microsoft.com/office/drawing/2014/main" id="{891C8628-04BA-4FDF-9066-037BC209D95E}"/>
              </a:ext>
            </a:extLst>
          </p:cNvPr>
          <p:cNvSpPr/>
          <p:nvPr/>
        </p:nvSpPr>
        <p:spPr>
          <a:xfrm>
            <a:off x="1486731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3" name="立方体 1972">
            <a:extLst>
              <a:ext uri="{FF2B5EF4-FFF2-40B4-BE49-F238E27FC236}">
                <a16:creationId xmlns:a16="http://schemas.microsoft.com/office/drawing/2014/main" id="{3F82BE5F-B9C5-49B5-BADF-6673827608DC}"/>
              </a:ext>
            </a:extLst>
          </p:cNvPr>
          <p:cNvSpPr/>
          <p:nvPr/>
        </p:nvSpPr>
        <p:spPr>
          <a:xfrm>
            <a:off x="1486731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4" name="立方体 1973">
            <a:extLst>
              <a:ext uri="{FF2B5EF4-FFF2-40B4-BE49-F238E27FC236}">
                <a16:creationId xmlns:a16="http://schemas.microsoft.com/office/drawing/2014/main" id="{76C2F6A0-69F7-4950-A554-59F2A989FFD1}"/>
              </a:ext>
            </a:extLst>
          </p:cNvPr>
          <p:cNvSpPr/>
          <p:nvPr/>
        </p:nvSpPr>
        <p:spPr>
          <a:xfrm>
            <a:off x="1456944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5" name="立方体 1974">
            <a:extLst>
              <a:ext uri="{FF2B5EF4-FFF2-40B4-BE49-F238E27FC236}">
                <a16:creationId xmlns:a16="http://schemas.microsoft.com/office/drawing/2014/main" id="{1818D704-EAA8-4859-B5F4-DD859CF6D5DA}"/>
              </a:ext>
            </a:extLst>
          </p:cNvPr>
          <p:cNvSpPr/>
          <p:nvPr/>
        </p:nvSpPr>
        <p:spPr>
          <a:xfrm>
            <a:off x="1456944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" name="立方体 1975">
            <a:extLst>
              <a:ext uri="{FF2B5EF4-FFF2-40B4-BE49-F238E27FC236}">
                <a16:creationId xmlns:a16="http://schemas.microsoft.com/office/drawing/2014/main" id="{B54C558C-75D1-49B3-B04D-227C59940F91}"/>
              </a:ext>
            </a:extLst>
          </p:cNvPr>
          <p:cNvSpPr/>
          <p:nvPr/>
        </p:nvSpPr>
        <p:spPr>
          <a:xfrm>
            <a:off x="1456944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7" name="立方体 1976">
            <a:extLst>
              <a:ext uri="{FF2B5EF4-FFF2-40B4-BE49-F238E27FC236}">
                <a16:creationId xmlns:a16="http://schemas.microsoft.com/office/drawing/2014/main" id="{1F02EBE7-0F8C-4B60-9E4B-57C5A9DEDAB7}"/>
              </a:ext>
            </a:extLst>
          </p:cNvPr>
          <p:cNvSpPr/>
          <p:nvPr/>
        </p:nvSpPr>
        <p:spPr>
          <a:xfrm>
            <a:off x="1611105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8" name="立方体 1977">
            <a:extLst>
              <a:ext uri="{FF2B5EF4-FFF2-40B4-BE49-F238E27FC236}">
                <a16:creationId xmlns:a16="http://schemas.microsoft.com/office/drawing/2014/main" id="{A0F24B5D-D794-4538-B53F-0FE4D4D7E295}"/>
              </a:ext>
            </a:extLst>
          </p:cNvPr>
          <p:cNvSpPr/>
          <p:nvPr/>
        </p:nvSpPr>
        <p:spPr>
          <a:xfrm>
            <a:off x="1611105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9" name="立方体 1978">
            <a:extLst>
              <a:ext uri="{FF2B5EF4-FFF2-40B4-BE49-F238E27FC236}">
                <a16:creationId xmlns:a16="http://schemas.microsoft.com/office/drawing/2014/main" id="{F0798A7C-53E7-4CBF-9DF5-9EE8A17FE1DF}"/>
              </a:ext>
            </a:extLst>
          </p:cNvPr>
          <p:cNvSpPr/>
          <p:nvPr/>
        </p:nvSpPr>
        <p:spPr>
          <a:xfrm>
            <a:off x="1611105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0" name="立方体 1979">
            <a:extLst>
              <a:ext uri="{FF2B5EF4-FFF2-40B4-BE49-F238E27FC236}">
                <a16:creationId xmlns:a16="http://schemas.microsoft.com/office/drawing/2014/main" id="{A94AA959-E5A7-4FF5-8571-25FE6CA3E5AF}"/>
              </a:ext>
            </a:extLst>
          </p:cNvPr>
          <p:cNvSpPr/>
          <p:nvPr/>
        </p:nvSpPr>
        <p:spPr>
          <a:xfrm>
            <a:off x="1581318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立方体 1980">
            <a:extLst>
              <a:ext uri="{FF2B5EF4-FFF2-40B4-BE49-F238E27FC236}">
                <a16:creationId xmlns:a16="http://schemas.microsoft.com/office/drawing/2014/main" id="{EEB56C25-EC39-40DC-9395-D5068F1BB376}"/>
              </a:ext>
            </a:extLst>
          </p:cNvPr>
          <p:cNvSpPr/>
          <p:nvPr/>
        </p:nvSpPr>
        <p:spPr>
          <a:xfrm>
            <a:off x="1581318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2" name="立方体 1981">
            <a:extLst>
              <a:ext uri="{FF2B5EF4-FFF2-40B4-BE49-F238E27FC236}">
                <a16:creationId xmlns:a16="http://schemas.microsoft.com/office/drawing/2014/main" id="{EED6B0CB-91C4-4C73-BADF-1A9F2F7F0D47}"/>
              </a:ext>
            </a:extLst>
          </p:cNvPr>
          <p:cNvSpPr/>
          <p:nvPr/>
        </p:nvSpPr>
        <p:spPr>
          <a:xfrm>
            <a:off x="1581318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3" name="立方体 1982">
            <a:extLst>
              <a:ext uri="{FF2B5EF4-FFF2-40B4-BE49-F238E27FC236}">
                <a16:creationId xmlns:a16="http://schemas.microsoft.com/office/drawing/2014/main" id="{28ABEB64-A40A-4CC0-BF36-C34E84BB0593}"/>
              </a:ext>
            </a:extLst>
          </p:cNvPr>
          <p:cNvSpPr/>
          <p:nvPr/>
        </p:nvSpPr>
        <p:spPr>
          <a:xfrm>
            <a:off x="1551531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4" name="立方体 1983">
            <a:extLst>
              <a:ext uri="{FF2B5EF4-FFF2-40B4-BE49-F238E27FC236}">
                <a16:creationId xmlns:a16="http://schemas.microsoft.com/office/drawing/2014/main" id="{36151112-08A4-40E6-B147-31236F1D065E}"/>
              </a:ext>
            </a:extLst>
          </p:cNvPr>
          <p:cNvSpPr/>
          <p:nvPr/>
        </p:nvSpPr>
        <p:spPr>
          <a:xfrm>
            <a:off x="1551531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5" name="立方体 1984">
            <a:extLst>
              <a:ext uri="{FF2B5EF4-FFF2-40B4-BE49-F238E27FC236}">
                <a16:creationId xmlns:a16="http://schemas.microsoft.com/office/drawing/2014/main" id="{F9C33205-C149-49A9-B51B-9E5B2804A186}"/>
              </a:ext>
            </a:extLst>
          </p:cNvPr>
          <p:cNvSpPr/>
          <p:nvPr/>
        </p:nvSpPr>
        <p:spPr>
          <a:xfrm>
            <a:off x="1551531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" name="立方体 1985">
            <a:extLst>
              <a:ext uri="{FF2B5EF4-FFF2-40B4-BE49-F238E27FC236}">
                <a16:creationId xmlns:a16="http://schemas.microsoft.com/office/drawing/2014/main" id="{6DC65D00-E491-4CD2-B378-4F7CADB56A4E}"/>
              </a:ext>
            </a:extLst>
          </p:cNvPr>
          <p:cNvSpPr/>
          <p:nvPr/>
        </p:nvSpPr>
        <p:spPr>
          <a:xfrm>
            <a:off x="170570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" name="立方体 1986">
            <a:extLst>
              <a:ext uri="{FF2B5EF4-FFF2-40B4-BE49-F238E27FC236}">
                <a16:creationId xmlns:a16="http://schemas.microsoft.com/office/drawing/2014/main" id="{32DF71C2-6767-4B49-94EC-2A159056DA49}"/>
              </a:ext>
            </a:extLst>
          </p:cNvPr>
          <p:cNvSpPr/>
          <p:nvPr/>
        </p:nvSpPr>
        <p:spPr>
          <a:xfrm>
            <a:off x="170570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立方体 1987">
            <a:extLst>
              <a:ext uri="{FF2B5EF4-FFF2-40B4-BE49-F238E27FC236}">
                <a16:creationId xmlns:a16="http://schemas.microsoft.com/office/drawing/2014/main" id="{1204216D-439E-440E-A663-28DBAD754AD6}"/>
              </a:ext>
            </a:extLst>
          </p:cNvPr>
          <p:cNvSpPr/>
          <p:nvPr/>
        </p:nvSpPr>
        <p:spPr>
          <a:xfrm>
            <a:off x="170570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9" name="立方体 1988">
            <a:extLst>
              <a:ext uri="{FF2B5EF4-FFF2-40B4-BE49-F238E27FC236}">
                <a16:creationId xmlns:a16="http://schemas.microsoft.com/office/drawing/2014/main" id="{62BB71D6-3E13-4FAF-9A93-5782C31EE107}"/>
              </a:ext>
            </a:extLst>
          </p:cNvPr>
          <p:cNvSpPr/>
          <p:nvPr/>
        </p:nvSpPr>
        <p:spPr>
          <a:xfrm>
            <a:off x="167591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0" name="立方体 1989">
            <a:extLst>
              <a:ext uri="{FF2B5EF4-FFF2-40B4-BE49-F238E27FC236}">
                <a16:creationId xmlns:a16="http://schemas.microsoft.com/office/drawing/2014/main" id="{2CB23929-DA3A-47E8-8D64-4B45B514A1D6}"/>
              </a:ext>
            </a:extLst>
          </p:cNvPr>
          <p:cNvSpPr/>
          <p:nvPr/>
        </p:nvSpPr>
        <p:spPr>
          <a:xfrm>
            <a:off x="167591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1" name="立方体 1990">
            <a:extLst>
              <a:ext uri="{FF2B5EF4-FFF2-40B4-BE49-F238E27FC236}">
                <a16:creationId xmlns:a16="http://schemas.microsoft.com/office/drawing/2014/main" id="{5B8E62A2-0123-4807-8386-D1C11AF86963}"/>
              </a:ext>
            </a:extLst>
          </p:cNvPr>
          <p:cNvSpPr/>
          <p:nvPr/>
        </p:nvSpPr>
        <p:spPr>
          <a:xfrm>
            <a:off x="167591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2" name="立方体 1991">
            <a:extLst>
              <a:ext uri="{FF2B5EF4-FFF2-40B4-BE49-F238E27FC236}">
                <a16:creationId xmlns:a16="http://schemas.microsoft.com/office/drawing/2014/main" id="{53F9B1B2-DA76-474E-AEA9-9435C3E37286}"/>
              </a:ext>
            </a:extLst>
          </p:cNvPr>
          <p:cNvSpPr/>
          <p:nvPr/>
        </p:nvSpPr>
        <p:spPr>
          <a:xfrm>
            <a:off x="164613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3" name="立方体 1992">
            <a:extLst>
              <a:ext uri="{FF2B5EF4-FFF2-40B4-BE49-F238E27FC236}">
                <a16:creationId xmlns:a16="http://schemas.microsoft.com/office/drawing/2014/main" id="{53C966D6-8D4F-400B-9C8F-4EDBCF192760}"/>
              </a:ext>
            </a:extLst>
          </p:cNvPr>
          <p:cNvSpPr/>
          <p:nvPr/>
        </p:nvSpPr>
        <p:spPr>
          <a:xfrm>
            <a:off x="164613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4" name="立方体 1993">
            <a:extLst>
              <a:ext uri="{FF2B5EF4-FFF2-40B4-BE49-F238E27FC236}">
                <a16:creationId xmlns:a16="http://schemas.microsoft.com/office/drawing/2014/main" id="{E1EF270A-6B14-4AED-B64F-97BDD5E82990}"/>
              </a:ext>
            </a:extLst>
          </p:cNvPr>
          <p:cNvSpPr/>
          <p:nvPr/>
        </p:nvSpPr>
        <p:spPr>
          <a:xfrm>
            <a:off x="164613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5" name="立方体 1994">
            <a:extLst>
              <a:ext uri="{FF2B5EF4-FFF2-40B4-BE49-F238E27FC236}">
                <a16:creationId xmlns:a16="http://schemas.microsoft.com/office/drawing/2014/main" id="{D6F11D88-92B7-486E-8EE7-163E9AA52D10}"/>
              </a:ext>
            </a:extLst>
          </p:cNvPr>
          <p:cNvSpPr/>
          <p:nvPr/>
        </p:nvSpPr>
        <p:spPr>
          <a:xfrm>
            <a:off x="180029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" name="立方体 1995">
            <a:extLst>
              <a:ext uri="{FF2B5EF4-FFF2-40B4-BE49-F238E27FC236}">
                <a16:creationId xmlns:a16="http://schemas.microsoft.com/office/drawing/2014/main" id="{291B60B4-5755-4628-B556-63BFF72B1051}"/>
              </a:ext>
            </a:extLst>
          </p:cNvPr>
          <p:cNvSpPr/>
          <p:nvPr/>
        </p:nvSpPr>
        <p:spPr>
          <a:xfrm>
            <a:off x="180029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" name="立方体 1996">
            <a:extLst>
              <a:ext uri="{FF2B5EF4-FFF2-40B4-BE49-F238E27FC236}">
                <a16:creationId xmlns:a16="http://schemas.microsoft.com/office/drawing/2014/main" id="{F7E3AB79-0363-41A7-B7F5-B87D799DC0C1}"/>
              </a:ext>
            </a:extLst>
          </p:cNvPr>
          <p:cNvSpPr/>
          <p:nvPr/>
        </p:nvSpPr>
        <p:spPr>
          <a:xfrm>
            <a:off x="1800291" y="136338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8" name="立方体 1997">
            <a:extLst>
              <a:ext uri="{FF2B5EF4-FFF2-40B4-BE49-F238E27FC236}">
                <a16:creationId xmlns:a16="http://schemas.microsoft.com/office/drawing/2014/main" id="{B3B78C3E-E8BC-48BF-B63C-AE7CC7534392}"/>
              </a:ext>
            </a:extLst>
          </p:cNvPr>
          <p:cNvSpPr/>
          <p:nvPr/>
        </p:nvSpPr>
        <p:spPr>
          <a:xfrm>
            <a:off x="177050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9" name="立方体 1998">
            <a:extLst>
              <a:ext uri="{FF2B5EF4-FFF2-40B4-BE49-F238E27FC236}">
                <a16:creationId xmlns:a16="http://schemas.microsoft.com/office/drawing/2014/main" id="{8BD5C58A-0EA7-4A79-9C52-5E57F5CC1083}"/>
              </a:ext>
            </a:extLst>
          </p:cNvPr>
          <p:cNvSpPr/>
          <p:nvPr/>
        </p:nvSpPr>
        <p:spPr>
          <a:xfrm>
            <a:off x="177050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0" name="立方体 1999">
            <a:extLst>
              <a:ext uri="{FF2B5EF4-FFF2-40B4-BE49-F238E27FC236}">
                <a16:creationId xmlns:a16="http://schemas.microsoft.com/office/drawing/2014/main" id="{95ABBD88-B9E8-441A-B7B7-B5AC23821899}"/>
              </a:ext>
            </a:extLst>
          </p:cNvPr>
          <p:cNvSpPr/>
          <p:nvPr/>
        </p:nvSpPr>
        <p:spPr>
          <a:xfrm>
            <a:off x="1770504" y="139189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1" name="立方体 2000">
            <a:extLst>
              <a:ext uri="{FF2B5EF4-FFF2-40B4-BE49-F238E27FC236}">
                <a16:creationId xmlns:a16="http://schemas.microsoft.com/office/drawing/2014/main" id="{6364A26C-7B34-4191-8A81-2C79C099EEB7}"/>
              </a:ext>
            </a:extLst>
          </p:cNvPr>
          <p:cNvSpPr/>
          <p:nvPr/>
        </p:nvSpPr>
        <p:spPr>
          <a:xfrm>
            <a:off x="1740717" y="160700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2" name="立方体 2001">
            <a:extLst>
              <a:ext uri="{FF2B5EF4-FFF2-40B4-BE49-F238E27FC236}">
                <a16:creationId xmlns:a16="http://schemas.microsoft.com/office/drawing/2014/main" id="{4E94B8B1-CEF7-4A5B-B7EF-575DE31F0701}"/>
              </a:ext>
            </a:extLst>
          </p:cNvPr>
          <p:cNvSpPr/>
          <p:nvPr/>
        </p:nvSpPr>
        <p:spPr>
          <a:xfrm>
            <a:off x="1740717" y="151370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3" name="立方体 2002">
            <a:extLst>
              <a:ext uri="{FF2B5EF4-FFF2-40B4-BE49-F238E27FC236}">
                <a16:creationId xmlns:a16="http://schemas.microsoft.com/office/drawing/2014/main" id="{6689FDFA-B413-40A9-83BA-CCB71C69B72F}"/>
              </a:ext>
            </a:extLst>
          </p:cNvPr>
          <p:cNvSpPr/>
          <p:nvPr/>
        </p:nvSpPr>
        <p:spPr>
          <a:xfrm>
            <a:off x="1740717" y="142039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4" name="立方体 2003">
            <a:extLst>
              <a:ext uri="{FF2B5EF4-FFF2-40B4-BE49-F238E27FC236}">
                <a16:creationId xmlns:a16="http://schemas.microsoft.com/office/drawing/2014/main" id="{58088E89-08C8-4B4A-BD4E-52E5D54E59D2}"/>
              </a:ext>
            </a:extLst>
          </p:cNvPr>
          <p:cNvSpPr/>
          <p:nvPr/>
        </p:nvSpPr>
        <p:spPr>
          <a:xfrm>
            <a:off x="1889652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5" name="立方体 2004">
            <a:extLst>
              <a:ext uri="{FF2B5EF4-FFF2-40B4-BE49-F238E27FC236}">
                <a16:creationId xmlns:a16="http://schemas.microsoft.com/office/drawing/2014/main" id="{D151E503-0AA6-47B3-B197-4D1E9FC0AB38}"/>
              </a:ext>
            </a:extLst>
          </p:cNvPr>
          <p:cNvSpPr/>
          <p:nvPr/>
        </p:nvSpPr>
        <p:spPr>
          <a:xfrm>
            <a:off x="1889652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6" name="立方体 2005">
            <a:extLst>
              <a:ext uri="{FF2B5EF4-FFF2-40B4-BE49-F238E27FC236}">
                <a16:creationId xmlns:a16="http://schemas.microsoft.com/office/drawing/2014/main" id="{920F6707-6B42-4ED0-9728-88E9F07DD4BC}"/>
              </a:ext>
            </a:extLst>
          </p:cNvPr>
          <p:cNvSpPr/>
          <p:nvPr/>
        </p:nvSpPr>
        <p:spPr>
          <a:xfrm>
            <a:off x="1889652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" name="立方体 2006">
            <a:extLst>
              <a:ext uri="{FF2B5EF4-FFF2-40B4-BE49-F238E27FC236}">
                <a16:creationId xmlns:a16="http://schemas.microsoft.com/office/drawing/2014/main" id="{9EB59531-0520-417F-B949-F70FC99BBCF5}"/>
              </a:ext>
            </a:extLst>
          </p:cNvPr>
          <p:cNvSpPr/>
          <p:nvPr/>
        </p:nvSpPr>
        <p:spPr>
          <a:xfrm>
            <a:off x="1859865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8" name="立方体 2007">
            <a:extLst>
              <a:ext uri="{FF2B5EF4-FFF2-40B4-BE49-F238E27FC236}">
                <a16:creationId xmlns:a16="http://schemas.microsoft.com/office/drawing/2014/main" id="{F7859BD1-2483-4CEA-8E75-F6CC45196A36}"/>
              </a:ext>
            </a:extLst>
          </p:cNvPr>
          <p:cNvSpPr/>
          <p:nvPr/>
        </p:nvSpPr>
        <p:spPr>
          <a:xfrm>
            <a:off x="1859865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9" name="立方体 2008">
            <a:extLst>
              <a:ext uri="{FF2B5EF4-FFF2-40B4-BE49-F238E27FC236}">
                <a16:creationId xmlns:a16="http://schemas.microsoft.com/office/drawing/2014/main" id="{2E452495-3C1C-43D3-B43B-5C9168360535}"/>
              </a:ext>
            </a:extLst>
          </p:cNvPr>
          <p:cNvSpPr/>
          <p:nvPr/>
        </p:nvSpPr>
        <p:spPr>
          <a:xfrm>
            <a:off x="1859865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0" name="立方体 2009">
            <a:extLst>
              <a:ext uri="{FF2B5EF4-FFF2-40B4-BE49-F238E27FC236}">
                <a16:creationId xmlns:a16="http://schemas.microsoft.com/office/drawing/2014/main" id="{DA472D06-D52C-4EDA-B252-1F25BF6A6F6A}"/>
              </a:ext>
            </a:extLst>
          </p:cNvPr>
          <p:cNvSpPr/>
          <p:nvPr/>
        </p:nvSpPr>
        <p:spPr>
          <a:xfrm>
            <a:off x="1830078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1" name="立方体 2010">
            <a:extLst>
              <a:ext uri="{FF2B5EF4-FFF2-40B4-BE49-F238E27FC236}">
                <a16:creationId xmlns:a16="http://schemas.microsoft.com/office/drawing/2014/main" id="{D08C0E08-6142-40A6-9661-3281DDD5B0F8}"/>
              </a:ext>
            </a:extLst>
          </p:cNvPr>
          <p:cNvSpPr/>
          <p:nvPr/>
        </p:nvSpPr>
        <p:spPr>
          <a:xfrm>
            <a:off x="1830078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2" name="立方体 2011">
            <a:extLst>
              <a:ext uri="{FF2B5EF4-FFF2-40B4-BE49-F238E27FC236}">
                <a16:creationId xmlns:a16="http://schemas.microsoft.com/office/drawing/2014/main" id="{1685AD90-FD9F-4BFA-A5C7-F1481552C03F}"/>
              </a:ext>
            </a:extLst>
          </p:cNvPr>
          <p:cNvSpPr/>
          <p:nvPr/>
        </p:nvSpPr>
        <p:spPr>
          <a:xfrm>
            <a:off x="1830078" y="142039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3" name="立方体 2012">
            <a:extLst>
              <a:ext uri="{FF2B5EF4-FFF2-40B4-BE49-F238E27FC236}">
                <a16:creationId xmlns:a16="http://schemas.microsoft.com/office/drawing/2014/main" id="{E92FECEB-07C0-4C0F-B09C-83AF54396901}"/>
              </a:ext>
            </a:extLst>
          </p:cNvPr>
          <p:cNvSpPr/>
          <p:nvPr/>
        </p:nvSpPr>
        <p:spPr>
          <a:xfrm>
            <a:off x="102505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4" name="立方体 2013">
            <a:extLst>
              <a:ext uri="{FF2B5EF4-FFF2-40B4-BE49-F238E27FC236}">
                <a16:creationId xmlns:a16="http://schemas.microsoft.com/office/drawing/2014/main" id="{76EC5158-C4A8-4D77-B6AB-F464EB4A54EC}"/>
              </a:ext>
            </a:extLst>
          </p:cNvPr>
          <p:cNvSpPr/>
          <p:nvPr/>
        </p:nvSpPr>
        <p:spPr>
          <a:xfrm>
            <a:off x="102505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5" name="立方体 2014">
            <a:extLst>
              <a:ext uri="{FF2B5EF4-FFF2-40B4-BE49-F238E27FC236}">
                <a16:creationId xmlns:a16="http://schemas.microsoft.com/office/drawing/2014/main" id="{6ECBF5E2-8900-4AD8-9D93-9C9F97B165AA}"/>
              </a:ext>
            </a:extLst>
          </p:cNvPr>
          <p:cNvSpPr/>
          <p:nvPr/>
        </p:nvSpPr>
        <p:spPr>
          <a:xfrm>
            <a:off x="102505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6" name="立方体 2015">
            <a:extLst>
              <a:ext uri="{FF2B5EF4-FFF2-40B4-BE49-F238E27FC236}">
                <a16:creationId xmlns:a16="http://schemas.microsoft.com/office/drawing/2014/main" id="{3A13C0E0-C314-4A7F-ABD6-FF3F13239C6B}"/>
              </a:ext>
            </a:extLst>
          </p:cNvPr>
          <p:cNvSpPr/>
          <p:nvPr/>
        </p:nvSpPr>
        <p:spPr>
          <a:xfrm>
            <a:off x="99527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" name="立方体 2016">
            <a:extLst>
              <a:ext uri="{FF2B5EF4-FFF2-40B4-BE49-F238E27FC236}">
                <a16:creationId xmlns:a16="http://schemas.microsoft.com/office/drawing/2014/main" id="{55C0545F-C538-40D9-95BA-EB5102CC6879}"/>
              </a:ext>
            </a:extLst>
          </p:cNvPr>
          <p:cNvSpPr/>
          <p:nvPr/>
        </p:nvSpPr>
        <p:spPr>
          <a:xfrm>
            <a:off x="99527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8" name="立方体 2017">
            <a:extLst>
              <a:ext uri="{FF2B5EF4-FFF2-40B4-BE49-F238E27FC236}">
                <a16:creationId xmlns:a16="http://schemas.microsoft.com/office/drawing/2014/main" id="{EE85F3CE-B39B-474B-9966-AA26CA7BCE11}"/>
              </a:ext>
            </a:extLst>
          </p:cNvPr>
          <p:cNvSpPr/>
          <p:nvPr/>
        </p:nvSpPr>
        <p:spPr>
          <a:xfrm>
            <a:off x="99527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9" name="立方体 2018">
            <a:extLst>
              <a:ext uri="{FF2B5EF4-FFF2-40B4-BE49-F238E27FC236}">
                <a16:creationId xmlns:a16="http://schemas.microsoft.com/office/drawing/2014/main" id="{782A7C5B-82AC-4359-97E2-40E89663F4C3}"/>
              </a:ext>
            </a:extLst>
          </p:cNvPr>
          <p:cNvSpPr/>
          <p:nvPr/>
        </p:nvSpPr>
        <p:spPr>
          <a:xfrm>
            <a:off x="96548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0" name="立方体 2019">
            <a:extLst>
              <a:ext uri="{FF2B5EF4-FFF2-40B4-BE49-F238E27FC236}">
                <a16:creationId xmlns:a16="http://schemas.microsoft.com/office/drawing/2014/main" id="{0B0805E7-239B-4E54-889A-3B754C4B34CB}"/>
              </a:ext>
            </a:extLst>
          </p:cNvPr>
          <p:cNvSpPr/>
          <p:nvPr/>
        </p:nvSpPr>
        <p:spPr>
          <a:xfrm>
            <a:off x="96548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1" name="立方体 2020">
            <a:extLst>
              <a:ext uri="{FF2B5EF4-FFF2-40B4-BE49-F238E27FC236}">
                <a16:creationId xmlns:a16="http://schemas.microsoft.com/office/drawing/2014/main" id="{1E39F373-9F45-4FA9-A2B0-BD216C62C2A6}"/>
              </a:ext>
            </a:extLst>
          </p:cNvPr>
          <p:cNvSpPr/>
          <p:nvPr/>
        </p:nvSpPr>
        <p:spPr>
          <a:xfrm>
            <a:off x="96548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2" name="立方体 2021">
            <a:extLst>
              <a:ext uri="{FF2B5EF4-FFF2-40B4-BE49-F238E27FC236}">
                <a16:creationId xmlns:a16="http://schemas.microsoft.com/office/drawing/2014/main" id="{526B5343-8E39-4459-BF5B-EB6A0E059F3C}"/>
              </a:ext>
            </a:extLst>
          </p:cNvPr>
          <p:cNvSpPr/>
          <p:nvPr/>
        </p:nvSpPr>
        <p:spPr>
          <a:xfrm>
            <a:off x="111964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3" name="立方体 2022">
            <a:extLst>
              <a:ext uri="{FF2B5EF4-FFF2-40B4-BE49-F238E27FC236}">
                <a16:creationId xmlns:a16="http://schemas.microsoft.com/office/drawing/2014/main" id="{F3533D84-33C4-44E6-9C14-A2B12D226A32}"/>
              </a:ext>
            </a:extLst>
          </p:cNvPr>
          <p:cNvSpPr/>
          <p:nvPr/>
        </p:nvSpPr>
        <p:spPr>
          <a:xfrm>
            <a:off x="111964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4" name="立方体 2023">
            <a:extLst>
              <a:ext uri="{FF2B5EF4-FFF2-40B4-BE49-F238E27FC236}">
                <a16:creationId xmlns:a16="http://schemas.microsoft.com/office/drawing/2014/main" id="{B3DF18A3-2FCC-4F41-B6AB-7EB28335EDD4}"/>
              </a:ext>
            </a:extLst>
          </p:cNvPr>
          <p:cNvSpPr/>
          <p:nvPr/>
        </p:nvSpPr>
        <p:spPr>
          <a:xfrm>
            <a:off x="111964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5" name="立方体 2024">
            <a:extLst>
              <a:ext uri="{FF2B5EF4-FFF2-40B4-BE49-F238E27FC236}">
                <a16:creationId xmlns:a16="http://schemas.microsoft.com/office/drawing/2014/main" id="{E574245C-DFB8-4F58-9C46-8B5E61397DE2}"/>
              </a:ext>
            </a:extLst>
          </p:cNvPr>
          <p:cNvSpPr/>
          <p:nvPr/>
        </p:nvSpPr>
        <p:spPr>
          <a:xfrm>
            <a:off x="108985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6" name="立方体 2025">
            <a:extLst>
              <a:ext uri="{FF2B5EF4-FFF2-40B4-BE49-F238E27FC236}">
                <a16:creationId xmlns:a16="http://schemas.microsoft.com/office/drawing/2014/main" id="{6511DE33-1125-4C14-BCC2-49662AFFC6F9}"/>
              </a:ext>
            </a:extLst>
          </p:cNvPr>
          <p:cNvSpPr/>
          <p:nvPr/>
        </p:nvSpPr>
        <p:spPr>
          <a:xfrm>
            <a:off x="108985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" name="立方体 2026">
            <a:extLst>
              <a:ext uri="{FF2B5EF4-FFF2-40B4-BE49-F238E27FC236}">
                <a16:creationId xmlns:a16="http://schemas.microsoft.com/office/drawing/2014/main" id="{BAB47ADE-60E8-439F-B873-12AD54936022}"/>
              </a:ext>
            </a:extLst>
          </p:cNvPr>
          <p:cNvSpPr/>
          <p:nvPr/>
        </p:nvSpPr>
        <p:spPr>
          <a:xfrm>
            <a:off x="108985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" name="立方体 2027">
            <a:extLst>
              <a:ext uri="{FF2B5EF4-FFF2-40B4-BE49-F238E27FC236}">
                <a16:creationId xmlns:a16="http://schemas.microsoft.com/office/drawing/2014/main" id="{C6793AFB-B60D-4CC1-BE74-4F9DCF63AF82}"/>
              </a:ext>
            </a:extLst>
          </p:cNvPr>
          <p:cNvSpPr/>
          <p:nvPr/>
        </p:nvSpPr>
        <p:spPr>
          <a:xfrm>
            <a:off x="106007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9" name="立方体 2028">
            <a:extLst>
              <a:ext uri="{FF2B5EF4-FFF2-40B4-BE49-F238E27FC236}">
                <a16:creationId xmlns:a16="http://schemas.microsoft.com/office/drawing/2014/main" id="{B7B974EE-B825-4EB6-AA43-897F9499B6E2}"/>
              </a:ext>
            </a:extLst>
          </p:cNvPr>
          <p:cNvSpPr/>
          <p:nvPr/>
        </p:nvSpPr>
        <p:spPr>
          <a:xfrm>
            <a:off x="106007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0" name="立方体 2029">
            <a:extLst>
              <a:ext uri="{FF2B5EF4-FFF2-40B4-BE49-F238E27FC236}">
                <a16:creationId xmlns:a16="http://schemas.microsoft.com/office/drawing/2014/main" id="{FA4A8DB0-C59E-4FE2-BC77-6D4BB4C8794D}"/>
              </a:ext>
            </a:extLst>
          </p:cNvPr>
          <p:cNvSpPr/>
          <p:nvPr/>
        </p:nvSpPr>
        <p:spPr>
          <a:xfrm>
            <a:off x="106007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1" name="立方体 2030">
            <a:extLst>
              <a:ext uri="{FF2B5EF4-FFF2-40B4-BE49-F238E27FC236}">
                <a16:creationId xmlns:a16="http://schemas.microsoft.com/office/drawing/2014/main" id="{D2D72574-04D1-4A63-B871-7E0954BD1DE1}"/>
              </a:ext>
            </a:extLst>
          </p:cNvPr>
          <p:cNvSpPr/>
          <p:nvPr/>
        </p:nvSpPr>
        <p:spPr>
          <a:xfrm>
            <a:off x="121424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2" name="立方体 2031">
            <a:extLst>
              <a:ext uri="{FF2B5EF4-FFF2-40B4-BE49-F238E27FC236}">
                <a16:creationId xmlns:a16="http://schemas.microsoft.com/office/drawing/2014/main" id="{75CA5229-102B-408A-9382-CD75ED5633C9}"/>
              </a:ext>
            </a:extLst>
          </p:cNvPr>
          <p:cNvSpPr/>
          <p:nvPr/>
        </p:nvSpPr>
        <p:spPr>
          <a:xfrm>
            <a:off x="121424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3" name="立方体 2032">
            <a:extLst>
              <a:ext uri="{FF2B5EF4-FFF2-40B4-BE49-F238E27FC236}">
                <a16:creationId xmlns:a16="http://schemas.microsoft.com/office/drawing/2014/main" id="{B4D697A9-1EB3-4A71-98C0-4BF6318390DB}"/>
              </a:ext>
            </a:extLst>
          </p:cNvPr>
          <p:cNvSpPr/>
          <p:nvPr/>
        </p:nvSpPr>
        <p:spPr>
          <a:xfrm>
            <a:off x="121424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4" name="立方体 2033">
            <a:extLst>
              <a:ext uri="{FF2B5EF4-FFF2-40B4-BE49-F238E27FC236}">
                <a16:creationId xmlns:a16="http://schemas.microsoft.com/office/drawing/2014/main" id="{6C5B9C72-F1D0-4125-B8E6-2832DCFFD0D6}"/>
              </a:ext>
            </a:extLst>
          </p:cNvPr>
          <p:cNvSpPr/>
          <p:nvPr/>
        </p:nvSpPr>
        <p:spPr>
          <a:xfrm>
            <a:off x="118445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5" name="立方体 2034">
            <a:extLst>
              <a:ext uri="{FF2B5EF4-FFF2-40B4-BE49-F238E27FC236}">
                <a16:creationId xmlns:a16="http://schemas.microsoft.com/office/drawing/2014/main" id="{29A0C428-3269-4C8C-B72A-0BDCD9E6DF65}"/>
              </a:ext>
            </a:extLst>
          </p:cNvPr>
          <p:cNvSpPr/>
          <p:nvPr/>
        </p:nvSpPr>
        <p:spPr>
          <a:xfrm>
            <a:off x="118445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6" name="立方体 2035">
            <a:extLst>
              <a:ext uri="{FF2B5EF4-FFF2-40B4-BE49-F238E27FC236}">
                <a16:creationId xmlns:a16="http://schemas.microsoft.com/office/drawing/2014/main" id="{3C3107C4-068C-44A1-BC67-8C62DFDDBAFE}"/>
              </a:ext>
            </a:extLst>
          </p:cNvPr>
          <p:cNvSpPr/>
          <p:nvPr/>
        </p:nvSpPr>
        <p:spPr>
          <a:xfrm>
            <a:off x="118445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" name="立方体 2036">
            <a:extLst>
              <a:ext uri="{FF2B5EF4-FFF2-40B4-BE49-F238E27FC236}">
                <a16:creationId xmlns:a16="http://schemas.microsoft.com/office/drawing/2014/main" id="{B3E86D8E-6A35-4406-8052-D83AC774A996}"/>
              </a:ext>
            </a:extLst>
          </p:cNvPr>
          <p:cNvSpPr/>
          <p:nvPr/>
        </p:nvSpPr>
        <p:spPr>
          <a:xfrm>
            <a:off x="115467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8" name="立方体 2037">
            <a:extLst>
              <a:ext uri="{FF2B5EF4-FFF2-40B4-BE49-F238E27FC236}">
                <a16:creationId xmlns:a16="http://schemas.microsoft.com/office/drawing/2014/main" id="{0A254687-1DA8-4D01-A6E6-474C5FA5F834}"/>
              </a:ext>
            </a:extLst>
          </p:cNvPr>
          <p:cNvSpPr/>
          <p:nvPr/>
        </p:nvSpPr>
        <p:spPr>
          <a:xfrm>
            <a:off x="115467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9" name="立方体 2038">
            <a:extLst>
              <a:ext uri="{FF2B5EF4-FFF2-40B4-BE49-F238E27FC236}">
                <a16:creationId xmlns:a16="http://schemas.microsoft.com/office/drawing/2014/main" id="{880DDF78-CFF6-45CB-A35F-237FE5E62754}"/>
              </a:ext>
            </a:extLst>
          </p:cNvPr>
          <p:cNvSpPr/>
          <p:nvPr/>
        </p:nvSpPr>
        <p:spPr>
          <a:xfrm>
            <a:off x="115467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0" name="立方体 2039">
            <a:extLst>
              <a:ext uri="{FF2B5EF4-FFF2-40B4-BE49-F238E27FC236}">
                <a16:creationId xmlns:a16="http://schemas.microsoft.com/office/drawing/2014/main" id="{4E5E38D3-C3E9-4509-AED6-8B27586CCA42}"/>
              </a:ext>
            </a:extLst>
          </p:cNvPr>
          <p:cNvSpPr/>
          <p:nvPr/>
        </p:nvSpPr>
        <p:spPr>
          <a:xfrm>
            <a:off x="130883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1" name="立方体 2040">
            <a:extLst>
              <a:ext uri="{FF2B5EF4-FFF2-40B4-BE49-F238E27FC236}">
                <a16:creationId xmlns:a16="http://schemas.microsoft.com/office/drawing/2014/main" id="{C0B5B78D-3536-447E-8986-41A64FB546D7}"/>
              </a:ext>
            </a:extLst>
          </p:cNvPr>
          <p:cNvSpPr/>
          <p:nvPr/>
        </p:nvSpPr>
        <p:spPr>
          <a:xfrm>
            <a:off x="130883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2" name="立方体 2041">
            <a:extLst>
              <a:ext uri="{FF2B5EF4-FFF2-40B4-BE49-F238E27FC236}">
                <a16:creationId xmlns:a16="http://schemas.microsoft.com/office/drawing/2014/main" id="{399644AA-3E2E-4CDF-9153-932C14535E9C}"/>
              </a:ext>
            </a:extLst>
          </p:cNvPr>
          <p:cNvSpPr/>
          <p:nvPr/>
        </p:nvSpPr>
        <p:spPr>
          <a:xfrm>
            <a:off x="130883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3" name="立方体 2042">
            <a:extLst>
              <a:ext uri="{FF2B5EF4-FFF2-40B4-BE49-F238E27FC236}">
                <a16:creationId xmlns:a16="http://schemas.microsoft.com/office/drawing/2014/main" id="{021A6030-86A9-4A31-9CDF-79CA73EFCDB5}"/>
              </a:ext>
            </a:extLst>
          </p:cNvPr>
          <p:cNvSpPr/>
          <p:nvPr/>
        </p:nvSpPr>
        <p:spPr>
          <a:xfrm>
            <a:off x="127904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4" name="立方体 2043">
            <a:extLst>
              <a:ext uri="{FF2B5EF4-FFF2-40B4-BE49-F238E27FC236}">
                <a16:creationId xmlns:a16="http://schemas.microsoft.com/office/drawing/2014/main" id="{711D0FFE-4B98-4C49-9665-2FE3FFE402B3}"/>
              </a:ext>
            </a:extLst>
          </p:cNvPr>
          <p:cNvSpPr/>
          <p:nvPr/>
        </p:nvSpPr>
        <p:spPr>
          <a:xfrm>
            <a:off x="127904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5" name="立方体 2044">
            <a:extLst>
              <a:ext uri="{FF2B5EF4-FFF2-40B4-BE49-F238E27FC236}">
                <a16:creationId xmlns:a16="http://schemas.microsoft.com/office/drawing/2014/main" id="{7B15DEC5-6C53-468D-A280-1B697AEE5175}"/>
              </a:ext>
            </a:extLst>
          </p:cNvPr>
          <p:cNvSpPr/>
          <p:nvPr/>
        </p:nvSpPr>
        <p:spPr>
          <a:xfrm>
            <a:off x="127904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6" name="立方体 2045">
            <a:extLst>
              <a:ext uri="{FF2B5EF4-FFF2-40B4-BE49-F238E27FC236}">
                <a16:creationId xmlns:a16="http://schemas.microsoft.com/office/drawing/2014/main" id="{5152938C-9647-4BAF-AFAE-007609DCF7D8}"/>
              </a:ext>
            </a:extLst>
          </p:cNvPr>
          <p:cNvSpPr/>
          <p:nvPr/>
        </p:nvSpPr>
        <p:spPr>
          <a:xfrm>
            <a:off x="124925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7" name="立方体 2046">
            <a:extLst>
              <a:ext uri="{FF2B5EF4-FFF2-40B4-BE49-F238E27FC236}">
                <a16:creationId xmlns:a16="http://schemas.microsoft.com/office/drawing/2014/main" id="{573E42B1-63C5-4D3F-9000-82BE5A52A2AA}"/>
              </a:ext>
            </a:extLst>
          </p:cNvPr>
          <p:cNvSpPr/>
          <p:nvPr/>
        </p:nvSpPr>
        <p:spPr>
          <a:xfrm>
            <a:off x="124925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" name="立方体 2047">
            <a:extLst>
              <a:ext uri="{FF2B5EF4-FFF2-40B4-BE49-F238E27FC236}">
                <a16:creationId xmlns:a16="http://schemas.microsoft.com/office/drawing/2014/main" id="{35DDD680-7134-4E9D-B492-21758F571718}"/>
              </a:ext>
            </a:extLst>
          </p:cNvPr>
          <p:cNvSpPr/>
          <p:nvPr/>
        </p:nvSpPr>
        <p:spPr>
          <a:xfrm>
            <a:off x="124925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立方体 2048">
            <a:extLst>
              <a:ext uri="{FF2B5EF4-FFF2-40B4-BE49-F238E27FC236}">
                <a16:creationId xmlns:a16="http://schemas.microsoft.com/office/drawing/2014/main" id="{C38260DE-3BC6-41C9-8BC4-9F39896E4801}"/>
              </a:ext>
            </a:extLst>
          </p:cNvPr>
          <p:cNvSpPr/>
          <p:nvPr/>
        </p:nvSpPr>
        <p:spPr>
          <a:xfrm>
            <a:off x="140104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" name="立方体 2049">
            <a:extLst>
              <a:ext uri="{FF2B5EF4-FFF2-40B4-BE49-F238E27FC236}">
                <a16:creationId xmlns:a16="http://schemas.microsoft.com/office/drawing/2014/main" id="{105BE276-E755-4D2E-9B9C-DDEA78E90A0F}"/>
              </a:ext>
            </a:extLst>
          </p:cNvPr>
          <p:cNvSpPr/>
          <p:nvPr/>
        </p:nvSpPr>
        <p:spPr>
          <a:xfrm>
            <a:off x="140104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立方体 2050">
            <a:extLst>
              <a:ext uri="{FF2B5EF4-FFF2-40B4-BE49-F238E27FC236}">
                <a16:creationId xmlns:a16="http://schemas.microsoft.com/office/drawing/2014/main" id="{FC0B1773-8FB3-459A-B69B-183B84B07BFD}"/>
              </a:ext>
            </a:extLst>
          </p:cNvPr>
          <p:cNvSpPr/>
          <p:nvPr/>
        </p:nvSpPr>
        <p:spPr>
          <a:xfrm>
            <a:off x="140104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立方体 2051">
            <a:extLst>
              <a:ext uri="{FF2B5EF4-FFF2-40B4-BE49-F238E27FC236}">
                <a16:creationId xmlns:a16="http://schemas.microsoft.com/office/drawing/2014/main" id="{AA4729F9-C802-4667-B9E5-AD464E6F11CC}"/>
              </a:ext>
            </a:extLst>
          </p:cNvPr>
          <p:cNvSpPr/>
          <p:nvPr/>
        </p:nvSpPr>
        <p:spPr>
          <a:xfrm>
            <a:off x="137126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立方体 2052">
            <a:extLst>
              <a:ext uri="{FF2B5EF4-FFF2-40B4-BE49-F238E27FC236}">
                <a16:creationId xmlns:a16="http://schemas.microsoft.com/office/drawing/2014/main" id="{71721944-85CA-4960-A1F3-2BAE83A1F52D}"/>
              </a:ext>
            </a:extLst>
          </p:cNvPr>
          <p:cNvSpPr/>
          <p:nvPr/>
        </p:nvSpPr>
        <p:spPr>
          <a:xfrm>
            <a:off x="137126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立方体 2053">
            <a:extLst>
              <a:ext uri="{FF2B5EF4-FFF2-40B4-BE49-F238E27FC236}">
                <a16:creationId xmlns:a16="http://schemas.microsoft.com/office/drawing/2014/main" id="{48D4AB25-6BA6-4A4B-89FC-616AEDB1DF83}"/>
              </a:ext>
            </a:extLst>
          </p:cNvPr>
          <p:cNvSpPr/>
          <p:nvPr/>
        </p:nvSpPr>
        <p:spPr>
          <a:xfrm>
            <a:off x="137126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立方体 2054">
            <a:extLst>
              <a:ext uri="{FF2B5EF4-FFF2-40B4-BE49-F238E27FC236}">
                <a16:creationId xmlns:a16="http://schemas.microsoft.com/office/drawing/2014/main" id="{C361EEDF-B833-4690-9F45-D61C6B903D2B}"/>
              </a:ext>
            </a:extLst>
          </p:cNvPr>
          <p:cNvSpPr/>
          <p:nvPr/>
        </p:nvSpPr>
        <p:spPr>
          <a:xfrm>
            <a:off x="134147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立方体 2055">
            <a:extLst>
              <a:ext uri="{FF2B5EF4-FFF2-40B4-BE49-F238E27FC236}">
                <a16:creationId xmlns:a16="http://schemas.microsoft.com/office/drawing/2014/main" id="{28C21D08-6364-4899-AA32-7C38398DF0C7}"/>
              </a:ext>
            </a:extLst>
          </p:cNvPr>
          <p:cNvSpPr/>
          <p:nvPr/>
        </p:nvSpPr>
        <p:spPr>
          <a:xfrm>
            <a:off x="134147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立方体 2056">
            <a:extLst>
              <a:ext uri="{FF2B5EF4-FFF2-40B4-BE49-F238E27FC236}">
                <a16:creationId xmlns:a16="http://schemas.microsoft.com/office/drawing/2014/main" id="{D8E0FDE3-9138-41EE-979E-622A26E1E540}"/>
              </a:ext>
            </a:extLst>
          </p:cNvPr>
          <p:cNvSpPr/>
          <p:nvPr/>
        </p:nvSpPr>
        <p:spPr>
          <a:xfrm>
            <a:off x="134147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立方体 2057">
            <a:extLst>
              <a:ext uri="{FF2B5EF4-FFF2-40B4-BE49-F238E27FC236}">
                <a16:creationId xmlns:a16="http://schemas.microsoft.com/office/drawing/2014/main" id="{35FA73A8-C62F-434B-B308-6EBC6B3C4049}"/>
              </a:ext>
            </a:extLst>
          </p:cNvPr>
          <p:cNvSpPr/>
          <p:nvPr/>
        </p:nvSpPr>
        <p:spPr>
          <a:xfrm>
            <a:off x="149563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立方体 2058">
            <a:extLst>
              <a:ext uri="{FF2B5EF4-FFF2-40B4-BE49-F238E27FC236}">
                <a16:creationId xmlns:a16="http://schemas.microsoft.com/office/drawing/2014/main" id="{5039B7EF-8E4C-4D05-B26C-ABF47F3F91A0}"/>
              </a:ext>
            </a:extLst>
          </p:cNvPr>
          <p:cNvSpPr/>
          <p:nvPr/>
        </p:nvSpPr>
        <p:spPr>
          <a:xfrm>
            <a:off x="149563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立方体 2059">
            <a:extLst>
              <a:ext uri="{FF2B5EF4-FFF2-40B4-BE49-F238E27FC236}">
                <a16:creationId xmlns:a16="http://schemas.microsoft.com/office/drawing/2014/main" id="{332C7BA3-5079-4735-86AB-98FFBBD3551A}"/>
              </a:ext>
            </a:extLst>
          </p:cNvPr>
          <p:cNvSpPr/>
          <p:nvPr/>
        </p:nvSpPr>
        <p:spPr>
          <a:xfrm>
            <a:off x="149563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立方体 2060">
            <a:extLst>
              <a:ext uri="{FF2B5EF4-FFF2-40B4-BE49-F238E27FC236}">
                <a16:creationId xmlns:a16="http://schemas.microsoft.com/office/drawing/2014/main" id="{83F54053-4B1C-458A-A234-E1F5A4570259}"/>
              </a:ext>
            </a:extLst>
          </p:cNvPr>
          <p:cNvSpPr/>
          <p:nvPr/>
        </p:nvSpPr>
        <p:spPr>
          <a:xfrm>
            <a:off x="146584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立方体 2061">
            <a:extLst>
              <a:ext uri="{FF2B5EF4-FFF2-40B4-BE49-F238E27FC236}">
                <a16:creationId xmlns:a16="http://schemas.microsoft.com/office/drawing/2014/main" id="{91E1F10B-F8EF-4F7A-A319-778193A167A9}"/>
              </a:ext>
            </a:extLst>
          </p:cNvPr>
          <p:cNvSpPr/>
          <p:nvPr/>
        </p:nvSpPr>
        <p:spPr>
          <a:xfrm>
            <a:off x="146584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3" name="立方体 2062">
            <a:extLst>
              <a:ext uri="{FF2B5EF4-FFF2-40B4-BE49-F238E27FC236}">
                <a16:creationId xmlns:a16="http://schemas.microsoft.com/office/drawing/2014/main" id="{30EC83EF-3E8E-46B4-91C7-0426181919A9}"/>
              </a:ext>
            </a:extLst>
          </p:cNvPr>
          <p:cNvSpPr/>
          <p:nvPr/>
        </p:nvSpPr>
        <p:spPr>
          <a:xfrm>
            <a:off x="146584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4" name="立方体 2063">
            <a:extLst>
              <a:ext uri="{FF2B5EF4-FFF2-40B4-BE49-F238E27FC236}">
                <a16:creationId xmlns:a16="http://schemas.microsoft.com/office/drawing/2014/main" id="{5A323A41-6754-4E4B-9E1E-991D9D33E55E}"/>
              </a:ext>
            </a:extLst>
          </p:cNvPr>
          <p:cNvSpPr/>
          <p:nvPr/>
        </p:nvSpPr>
        <p:spPr>
          <a:xfrm>
            <a:off x="143606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5" name="立方体 2064">
            <a:extLst>
              <a:ext uri="{FF2B5EF4-FFF2-40B4-BE49-F238E27FC236}">
                <a16:creationId xmlns:a16="http://schemas.microsoft.com/office/drawing/2014/main" id="{6EE8C7F2-FF61-4470-845B-2B887652A8E3}"/>
              </a:ext>
            </a:extLst>
          </p:cNvPr>
          <p:cNvSpPr/>
          <p:nvPr/>
        </p:nvSpPr>
        <p:spPr>
          <a:xfrm>
            <a:off x="143606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立方体 2065">
            <a:extLst>
              <a:ext uri="{FF2B5EF4-FFF2-40B4-BE49-F238E27FC236}">
                <a16:creationId xmlns:a16="http://schemas.microsoft.com/office/drawing/2014/main" id="{1EF03312-75E9-429D-9317-971E673A84F6}"/>
              </a:ext>
            </a:extLst>
          </p:cNvPr>
          <p:cNvSpPr/>
          <p:nvPr/>
        </p:nvSpPr>
        <p:spPr>
          <a:xfrm>
            <a:off x="143606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立方体 2066">
            <a:extLst>
              <a:ext uri="{FF2B5EF4-FFF2-40B4-BE49-F238E27FC236}">
                <a16:creationId xmlns:a16="http://schemas.microsoft.com/office/drawing/2014/main" id="{80A89111-7B55-4A86-9962-AA8000229149}"/>
              </a:ext>
            </a:extLst>
          </p:cNvPr>
          <p:cNvSpPr/>
          <p:nvPr/>
        </p:nvSpPr>
        <p:spPr>
          <a:xfrm>
            <a:off x="159023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8" name="立方体 2067">
            <a:extLst>
              <a:ext uri="{FF2B5EF4-FFF2-40B4-BE49-F238E27FC236}">
                <a16:creationId xmlns:a16="http://schemas.microsoft.com/office/drawing/2014/main" id="{F3E16112-1850-488F-BF0F-E581BAD220B3}"/>
              </a:ext>
            </a:extLst>
          </p:cNvPr>
          <p:cNvSpPr/>
          <p:nvPr/>
        </p:nvSpPr>
        <p:spPr>
          <a:xfrm>
            <a:off x="159023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9" name="立方体 2068">
            <a:extLst>
              <a:ext uri="{FF2B5EF4-FFF2-40B4-BE49-F238E27FC236}">
                <a16:creationId xmlns:a16="http://schemas.microsoft.com/office/drawing/2014/main" id="{0BF80B58-B1EF-4C71-8203-07F74BFADE28}"/>
              </a:ext>
            </a:extLst>
          </p:cNvPr>
          <p:cNvSpPr/>
          <p:nvPr/>
        </p:nvSpPr>
        <p:spPr>
          <a:xfrm>
            <a:off x="159023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0" name="立方体 2069">
            <a:extLst>
              <a:ext uri="{FF2B5EF4-FFF2-40B4-BE49-F238E27FC236}">
                <a16:creationId xmlns:a16="http://schemas.microsoft.com/office/drawing/2014/main" id="{9D7BAA63-C9C3-442B-9E17-27BAE13BF094}"/>
              </a:ext>
            </a:extLst>
          </p:cNvPr>
          <p:cNvSpPr/>
          <p:nvPr/>
        </p:nvSpPr>
        <p:spPr>
          <a:xfrm>
            <a:off x="156044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1" name="立方体 2070">
            <a:extLst>
              <a:ext uri="{FF2B5EF4-FFF2-40B4-BE49-F238E27FC236}">
                <a16:creationId xmlns:a16="http://schemas.microsoft.com/office/drawing/2014/main" id="{C7AC20E0-D2D8-4AA4-B3B4-956BABDF80C5}"/>
              </a:ext>
            </a:extLst>
          </p:cNvPr>
          <p:cNvSpPr/>
          <p:nvPr/>
        </p:nvSpPr>
        <p:spPr>
          <a:xfrm>
            <a:off x="156044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2" name="立方体 2071">
            <a:extLst>
              <a:ext uri="{FF2B5EF4-FFF2-40B4-BE49-F238E27FC236}">
                <a16:creationId xmlns:a16="http://schemas.microsoft.com/office/drawing/2014/main" id="{A86EA272-9983-479B-BEBF-DD8C370E2118}"/>
              </a:ext>
            </a:extLst>
          </p:cNvPr>
          <p:cNvSpPr/>
          <p:nvPr/>
        </p:nvSpPr>
        <p:spPr>
          <a:xfrm>
            <a:off x="156044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3" name="立方体 2072">
            <a:extLst>
              <a:ext uri="{FF2B5EF4-FFF2-40B4-BE49-F238E27FC236}">
                <a16:creationId xmlns:a16="http://schemas.microsoft.com/office/drawing/2014/main" id="{FFE3399C-1018-481C-B639-188C154373FE}"/>
              </a:ext>
            </a:extLst>
          </p:cNvPr>
          <p:cNvSpPr/>
          <p:nvPr/>
        </p:nvSpPr>
        <p:spPr>
          <a:xfrm>
            <a:off x="153066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立方体 2073">
            <a:extLst>
              <a:ext uri="{FF2B5EF4-FFF2-40B4-BE49-F238E27FC236}">
                <a16:creationId xmlns:a16="http://schemas.microsoft.com/office/drawing/2014/main" id="{F62497AE-494F-49E5-92E7-DA7C6B3901B9}"/>
              </a:ext>
            </a:extLst>
          </p:cNvPr>
          <p:cNvSpPr/>
          <p:nvPr/>
        </p:nvSpPr>
        <p:spPr>
          <a:xfrm>
            <a:off x="153066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立方体 2074">
            <a:extLst>
              <a:ext uri="{FF2B5EF4-FFF2-40B4-BE49-F238E27FC236}">
                <a16:creationId xmlns:a16="http://schemas.microsoft.com/office/drawing/2014/main" id="{96D2AEE8-5BC0-47CD-A96A-7FC461E2ABD7}"/>
              </a:ext>
            </a:extLst>
          </p:cNvPr>
          <p:cNvSpPr/>
          <p:nvPr/>
        </p:nvSpPr>
        <p:spPr>
          <a:xfrm>
            <a:off x="153066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6" name="立方体 2075">
            <a:extLst>
              <a:ext uri="{FF2B5EF4-FFF2-40B4-BE49-F238E27FC236}">
                <a16:creationId xmlns:a16="http://schemas.microsoft.com/office/drawing/2014/main" id="{E6054967-B7A2-4A12-AD7F-0E90BFF001D8}"/>
              </a:ext>
            </a:extLst>
          </p:cNvPr>
          <p:cNvSpPr/>
          <p:nvPr/>
        </p:nvSpPr>
        <p:spPr>
          <a:xfrm>
            <a:off x="168482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7" name="立方体 2076">
            <a:extLst>
              <a:ext uri="{FF2B5EF4-FFF2-40B4-BE49-F238E27FC236}">
                <a16:creationId xmlns:a16="http://schemas.microsoft.com/office/drawing/2014/main" id="{36080AB0-0159-463F-8F74-E403AB2C9A17}"/>
              </a:ext>
            </a:extLst>
          </p:cNvPr>
          <p:cNvSpPr/>
          <p:nvPr/>
        </p:nvSpPr>
        <p:spPr>
          <a:xfrm>
            <a:off x="168482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" name="立方体 2077">
            <a:extLst>
              <a:ext uri="{FF2B5EF4-FFF2-40B4-BE49-F238E27FC236}">
                <a16:creationId xmlns:a16="http://schemas.microsoft.com/office/drawing/2014/main" id="{2C77DFAF-942A-4582-A924-E5774945DD4D}"/>
              </a:ext>
            </a:extLst>
          </p:cNvPr>
          <p:cNvSpPr/>
          <p:nvPr/>
        </p:nvSpPr>
        <p:spPr>
          <a:xfrm>
            <a:off x="168482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9" name="立方体 2078">
            <a:extLst>
              <a:ext uri="{FF2B5EF4-FFF2-40B4-BE49-F238E27FC236}">
                <a16:creationId xmlns:a16="http://schemas.microsoft.com/office/drawing/2014/main" id="{F5F3A035-2E69-422C-959A-8E86AD4DC8AA}"/>
              </a:ext>
            </a:extLst>
          </p:cNvPr>
          <p:cNvSpPr/>
          <p:nvPr/>
        </p:nvSpPr>
        <p:spPr>
          <a:xfrm>
            <a:off x="165503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0" name="立方体 2079">
            <a:extLst>
              <a:ext uri="{FF2B5EF4-FFF2-40B4-BE49-F238E27FC236}">
                <a16:creationId xmlns:a16="http://schemas.microsoft.com/office/drawing/2014/main" id="{68AC3CC7-6A8F-465E-9795-7DC6461CA0A7}"/>
              </a:ext>
            </a:extLst>
          </p:cNvPr>
          <p:cNvSpPr/>
          <p:nvPr/>
        </p:nvSpPr>
        <p:spPr>
          <a:xfrm>
            <a:off x="165503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1" name="立方体 2080">
            <a:extLst>
              <a:ext uri="{FF2B5EF4-FFF2-40B4-BE49-F238E27FC236}">
                <a16:creationId xmlns:a16="http://schemas.microsoft.com/office/drawing/2014/main" id="{08965079-A164-4A35-AD32-B0B41CBDE91B}"/>
              </a:ext>
            </a:extLst>
          </p:cNvPr>
          <p:cNvSpPr/>
          <p:nvPr/>
        </p:nvSpPr>
        <p:spPr>
          <a:xfrm>
            <a:off x="165503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立方体 2081">
            <a:extLst>
              <a:ext uri="{FF2B5EF4-FFF2-40B4-BE49-F238E27FC236}">
                <a16:creationId xmlns:a16="http://schemas.microsoft.com/office/drawing/2014/main" id="{F5E2C810-8C5D-4406-883C-AFD4D83F5928}"/>
              </a:ext>
            </a:extLst>
          </p:cNvPr>
          <p:cNvSpPr/>
          <p:nvPr/>
        </p:nvSpPr>
        <p:spPr>
          <a:xfrm>
            <a:off x="162524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立方体 2082">
            <a:extLst>
              <a:ext uri="{FF2B5EF4-FFF2-40B4-BE49-F238E27FC236}">
                <a16:creationId xmlns:a16="http://schemas.microsoft.com/office/drawing/2014/main" id="{FFD94A58-6AFF-42AB-B4CD-C830391BBE76}"/>
              </a:ext>
            </a:extLst>
          </p:cNvPr>
          <p:cNvSpPr/>
          <p:nvPr/>
        </p:nvSpPr>
        <p:spPr>
          <a:xfrm>
            <a:off x="162524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4" name="立方体 2083">
            <a:extLst>
              <a:ext uri="{FF2B5EF4-FFF2-40B4-BE49-F238E27FC236}">
                <a16:creationId xmlns:a16="http://schemas.microsoft.com/office/drawing/2014/main" id="{C430CDC1-F83C-44FA-9457-DC2FFF15BD4B}"/>
              </a:ext>
            </a:extLst>
          </p:cNvPr>
          <p:cNvSpPr/>
          <p:nvPr/>
        </p:nvSpPr>
        <p:spPr>
          <a:xfrm>
            <a:off x="162524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5" name="立方体 2084">
            <a:extLst>
              <a:ext uri="{FF2B5EF4-FFF2-40B4-BE49-F238E27FC236}">
                <a16:creationId xmlns:a16="http://schemas.microsoft.com/office/drawing/2014/main" id="{C98F2181-8007-4E74-A971-7105F50A45AF}"/>
              </a:ext>
            </a:extLst>
          </p:cNvPr>
          <p:cNvSpPr/>
          <p:nvPr/>
        </p:nvSpPr>
        <p:spPr>
          <a:xfrm>
            <a:off x="1774182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立方体 2085">
            <a:extLst>
              <a:ext uri="{FF2B5EF4-FFF2-40B4-BE49-F238E27FC236}">
                <a16:creationId xmlns:a16="http://schemas.microsoft.com/office/drawing/2014/main" id="{6213BBAF-DDE8-4387-8EF6-797B30F88246}"/>
              </a:ext>
            </a:extLst>
          </p:cNvPr>
          <p:cNvSpPr/>
          <p:nvPr/>
        </p:nvSpPr>
        <p:spPr>
          <a:xfrm>
            <a:off x="1774182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7" name="立方体 2086">
            <a:extLst>
              <a:ext uri="{FF2B5EF4-FFF2-40B4-BE49-F238E27FC236}">
                <a16:creationId xmlns:a16="http://schemas.microsoft.com/office/drawing/2014/main" id="{B750BB57-0716-45AF-997B-1602B3777C58}"/>
              </a:ext>
            </a:extLst>
          </p:cNvPr>
          <p:cNvSpPr/>
          <p:nvPr/>
        </p:nvSpPr>
        <p:spPr>
          <a:xfrm>
            <a:off x="1774182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立方体 2087">
            <a:extLst>
              <a:ext uri="{FF2B5EF4-FFF2-40B4-BE49-F238E27FC236}">
                <a16:creationId xmlns:a16="http://schemas.microsoft.com/office/drawing/2014/main" id="{A44866B9-4CF8-42E2-A569-7370497C1898}"/>
              </a:ext>
            </a:extLst>
          </p:cNvPr>
          <p:cNvSpPr/>
          <p:nvPr/>
        </p:nvSpPr>
        <p:spPr>
          <a:xfrm>
            <a:off x="1744395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" name="立方体 2088">
            <a:extLst>
              <a:ext uri="{FF2B5EF4-FFF2-40B4-BE49-F238E27FC236}">
                <a16:creationId xmlns:a16="http://schemas.microsoft.com/office/drawing/2014/main" id="{61397B48-BBA3-4A9C-9F05-8F62700A6B4E}"/>
              </a:ext>
            </a:extLst>
          </p:cNvPr>
          <p:cNvSpPr/>
          <p:nvPr/>
        </p:nvSpPr>
        <p:spPr>
          <a:xfrm>
            <a:off x="1744395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立方体 2089">
            <a:extLst>
              <a:ext uri="{FF2B5EF4-FFF2-40B4-BE49-F238E27FC236}">
                <a16:creationId xmlns:a16="http://schemas.microsoft.com/office/drawing/2014/main" id="{E7604116-45B3-42AF-BF1F-293178A4A910}"/>
              </a:ext>
            </a:extLst>
          </p:cNvPr>
          <p:cNvSpPr/>
          <p:nvPr/>
        </p:nvSpPr>
        <p:spPr>
          <a:xfrm>
            <a:off x="1744395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1" name="立方体 2090">
            <a:extLst>
              <a:ext uri="{FF2B5EF4-FFF2-40B4-BE49-F238E27FC236}">
                <a16:creationId xmlns:a16="http://schemas.microsoft.com/office/drawing/2014/main" id="{43674840-782C-4665-9206-34D8C593C0F2}"/>
              </a:ext>
            </a:extLst>
          </p:cNvPr>
          <p:cNvSpPr/>
          <p:nvPr/>
        </p:nvSpPr>
        <p:spPr>
          <a:xfrm>
            <a:off x="1714608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2" name="立方体 2091">
            <a:extLst>
              <a:ext uri="{FF2B5EF4-FFF2-40B4-BE49-F238E27FC236}">
                <a16:creationId xmlns:a16="http://schemas.microsoft.com/office/drawing/2014/main" id="{1BD7DE7A-195F-4A02-9491-AEA06CA6BEB1}"/>
              </a:ext>
            </a:extLst>
          </p:cNvPr>
          <p:cNvSpPr/>
          <p:nvPr/>
        </p:nvSpPr>
        <p:spPr>
          <a:xfrm>
            <a:off x="1714608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3" name="立方体 2092">
            <a:extLst>
              <a:ext uri="{FF2B5EF4-FFF2-40B4-BE49-F238E27FC236}">
                <a16:creationId xmlns:a16="http://schemas.microsoft.com/office/drawing/2014/main" id="{8E39D4F8-5011-44A5-B42B-EF4C040EDBBF}"/>
              </a:ext>
            </a:extLst>
          </p:cNvPr>
          <p:cNvSpPr/>
          <p:nvPr/>
        </p:nvSpPr>
        <p:spPr>
          <a:xfrm>
            <a:off x="1714608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4" name="立方体 2093">
            <a:extLst>
              <a:ext uri="{FF2B5EF4-FFF2-40B4-BE49-F238E27FC236}">
                <a16:creationId xmlns:a16="http://schemas.microsoft.com/office/drawing/2014/main" id="{46837009-A6A4-4C30-8844-A2AB90CFE966}"/>
              </a:ext>
            </a:extLst>
          </p:cNvPr>
          <p:cNvSpPr/>
          <p:nvPr/>
        </p:nvSpPr>
        <p:spPr>
          <a:xfrm>
            <a:off x="1868769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5" name="立方体 2094">
            <a:extLst>
              <a:ext uri="{FF2B5EF4-FFF2-40B4-BE49-F238E27FC236}">
                <a16:creationId xmlns:a16="http://schemas.microsoft.com/office/drawing/2014/main" id="{F5C0DC13-E670-4684-A28F-7FE044F031B5}"/>
              </a:ext>
            </a:extLst>
          </p:cNvPr>
          <p:cNvSpPr/>
          <p:nvPr/>
        </p:nvSpPr>
        <p:spPr>
          <a:xfrm>
            <a:off x="1868769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6" name="立方体 2095">
            <a:extLst>
              <a:ext uri="{FF2B5EF4-FFF2-40B4-BE49-F238E27FC236}">
                <a16:creationId xmlns:a16="http://schemas.microsoft.com/office/drawing/2014/main" id="{C1A11279-EA3B-4688-B935-165C6B8A2B58}"/>
              </a:ext>
            </a:extLst>
          </p:cNvPr>
          <p:cNvSpPr/>
          <p:nvPr/>
        </p:nvSpPr>
        <p:spPr>
          <a:xfrm>
            <a:off x="1868769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7" name="立方体 2096">
            <a:extLst>
              <a:ext uri="{FF2B5EF4-FFF2-40B4-BE49-F238E27FC236}">
                <a16:creationId xmlns:a16="http://schemas.microsoft.com/office/drawing/2014/main" id="{7E110881-7304-4413-ABCF-CFAED81468D8}"/>
              </a:ext>
            </a:extLst>
          </p:cNvPr>
          <p:cNvSpPr/>
          <p:nvPr/>
        </p:nvSpPr>
        <p:spPr>
          <a:xfrm>
            <a:off x="1838982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8" name="立方体 2097">
            <a:extLst>
              <a:ext uri="{FF2B5EF4-FFF2-40B4-BE49-F238E27FC236}">
                <a16:creationId xmlns:a16="http://schemas.microsoft.com/office/drawing/2014/main" id="{4DAA5670-3C1C-4F68-A156-808165D38E56}"/>
              </a:ext>
            </a:extLst>
          </p:cNvPr>
          <p:cNvSpPr/>
          <p:nvPr/>
        </p:nvSpPr>
        <p:spPr>
          <a:xfrm>
            <a:off x="1838982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立方体 2098">
            <a:extLst>
              <a:ext uri="{FF2B5EF4-FFF2-40B4-BE49-F238E27FC236}">
                <a16:creationId xmlns:a16="http://schemas.microsoft.com/office/drawing/2014/main" id="{796138F2-3D3B-4C58-AE59-E58971429E14}"/>
              </a:ext>
            </a:extLst>
          </p:cNvPr>
          <p:cNvSpPr/>
          <p:nvPr/>
        </p:nvSpPr>
        <p:spPr>
          <a:xfrm>
            <a:off x="1838982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0" name="立方体 2099">
            <a:extLst>
              <a:ext uri="{FF2B5EF4-FFF2-40B4-BE49-F238E27FC236}">
                <a16:creationId xmlns:a16="http://schemas.microsoft.com/office/drawing/2014/main" id="{69741C90-13B0-4D57-917F-0A77BB130B7D}"/>
              </a:ext>
            </a:extLst>
          </p:cNvPr>
          <p:cNvSpPr/>
          <p:nvPr/>
        </p:nvSpPr>
        <p:spPr>
          <a:xfrm>
            <a:off x="1809195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立方体 2100">
            <a:extLst>
              <a:ext uri="{FF2B5EF4-FFF2-40B4-BE49-F238E27FC236}">
                <a16:creationId xmlns:a16="http://schemas.microsoft.com/office/drawing/2014/main" id="{3FAE59E4-9D19-46BC-8363-3054F36C8AE9}"/>
              </a:ext>
            </a:extLst>
          </p:cNvPr>
          <p:cNvSpPr/>
          <p:nvPr/>
        </p:nvSpPr>
        <p:spPr>
          <a:xfrm>
            <a:off x="1809195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立方体 2101">
            <a:extLst>
              <a:ext uri="{FF2B5EF4-FFF2-40B4-BE49-F238E27FC236}">
                <a16:creationId xmlns:a16="http://schemas.microsoft.com/office/drawing/2014/main" id="{D46DEAA9-76DA-4B69-A103-1CBB630337A9}"/>
              </a:ext>
            </a:extLst>
          </p:cNvPr>
          <p:cNvSpPr/>
          <p:nvPr/>
        </p:nvSpPr>
        <p:spPr>
          <a:xfrm>
            <a:off x="1809195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3" name="立方体 2102">
            <a:extLst>
              <a:ext uri="{FF2B5EF4-FFF2-40B4-BE49-F238E27FC236}">
                <a16:creationId xmlns:a16="http://schemas.microsoft.com/office/drawing/2014/main" id="{8BCE2F80-C623-47F3-9875-8D8ECC3038AE}"/>
              </a:ext>
            </a:extLst>
          </p:cNvPr>
          <p:cNvSpPr/>
          <p:nvPr/>
        </p:nvSpPr>
        <p:spPr>
          <a:xfrm>
            <a:off x="196336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4" name="立方体 2103">
            <a:extLst>
              <a:ext uri="{FF2B5EF4-FFF2-40B4-BE49-F238E27FC236}">
                <a16:creationId xmlns:a16="http://schemas.microsoft.com/office/drawing/2014/main" id="{D0481064-D7C4-43D7-AE27-79F93A6C5507}"/>
              </a:ext>
            </a:extLst>
          </p:cNvPr>
          <p:cNvSpPr/>
          <p:nvPr/>
        </p:nvSpPr>
        <p:spPr>
          <a:xfrm>
            <a:off x="196336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5" name="立方体 2104">
            <a:extLst>
              <a:ext uri="{FF2B5EF4-FFF2-40B4-BE49-F238E27FC236}">
                <a16:creationId xmlns:a16="http://schemas.microsoft.com/office/drawing/2014/main" id="{0F2EA76F-6113-4DDC-8AAB-CADFD3C55B1D}"/>
              </a:ext>
            </a:extLst>
          </p:cNvPr>
          <p:cNvSpPr/>
          <p:nvPr/>
        </p:nvSpPr>
        <p:spPr>
          <a:xfrm>
            <a:off x="196336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6" name="立方体 2105">
            <a:extLst>
              <a:ext uri="{FF2B5EF4-FFF2-40B4-BE49-F238E27FC236}">
                <a16:creationId xmlns:a16="http://schemas.microsoft.com/office/drawing/2014/main" id="{92994852-355B-4501-931A-B2FD1C0DB8D7}"/>
              </a:ext>
            </a:extLst>
          </p:cNvPr>
          <p:cNvSpPr/>
          <p:nvPr/>
        </p:nvSpPr>
        <p:spPr>
          <a:xfrm>
            <a:off x="193358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7" name="立方体 2106">
            <a:extLst>
              <a:ext uri="{FF2B5EF4-FFF2-40B4-BE49-F238E27FC236}">
                <a16:creationId xmlns:a16="http://schemas.microsoft.com/office/drawing/2014/main" id="{0B4F041B-A485-47A2-B1B1-77A59E1A61F1}"/>
              </a:ext>
            </a:extLst>
          </p:cNvPr>
          <p:cNvSpPr/>
          <p:nvPr/>
        </p:nvSpPr>
        <p:spPr>
          <a:xfrm>
            <a:off x="193358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8" name="立方体 2107">
            <a:extLst>
              <a:ext uri="{FF2B5EF4-FFF2-40B4-BE49-F238E27FC236}">
                <a16:creationId xmlns:a16="http://schemas.microsoft.com/office/drawing/2014/main" id="{EBEE9C1B-4908-4F8C-8E96-999D12D8BD81}"/>
              </a:ext>
            </a:extLst>
          </p:cNvPr>
          <p:cNvSpPr/>
          <p:nvPr/>
        </p:nvSpPr>
        <p:spPr>
          <a:xfrm>
            <a:off x="193358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" name="立方体 2108">
            <a:extLst>
              <a:ext uri="{FF2B5EF4-FFF2-40B4-BE49-F238E27FC236}">
                <a16:creationId xmlns:a16="http://schemas.microsoft.com/office/drawing/2014/main" id="{B2013213-01AC-4134-866A-27828325DBE9}"/>
              </a:ext>
            </a:extLst>
          </p:cNvPr>
          <p:cNvSpPr/>
          <p:nvPr/>
        </p:nvSpPr>
        <p:spPr>
          <a:xfrm>
            <a:off x="190379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0" name="立方体 2109">
            <a:extLst>
              <a:ext uri="{FF2B5EF4-FFF2-40B4-BE49-F238E27FC236}">
                <a16:creationId xmlns:a16="http://schemas.microsoft.com/office/drawing/2014/main" id="{B3273041-A149-49CC-B815-F9D78FCA7B61}"/>
              </a:ext>
            </a:extLst>
          </p:cNvPr>
          <p:cNvSpPr/>
          <p:nvPr/>
        </p:nvSpPr>
        <p:spPr>
          <a:xfrm>
            <a:off x="190379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1" name="立方体 2110">
            <a:extLst>
              <a:ext uri="{FF2B5EF4-FFF2-40B4-BE49-F238E27FC236}">
                <a16:creationId xmlns:a16="http://schemas.microsoft.com/office/drawing/2014/main" id="{18ED4263-9BBE-43B5-8B40-A38EC55D5931}"/>
              </a:ext>
            </a:extLst>
          </p:cNvPr>
          <p:cNvSpPr/>
          <p:nvPr/>
        </p:nvSpPr>
        <p:spPr>
          <a:xfrm>
            <a:off x="190379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2" name="立方体 2111">
            <a:extLst>
              <a:ext uri="{FF2B5EF4-FFF2-40B4-BE49-F238E27FC236}">
                <a16:creationId xmlns:a16="http://schemas.microsoft.com/office/drawing/2014/main" id="{2885C96F-A293-4131-88D3-15147412F288}"/>
              </a:ext>
            </a:extLst>
          </p:cNvPr>
          <p:cNvSpPr/>
          <p:nvPr/>
        </p:nvSpPr>
        <p:spPr>
          <a:xfrm>
            <a:off x="205795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3" name="立方体 2112">
            <a:extLst>
              <a:ext uri="{FF2B5EF4-FFF2-40B4-BE49-F238E27FC236}">
                <a16:creationId xmlns:a16="http://schemas.microsoft.com/office/drawing/2014/main" id="{F21B2574-03F5-4DA6-A2A2-C459E4186626}"/>
              </a:ext>
            </a:extLst>
          </p:cNvPr>
          <p:cNvSpPr/>
          <p:nvPr/>
        </p:nvSpPr>
        <p:spPr>
          <a:xfrm>
            <a:off x="205795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4" name="立方体 2113">
            <a:extLst>
              <a:ext uri="{FF2B5EF4-FFF2-40B4-BE49-F238E27FC236}">
                <a16:creationId xmlns:a16="http://schemas.microsoft.com/office/drawing/2014/main" id="{4390F011-0E74-408A-AEC5-C3E3886703BA}"/>
              </a:ext>
            </a:extLst>
          </p:cNvPr>
          <p:cNvSpPr/>
          <p:nvPr/>
        </p:nvSpPr>
        <p:spPr>
          <a:xfrm>
            <a:off x="2057955" y="490404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5" name="立方体 2114">
            <a:extLst>
              <a:ext uri="{FF2B5EF4-FFF2-40B4-BE49-F238E27FC236}">
                <a16:creationId xmlns:a16="http://schemas.microsoft.com/office/drawing/2014/main" id="{E11DF3B9-D574-42E4-9A7D-B9B56911430E}"/>
              </a:ext>
            </a:extLst>
          </p:cNvPr>
          <p:cNvSpPr/>
          <p:nvPr/>
        </p:nvSpPr>
        <p:spPr>
          <a:xfrm>
            <a:off x="202816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6" name="立方体 2115">
            <a:extLst>
              <a:ext uri="{FF2B5EF4-FFF2-40B4-BE49-F238E27FC236}">
                <a16:creationId xmlns:a16="http://schemas.microsoft.com/office/drawing/2014/main" id="{B8D779E9-6210-4B2E-9D04-3E01FF9E15BF}"/>
              </a:ext>
            </a:extLst>
          </p:cNvPr>
          <p:cNvSpPr/>
          <p:nvPr/>
        </p:nvSpPr>
        <p:spPr>
          <a:xfrm>
            <a:off x="202816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7" name="立方体 2116">
            <a:extLst>
              <a:ext uri="{FF2B5EF4-FFF2-40B4-BE49-F238E27FC236}">
                <a16:creationId xmlns:a16="http://schemas.microsoft.com/office/drawing/2014/main" id="{2831ACF7-FD64-4B74-9550-3E87C7F75E9F}"/>
              </a:ext>
            </a:extLst>
          </p:cNvPr>
          <p:cNvSpPr/>
          <p:nvPr/>
        </p:nvSpPr>
        <p:spPr>
          <a:xfrm>
            <a:off x="2028168" y="518909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8" name="立方体 2117">
            <a:extLst>
              <a:ext uri="{FF2B5EF4-FFF2-40B4-BE49-F238E27FC236}">
                <a16:creationId xmlns:a16="http://schemas.microsoft.com/office/drawing/2014/main" id="{1C4005A6-D853-4CAC-963C-510611612F1E}"/>
              </a:ext>
            </a:extLst>
          </p:cNvPr>
          <p:cNvSpPr/>
          <p:nvPr/>
        </p:nvSpPr>
        <p:spPr>
          <a:xfrm>
            <a:off x="1998381" y="734024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" name="立方体 2118">
            <a:extLst>
              <a:ext uri="{FF2B5EF4-FFF2-40B4-BE49-F238E27FC236}">
                <a16:creationId xmlns:a16="http://schemas.microsoft.com/office/drawing/2014/main" id="{7541BAA1-1786-4278-8D0F-77DCBE1FE9D9}"/>
              </a:ext>
            </a:extLst>
          </p:cNvPr>
          <p:cNvSpPr/>
          <p:nvPr/>
        </p:nvSpPr>
        <p:spPr>
          <a:xfrm>
            <a:off x="1998381" y="640719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0" name="立方体 2119">
            <a:extLst>
              <a:ext uri="{FF2B5EF4-FFF2-40B4-BE49-F238E27FC236}">
                <a16:creationId xmlns:a16="http://schemas.microsoft.com/office/drawing/2014/main" id="{7636E7F7-7DC7-4E22-9982-C0EED28CA173}"/>
              </a:ext>
            </a:extLst>
          </p:cNvPr>
          <p:cNvSpPr/>
          <p:nvPr/>
        </p:nvSpPr>
        <p:spPr>
          <a:xfrm>
            <a:off x="1998381" y="547414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1" name="立方体 2120">
            <a:extLst>
              <a:ext uri="{FF2B5EF4-FFF2-40B4-BE49-F238E27FC236}">
                <a16:creationId xmlns:a16="http://schemas.microsoft.com/office/drawing/2014/main" id="{180BA4B0-7385-4987-945C-65B5AA21A9C0}"/>
              </a:ext>
            </a:extLst>
          </p:cNvPr>
          <p:cNvSpPr/>
          <p:nvPr/>
        </p:nvSpPr>
        <p:spPr>
          <a:xfrm>
            <a:off x="2147316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2" name="立方体 2121">
            <a:extLst>
              <a:ext uri="{FF2B5EF4-FFF2-40B4-BE49-F238E27FC236}">
                <a16:creationId xmlns:a16="http://schemas.microsoft.com/office/drawing/2014/main" id="{E3CD77D2-3774-48CC-9404-67185C3FD2F6}"/>
              </a:ext>
            </a:extLst>
          </p:cNvPr>
          <p:cNvSpPr/>
          <p:nvPr/>
        </p:nvSpPr>
        <p:spPr>
          <a:xfrm>
            <a:off x="2147316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3" name="立方体 2122">
            <a:extLst>
              <a:ext uri="{FF2B5EF4-FFF2-40B4-BE49-F238E27FC236}">
                <a16:creationId xmlns:a16="http://schemas.microsoft.com/office/drawing/2014/main" id="{2918FA1E-FFD3-4C33-81DA-62DC4A7E43EB}"/>
              </a:ext>
            </a:extLst>
          </p:cNvPr>
          <p:cNvSpPr/>
          <p:nvPr/>
        </p:nvSpPr>
        <p:spPr>
          <a:xfrm>
            <a:off x="2147316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4" name="立方体 2123">
            <a:extLst>
              <a:ext uri="{FF2B5EF4-FFF2-40B4-BE49-F238E27FC236}">
                <a16:creationId xmlns:a16="http://schemas.microsoft.com/office/drawing/2014/main" id="{69D8937E-1464-4A11-953A-6CD7AC320871}"/>
              </a:ext>
            </a:extLst>
          </p:cNvPr>
          <p:cNvSpPr/>
          <p:nvPr/>
        </p:nvSpPr>
        <p:spPr>
          <a:xfrm>
            <a:off x="2117529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5" name="立方体 2124">
            <a:extLst>
              <a:ext uri="{FF2B5EF4-FFF2-40B4-BE49-F238E27FC236}">
                <a16:creationId xmlns:a16="http://schemas.microsoft.com/office/drawing/2014/main" id="{C48BBC7D-C5C7-478B-9AFA-A91D0D09BCE7}"/>
              </a:ext>
            </a:extLst>
          </p:cNvPr>
          <p:cNvSpPr/>
          <p:nvPr/>
        </p:nvSpPr>
        <p:spPr>
          <a:xfrm>
            <a:off x="2117529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立方体 2125">
            <a:extLst>
              <a:ext uri="{FF2B5EF4-FFF2-40B4-BE49-F238E27FC236}">
                <a16:creationId xmlns:a16="http://schemas.microsoft.com/office/drawing/2014/main" id="{33E22991-84DF-4EB8-8891-1623A15F3396}"/>
              </a:ext>
            </a:extLst>
          </p:cNvPr>
          <p:cNvSpPr/>
          <p:nvPr/>
        </p:nvSpPr>
        <p:spPr>
          <a:xfrm>
            <a:off x="2117529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立方体 2126">
            <a:extLst>
              <a:ext uri="{FF2B5EF4-FFF2-40B4-BE49-F238E27FC236}">
                <a16:creationId xmlns:a16="http://schemas.microsoft.com/office/drawing/2014/main" id="{C7768DEA-9B1B-40EA-86AB-E3B78BD7758A}"/>
              </a:ext>
            </a:extLst>
          </p:cNvPr>
          <p:cNvSpPr/>
          <p:nvPr/>
        </p:nvSpPr>
        <p:spPr>
          <a:xfrm>
            <a:off x="2087742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8" name="立方体 2127">
            <a:extLst>
              <a:ext uri="{FF2B5EF4-FFF2-40B4-BE49-F238E27FC236}">
                <a16:creationId xmlns:a16="http://schemas.microsoft.com/office/drawing/2014/main" id="{2E4BDD64-9318-4DA5-BC53-6FA01E7EE49B}"/>
              </a:ext>
            </a:extLst>
          </p:cNvPr>
          <p:cNvSpPr/>
          <p:nvPr/>
        </p:nvSpPr>
        <p:spPr>
          <a:xfrm>
            <a:off x="2087742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" name="立方体 2128">
            <a:extLst>
              <a:ext uri="{FF2B5EF4-FFF2-40B4-BE49-F238E27FC236}">
                <a16:creationId xmlns:a16="http://schemas.microsoft.com/office/drawing/2014/main" id="{6DEFE59C-9609-47E8-91E3-8E63A5EB219B}"/>
              </a:ext>
            </a:extLst>
          </p:cNvPr>
          <p:cNvSpPr/>
          <p:nvPr/>
        </p:nvSpPr>
        <p:spPr>
          <a:xfrm>
            <a:off x="2087742" y="54741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0" name="直接连接符 2129">
            <a:extLst>
              <a:ext uri="{FF2B5EF4-FFF2-40B4-BE49-F238E27FC236}">
                <a16:creationId xmlns:a16="http://schemas.microsoft.com/office/drawing/2014/main" id="{5AFA7D93-545D-4744-BFFD-8FFEDB68599F}"/>
              </a:ext>
            </a:extLst>
          </p:cNvPr>
          <p:cNvCxnSpPr>
            <a:cxnSpLocks/>
          </p:cNvCxnSpPr>
          <p:nvPr/>
        </p:nvCxnSpPr>
        <p:spPr>
          <a:xfrm flipH="1">
            <a:off x="2125235" y="488380"/>
            <a:ext cx="339455" cy="125724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直接连接符 2130">
            <a:extLst>
              <a:ext uri="{FF2B5EF4-FFF2-40B4-BE49-F238E27FC236}">
                <a16:creationId xmlns:a16="http://schemas.microsoft.com/office/drawing/2014/main" id="{0316D22F-6B42-472C-BCA4-2D717A6AE9A9}"/>
              </a:ext>
            </a:extLst>
          </p:cNvPr>
          <p:cNvCxnSpPr>
            <a:cxnSpLocks/>
          </p:cNvCxnSpPr>
          <p:nvPr/>
        </p:nvCxnSpPr>
        <p:spPr>
          <a:xfrm>
            <a:off x="2422908" y="473401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2" name="文本框 7168">
            <a:extLst>
              <a:ext uri="{FF2B5EF4-FFF2-40B4-BE49-F238E27FC236}">
                <a16:creationId xmlns:a16="http://schemas.microsoft.com/office/drawing/2014/main" id="{4332DC47-E23A-44C6-A5EE-2C077D5C555A}"/>
              </a:ext>
            </a:extLst>
          </p:cNvPr>
          <p:cNvSpPr txBox="1"/>
          <p:nvPr/>
        </p:nvSpPr>
        <p:spPr>
          <a:xfrm>
            <a:off x="2275292" y="101800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3" name="直接连接符 2132">
            <a:extLst>
              <a:ext uri="{FF2B5EF4-FFF2-40B4-BE49-F238E27FC236}">
                <a16:creationId xmlns:a16="http://schemas.microsoft.com/office/drawing/2014/main" id="{09368747-CF46-4FDC-8F6D-6EFBF7444B35}"/>
              </a:ext>
            </a:extLst>
          </p:cNvPr>
          <p:cNvCxnSpPr>
            <a:cxnSpLocks/>
          </p:cNvCxnSpPr>
          <p:nvPr/>
        </p:nvCxnSpPr>
        <p:spPr>
          <a:xfrm>
            <a:off x="703909" y="1819555"/>
            <a:ext cx="1218937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直接连接符 2133">
            <a:extLst>
              <a:ext uri="{FF2B5EF4-FFF2-40B4-BE49-F238E27FC236}">
                <a16:creationId xmlns:a16="http://schemas.microsoft.com/office/drawing/2014/main" id="{C1D78F6E-6ED2-42B5-943A-B937DDC38D26}"/>
              </a:ext>
            </a:extLst>
          </p:cNvPr>
          <p:cNvCxnSpPr>
            <a:cxnSpLocks/>
          </p:cNvCxnSpPr>
          <p:nvPr/>
        </p:nvCxnSpPr>
        <p:spPr>
          <a:xfrm>
            <a:off x="2078878" y="1735518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直接连接符 2134">
            <a:extLst>
              <a:ext uri="{FF2B5EF4-FFF2-40B4-BE49-F238E27FC236}">
                <a16:creationId xmlns:a16="http://schemas.microsoft.com/office/drawing/2014/main" id="{3751E52D-83D2-4DE7-9E4E-469AADAB440D}"/>
              </a:ext>
            </a:extLst>
          </p:cNvPr>
          <p:cNvCxnSpPr>
            <a:cxnSpLocks/>
          </p:cNvCxnSpPr>
          <p:nvPr/>
        </p:nvCxnSpPr>
        <p:spPr>
          <a:xfrm flipV="1">
            <a:off x="1930051" y="1771057"/>
            <a:ext cx="0" cy="84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接连接符 2135">
            <a:extLst>
              <a:ext uri="{FF2B5EF4-FFF2-40B4-BE49-F238E27FC236}">
                <a16:creationId xmlns:a16="http://schemas.microsoft.com/office/drawing/2014/main" id="{2E84A69E-F612-4CC4-98A6-714BE5B08BAD}"/>
              </a:ext>
            </a:extLst>
          </p:cNvPr>
          <p:cNvCxnSpPr>
            <a:cxnSpLocks/>
          </p:cNvCxnSpPr>
          <p:nvPr/>
        </p:nvCxnSpPr>
        <p:spPr>
          <a:xfrm flipV="1">
            <a:off x="710850" y="1779072"/>
            <a:ext cx="0" cy="75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文本框 7173">
            <a:extLst>
              <a:ext uri="{FF2B5EF4-FFF2-40B4-BE49-F238E27FC236}">
                <a16:creationId xmlns:a16="http://schemas.microsoft.com/office/drawing/2014/main" id="{9BA89E32-C038-4782-816C-2AA180A5FD99}"/>
              </a:ext>
            </a:extLst>
          </p:cNvPr>
          <p:cNvSpPr txBox="1"/>
          <p:nvPr/>
        </p:nvSpPr>
        <p:spPr>
          <a:xfrm>
            <a:off x="1182298" y="1772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8" name="直接连接符 2137">
            <a:extLst>
              <a:ext uri="{FF2B5EF4-FFF2-40B4-BE49-F238E27FC236}">
                <a16:creationId xmlns:a16="http://schemas.microsoft.com/office/drawing/2014/main" id="{C3471FE8-A792-47EF-B04D-16AD21643A88}"/>
              </a:ext>
            </a:extLst>
          </p:cNvPr>
          <p:cNvCxnSpPr>
            <a:cxnSpLocks/>
          </p:cNvCxnSpPr>
          <p:nvPr/>
        </p:nvCxnSpPr>
        <p:spPr>
          <a:xfrm>
            <a:off x="861261" y="621229"/>
            <a:ext cx="0" cy="244131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直接连接符 2138">
            <a:extLst>
              <a:ext uri="{FF2B5EF4-FFF2-40B4-BE49-F238E27FC236}">
                <a16:creationId xmlns:a16="http://schemas.microsoft.com/office/drawing/2014/main" id="{E6919EB0-11C7-4050-8949-DFB508BD8BC8}"/>
              </a:ext>
            </a:extLst>
          </p:cNvPr>
          <p:cNvCxnSpPr>
            <a:cxnSpLocks/>
          </p:cNvCxnSpPr>
          <p:nvPr/>
        </p:nvCxnSpPr>
        <p:spPr>
          <a:xfrm>
            <a:off x="811705" y="621229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直接连接符 2139">
            <a:extLst>
              <a:ext uri="{FF2B5EF4-FFF2-40B4-BE49-F238E27FC236}">
                <a16:creationId xmlns:a16="http://schemas.microsoft.com/office/drawing/2014/main" id="{015A16F1-97BA-4F85-9B35-D6C83E56257F}"/>
              </a:ext>
            </a:extLst>
          </p:cNvPr>
          <p:cNvCxnSpPr>
            <a:cxnSpLocks/>
          </p:cNvCxnSpPr>
          <p:nvPr/>
        </p:nvCxnSpPr>
        <p:spPr>
          <a:xfrm>
            <a:off x="814086" y="865360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/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2" name="直接连接符 2141">
            <a:extLst>
              <a:ext uri="{FF2B5EF4-FFF2-40B4-BE49-F238E27FC236}">
                <a16:creationId xmlns:a16="http://schemas.microsoft.com/office/drawing/2014/main" id="{16DE342C-2B56-48CF-A21F-4CB86C68C6F8}"/>
              </a:ext>
            </a:extLst>
          </p:cNvPr>
          <p:cNvCxnSpPr>
            <a:cxnSpLocks/>
          </p:cNvCxnSpPr>
          <p:nvPr/>
        </p:nvCxnSpPr>
        <p:spPr>
          <a:xfrm flipH="1">
            <a:off x="884974" y="447955"/>
            <a:ext cx="117307" cy="136979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直接连接符 2142">
            <a:extLst>
              <a:ext uri="{FF2B5EF4-FFF2-40B4-BE49-F238E27FC236}">
                <a16:creationId xmlns:a16="http://schemas.microsoft.com/office/drawing/2014/main" id="{5EFE73DE-1B4A-484A-9597-D14AFB2E8565}"/>
              </a:ext>
            </a:extLst>
          </p:cNvPr>
          <p:cNvCxnSpPr>
            <a:cxnSpLocks/>
          </p:cNvCxnSpPr>
          <p:nvPr/>
        </p:nvCxnSpPr>
        <p:spPr>
          <a:xfrm>
            <a:off x="965692" y="419787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直接连接符 2143">
            <a:extLst>
              <a:ext uri="{FF2B5EF4-FFF2-40B4-BE49-F238E27FC236}">
                <a16:creationId xmlns:a16="http://schemas.microsoft.com/office/drawing/2014/main" id="{6FB5ED1C-3C80-4C8E-B0D8-91753806483C}"/>
              </a:ext>
            </a:extLst>
          </p:cNvPr>
          <p:cNvCxnSpPr>
            <a:cxnSpLocks/>
          </p:cNvCxnSpPr>
          <p:nvPr/>
        </p:nvCxnSpPr>
        <p:spPr>
          <a:xfrm>
            <a:off x="848905" y="558743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/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立方体 1778">
            <a:extLst>
              <a:ext uri="{FF2B5EF4-FFF2-40B4-BE49-F238E27FC236}">
                <a16:creationId xmlns:a16="http://schemas.microsoft.com/office/drawing/2014/main" id="{9620E80D-D522-4F4D-85F3-749868711837}"/>
              </a:ext>
            </a:extLst>
          </p:cNvPr>
          <p:cNvSpPr/>
          <p:nvPr/>
        </p:nvSpPr>
        <p:spPr>
          <a:xfrm>
            <a:off x="89176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0" name="立方体 1779">
            <a:extLst>
              <a:ext uri="{FF2B5EF4-FFF2-40B4-BE49-F238E27FC236}">
                <a16:creationId xmlns:a16="http://schemas.microsoft.com/office/drawing/2014/main" id="{15DB46BB-95A6-4F0D-9AE8-A6100ABC0C93}"/>
              </a:ext>
            </a:extLst>
          </p:cNvPr>
          <p:cNvSpPr/>
          <p:nvPr/>
        </p:nvSpPr>
        <p:spPr>
          <a:xfrm>
            <a:off x="89176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" name="立方体 1780">
            <a:extLst>
              <a:ext uri="{FF2B5EF4-FFF2-40B4-BE49-F238E27FC236}">
                <a16:creationId xmlns:a16="http://schemas.microsoft.com/office/drawing/2014/main" id="{35BF617F-F8AB-4E02-AB06-CFD12B8E3720}"/>
              </a:ext>
            </a:extLst>
          </p:cNvPr>
          <p:cNvSpPr/>
          <p:nvPr/>
        </p:nvSpPr>
        <p:spPr>
          <a:xfrm>
            <a:off x="89176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" name="立方体 1781">
            <a:extLst>
              <a:ext uri="{FF2B5EF4-FFF2-40B4-BE49-F238E27FC236}">
                <a16:creationId xmlns:a16="http://schemas.microsoft.com/office/drawing/2014/main" id="{3F7DF3DF-C82B-489A-96D9-0981F3D3B739}"/>
              </a:ext>
            </a:extLst>
          </p:cNvPr>
          <p:cNvSpPr/>
          <p:nvPr/>
        </p:nvSpPr>
        <p:spPr>
          <a:xfrm>
            <a:off x="86198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3" name="立方体 1782">
            <a:extLst>
              <a:ext uri="{FF2B5EF4-FFF2-40B4-BE49-F238E27FC236}">
                <a16:creationId xmlns:a16="http://schemas.microsoft.com/office/drawing/2014/main" id="{098394D0-4189-4D86-9899-3F6C30C98E25}"/>
              </a:ext>
            </a:extLst>
          </p:cNvPr>
          <p:cNvSpPr/>
          <p:nvPr/>
        </p:nvSpPr>
        <p:spPr>
          <a:xfrm>
            <a:off x="86198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4" name="立方体 1783">
            <a:extLst>
              <a:ext uri="{FF2B5EF4-FFF2-40B4-BE49-F238E27FC236}">
                <a16:creationId xmlns:a16="http://schemas.microsoft.com/office/drawing/2014/main" id="{3907FCF3-2687-4E3D-B55D-7763C984F486}"/>
              </a:ext>
            </a:extLst>
          </p:cNvPr>
          <p:cNvSpPr/>
          <p:nvPr/>
        </p:nvSpPr>
        <p:spPr>
          <a:xfrm>
            <a:off x="86198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5" name="立方体 1784">
            <a:extLst>
              <a:ext uri="{FF2B5EF4-FFF2-40B4-BE49-F238E27FC236}">
                <a16:creationId xmlns:a16="http://schemas.microsoft.com/office/drawing/2014/main" id="{6FBC9197-5FE3-4EEB-B89E-5F6C655166A6}"/>
              </a:ext>
            </a:extLst>
          </p:cNvPr>
          <p:cNvSpPr/>
          <p:nvPr/>
        </p:nvSpPr>
        <p:spPr>
          <a:xfrm>
            <a:off x="83219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6" name="立方体 1785">
            <a:extLst>
              <a:ext uri="{FF2B5EF4-FFF2-40B4-BE49-F238E27FC236}">
                <a16:creationId xmlns:a16="http://schemas.microsoft.com/office/drawing/2014/main" id="{6C3D3571-2124-4EA6-B287-B3DC894FECFD}"/>
              </a:ext>
            </a:extLst>
          </p:cNvPr>
          <p:cNvSpPr/>
          <p:nvPr/>
        </p:nvSpPr>
        <p:spPr>
          <a:xfrm>
            <a:off x="83219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7" name="立方体 1786">
            <a:extLst>
              <a:ext uri="{FF2B5EF4-FFF2-40B4-BE49-F238E27FC236}">
                <a16:creationId xmlns:a16="http://schemas.microsoft.com/office/drawing/2014/main" id="{32F5EF16-3A0E-4646-AED9-EFA69D59AC61}"/>
              </a:ext>
            </a:extLst>
          </p:cNvPr>
          <p:cNvSpPr/>
          <p:nvPr/>
        </p:nvSpPr>
        <p:spPr>
          <a:xfrm>
            <a:off x="83219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8" name="立方体 1787">
            <a:extLst>
              <a:ext uri="{FF2B5EF4-FFF2-40B4-BE49-F238E27FC236}">
                <a16:creationId xmlns:a16="http://schemas.microsoft.com/office/drawing/2014/main" id="{696062A2-0096-4415-A969-553AD4AB7255}"/>
              </a:ext>
            </a:extLst>
          </p:cNvPr>
          <p:cNvSpPr/>
          <p:nvPr/>
        </p:nvSpPr>
        <p:spPr>
          <a:xfrm>
            <a:off x="98635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9" name="立方体 1788">
            <a:extLst>
              <a:ext uri="{FF2B5EF4-FFF2-40B4-BE49-F238E27FC236}">
                <a16:creationId xmlns:a16="http://schemas.microsoft.com/office/drawing/2014/main" id="{854BB4FC-24F3-4D03-8BB6-1F59398AD86B}"/>
              </a:ext>
            </a:extLst>
          </p:cNvPr>
          <p:cNvSpPr/>
          <p:nvPr/>
        </p:nvSpPr>
        <p:spPr>
          <a:xfrm>
            <a:off x="98635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0" name="立方体 1789">
            <a:extLst>
              <a:ext uri="{FF2B5EF4-FFF2-40B4-BE49-F238E27FC236}">
                <a16:creationId xmlns:a16="http://schemas.microsoft.com/office/drawing/2014/main" id="{A3596825-9A1F-4A36-9F2F-B97C56F85425}"/>
              </a:ext>
            </a:extLst>
          </p:cNvPr>
          <p:cNvSpPr/>
          <p:nvPr/>
        </p:nvSpPr>
        <p:spPr>
          <a:xfrm>
            <a:off x="98635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1" name="立方体 1790">
            <a:extLst>
              <a:ext uri="{FF2B5EF4-FFF2-40B4-BE49-F238E27FC236}">
                <a16:creationId xmlns:a16="http://schemas.microsoft.com/office/drawing/2014/main" id="{7F55561B-6F25-47CE-BCC4-39F5181EE37E}"/>
              </a:ext>
            </a:extLst>
          </p:cNvPr>
          <p:cNvSpPr/>
          <p:nvPr/>
        </p:nvSpPr>
        <p:spPr>
          <a:xfrm>
            <a:off x="95656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" name="立方体 1791">
            <a:extLst>
              <a:ext uri="{FF2B5EF4-FFF2-40B4-BE49-F238E27FC236}">
                <a16:creationId xmlns:a16="http://schemas.microsoft.com/office/drawing/2014/main" id="{B8E64F34-0416-4FB2-A9C7-6A3709E5808C}"/>
              </a:ext>
            </a:extLst>
          </p:cNvPr>
          <p:cNvSpPr/>
          <p:nvPr/>
        </p:nvSpPr>
        <p:spPr>
          <a:xfrm>
            <a:off x="95656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3" name="立方体 1792">
            <a:extLst>
              <a:ext uri="{FF2B5EF4-FFF2-40B4-BE49-F238E27FC236}">
                <a16:creationId xmlns:a16="http://schemas.microsoft.com/office/drawing/2014/main" id="{BAF9AC8C-9AC3-4198-87E6-DFFF5F4E9892}"/>
              </a:ext>
            </a:extLst>
          </p:cNvPr>
          <p:cNvSpPr/>
          <p:nvPr/>
        </p:nvSpPr>
        <p:spPr>
          <a:xfrm>
            <a:off x="95656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4" name="立方体 1793">
            <a:extLst>
              <a:ext uri="{FF2B5EF4-FFF2-40B4-BE49-F238E27FC236}">
                <a16:creationId xmlns:a16="http://schemas.microsoft.com/office/drawing/2014/main" id="{18295409-A754-4F79-AFB0-D5B31951C17A}"/>
              </a:ext>
            </a:extLst>
          </p:cNvPr>
          <p:cNvSpPr/>
          <p:nvPr/>
        </p:nvSpPr>
        <p:spPr>
          <a:xfrm>
            <a:off x="92678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5" name="立方体 1794">
            <a:extLst>
              <a:ext uri="{FF2B5EF4-FFF2-40B4-BE49-F238E27FC236}">
                <a16:creationId xmlns:a16="http://schemas.microsoft.com/office/drawing/2014/main" id="{1A822131-DE67-490F-99ED-91C711CDCEB8}"/>
              </a:ext>
            </a:extLst>
          </p:cNvPr>
          <p:cNvSpPr/>
          <p:nvPr/>
        </p:nvSpPr>
        <p:spPr>
          <a:xfrm>
            <a:off x="92678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6" name="立方体 1795">
            <a:extLst>
              <a:ext uri="{FF2B5EF4-FFF2-40B4-BE49-F238E27FC236}">
                <a16:creationId xmlns:a16="http://schemas.microsoft.com/office/drawing/2014/main" id="{AB1F02C6-4D84-4EFC-B332-0576CB01BA03}"/>
              </a:ext>
            </a:extLst>
          </p:cNvPr>
          <p:cNvSpPr/>
          <p:nvPr/>
        </p:nvSpPr>
        <p:spPr>
          <a:xfrm>
            <a:off x="92678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7" name="立方体 1796">
            <a:extLst>
              <a:ext uri="{FF2B5EF4-FFF2-40B4-BE49-F238E27FC236}">
                <a16:creationId xmlns:a16="http://schemas.microsoft.com/office/drawing/2014/main" id="{496CE586-B065-4265-A87F-23DDA2AC86BF}"/>
              </a:ext>
            </a:extLst>
          </p:cNvPr>
          <p:cNvSpPr/>
          <p:nvPr/>
        </p:nvSpPr>
        <p:spPr>
          <a:xfrm>
            <a:off x="108095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8" name="立方体 1797">
            <a:extLst>
              <a:ext uri="{FF2B5EF4-FFF2-40B4-BE49-F238E27FC236}">
                <a16:creationId xmlns:a16="http://schemas.microsoft.com/office/drawing/2014/main" id="{AD310591-2E81-45E5-8EAD-F998B5A3502E}"/>
              </a:ext>
            </a:extLst>
          </p:cNvPr>
          <p:cNvSpPr/>
          <p:nvPr/>
        </p:nvSpPr>
        <p:spPr>
          <a:xfrm>
            <a:off x="1080954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9" name="立方体 1798">
            <a:extLst>
              <a:ext uri="{FF2B5EF4-FFF2-40B4-BE49-F238E27FC236}">
                <a16:creationId xmlns:a16="http://schemas.microsoft.com/office/drawing/2014/main" id="{ECF1BB35-0C65-47B1-96BE-005D9FBADC6C}"/>
              </a:ext>
            </a:extLst>
          </p:cNvPr>
          <p:cNvSpPr/>
          <p:nvPr/>
        </p:nvSpPr>
        <p:spPr>
          <a:xfrm>
            <a:off x="108095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0" name="立方体 1799">
            <a:extLst>
              <a:ext uri="{FF2B5EF4-FFF2-40B4-BE49-F238E27FC236}">
                <a16:creationId xmlns:a16="http://schemas.microsoft.com/office/drawing/2014/main" id="{C231DF1A-B722-4314-9037-117B6E0C70C6}"/>
              </a:ext>
            </a:extLst>
          </p:cNvPr>
          <p:cNvSpPr/>
          <p:nvPr/>
        </p:nvSpPr>
        <p:spPr>
          <a:xfrm>
            <a:off x="105116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1" name="立方体 1800">
            <a:extLst>
              <a:ext uri="{FF2B5EF4-FFF2-40B4-BE49-F238E27FC236}">
                <a16:creationId xmlns:a16="http://schemas.microsoft.com/office/drawing/2014/main" id="{A285095F-9A86-4ECA-9869-46ABD16DCC92}"/>
              </a:ext>
            </a:extLst>
          </p:cNvPr>
          <p:cNvSpPr/>
          <p:nvPr/>
        </p:nvSpPr>
        <p:spPr>
          <a:xfrm>
            <a:off x="105116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" name="立方体 1801">
            <a:extLst>
              <a:ext uri="{FF2B5EF4-FFF2-40B4-BE49-F238E27FC236}">
                <a16:creationId xmlns:a16="http://schemas.microsoft.com/office/drawing/2014/main" id="{C0E2DFA1-25F9-4E6C-8150-B82810E01FB3}"/>
              </a:ext>
            </a:extLst>
          </p:cNvPr>
          <p:cNvSpPr/>
          <p:nvPr/>
        </p:nvSpPr>
        <p:spPr>
          <a:xfrm>
            <a:off x="105116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3" name="立方体 1802">
            <a:extLst>
              <a:ext uri="{FF2B5EF4-FFF2-40B4-BE49-F238E27FC236}">
                <a16:creationId xmlns:a16="http://schemas.microsoft.com/office/drawing/2014/main" id="{5EC74D32-7DC7-449C-82E9-9B0D56BBE88F}"/>
              </a:ext>
            </a:extLst>
          </p:cNvPr>
          <p:cNvSpPr/>
          <p:nvPr/>
        </p:nvSpPr>
        <p:spPr>
          <a:xfrm>
            <a:off x="102138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4" name="立方体 1803">
            <a:extLst>
              <a:ext uri="{FF2B5EF4-FFF2-40B4-BE49-F238E27FC236}">
                <a16:creationId xmlns:a16="http://schemas.microsoft.com/office/drawing/2014/main" id="{0D07C825-AC48-46A2-BF7C-D2A6633FB08B}"/>
              </a:ext>
            </a:extLst>
          </p:cNvPr>
          <p:cNvSpPr/>
          <p:nvPr/>
        </p:nvSpPr>
        <p:spPr>
          <a:xfrm>
            <a:off x="102138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5" name="立方体 1804">
            <a:extLst>
              <a:ext uri="{FF2B5EF4-FFF2-40B4-BE49-F238E27FC236}">
                <a16:creationId xmlns:a16="http://schemas.microsoft.com/office/drawing/2014/main" id="{E2AE7989-FDB4-49D7-9FB7-75B7573AD80C}"/>
              </a:ext>
            </a:extLst>
          </p:cNvPr>
          <p:cNvSpPr/>
          <p:nvPr/>
        </p:nvSpPr>
        <p:spPr>
          <a:xfrm>
            <a:off x="1021380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6" name="立方体 1805">
            <a:extLst>
              <a:ext uri="{FF2B5EF4-FFF2-40B4-BE49-F238E27FC236}">
                <a16:creationId xmlns:a16="http://schemas.microsoft.com/office/drawing/2014/main" id="{0946A95D-148B-4813-BFF2-A7152CA9C742}"/>
              </a:ext>
            </a:extLst>
          </p:cNvPr>
          <p:cNvSpPr/>
          <p:nvPr/>
        </p:nvSpPr>
        <p:spPr>
          <a:xfrm>
            <a:off x="117554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7" name="立方体 1806">
            <a:extLst>
              <a:ext uri="{FF2B5EF4-FFF2-40B4-BE49-F238E27FC236}">
                <a16:creationId xmlns:a16="http://schemas.microsoft.com/office/drawing/2014/main" id="{87DA6AB7-5BA0-4CDF-AF03-243BE945F0FC}"/>
              </a:ext>
            </a:extLst>
          </p:cNvPr>
          <p:cNvSpPr/>
          <p:nvPr/>
        </p:nvSpPr>
        <p:spPr>
          <a:xfrm>
            <a:off x="1175541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8" name="立方体 1807">
            <a:extLst>
              <a:ext uri="{FF2B5EF4-FFF2-40B4-BE49-F238E27FC236}">
                <a16:creationId xmlns:a16="http://schemas.microsoft.com/office/drawing/2014/main" id="{944488F5-3147-4CF1-934F-0AF03F28812B}"/>
              </a:ext>
            </a:extLst>
          </p:cNvPr>
          <p:cNvSpPr/>
          <p:nvPr/>
        </p:nvSpPr>
        <p:spPr>
          <a:xfrm>
            <a:off x="117554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9" name="立方体 1808">
            <a:extLst>
              <a:ext uri="{FF2B5EF4-FFF2-40B4-BE49-F238E27FC236}">
                <a16:creationId xmlns:a16="http://schemas.microsoft.com/office/drawing/2014/main" id="{22B73953-7921-46C6-A17D-89AC194F0AEB}"/>
              </a:ext>
            </a:extLst>
          </p:cNvPr>
          <p:cNvSpPr/>
          <p:nvPr/>
        </p:nvSpPr>
        <p:spPr>
          <a:xfrm>
            <a:off x="114575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0" name="立方体 1809">
            <a:extLst>
              <a:ext uri="{FF2B5EF4-FFF2-40B4-BE49-F238E27FC236}">
                <a16:creationId xmlns:a16="http://schemas.microsoft.com/office/drawing/2014/main" id="{ACB37DFD-E76C-4502-8837-6F766B25D096}"/>
              </a:ext>
            </a:extLst>
          </p:cNvPr>
          <p:cNvSpPr/>
          <p:nvPr/>
        </p:nvSpPr>
        <p:spPr>
          <a:xfrm>
            <a:off x="114575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1" name="立方体 1810">
            <a:extLst>
              <a:ext uri="{FF2B5EF4-FFF2-40B4-BE49-F238E27FC236}">
                <a16:creationId xmlns:a16="http://schemas.microsoft.com/office/drawing/2014/main" id="{C59E007A-0241-4A76-AEE1-F86B979F4CA9}"/>
              </a:ext>
            </a:extLst>
          </p:cNvPr>
          <p:cNvSpPr/>
          <p:nvPr/>
        </p:nvSpPr>
        <p:spPr>
          <a:xfrm>
            <a:off x="114575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" name="立方体 1811">
            <a:extLst>
              <a:ext uri="{FF2B5EF4-FFF2-40B4-BE49-F238E27FC236}">
                <a16:creationId xmlns:a16="http://schemas.microsoft.com/office/drawing/2014/main" id="{0CB0C382-6F1E-422E-BFD7-FBE54012799E}"/>
              </a:ext>
            </a:extLst>
          </p:cNvPr>
          <p:cNvSpPr/>
          <p:nvPr/>
        </p:nvSpPr>
        <p:spPr>
          <a:xfrm>
            <a:off x="111596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3" name="立方体 1812">
            <a:extLst>
              <a:ext uri="{FF2B5EF4-FFF2-40B4-BE49-F238E27FC236}">
                <a16:creationId xmlns:a16="http://schemas.microsoft.com/office/drawing/2014/main" id="{3306DDF3-936C-4AF0-A9F7-00EDF76C7198}"/>
              </a:ext>
            </a:extLst>
          </p:cNvPr>
          <p:cNvSpPr/>
          <p:nvPr/>
        </p:nvSpPr>
        <p:spPr>
          <a:xfrm>
            <a:off x="111596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4" name="立方体 1813">
            <a:extLst>
              <a:ext uri="{FF2B5EF4-FFF2-40B4-BE49-F238E27FC236}">
                <a16:creationId xmlns:a16="http://schemas.microsoft.com/office/drawing/2014/main" id="{41A5EB67-0B65-4882-98E1-08B963AB2A79}"/>
              </a:ext>
            </a:extLst>
          </p:cNvPr>
          <p:cNvSpPr/>
          <p:nvPr/>
        </p:nvSpPr>
        <p:spPr>
          <a:xfrm>
            <a:off x="1115967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5" name="立方体 1814">
            <a:extLst>
              <a:ext uri="{FF2B5EF4-FFF2-40B4-BE49-F238E27FC236}">
                <a16:creationId xmlns:a16="http://schemas.microsoft.com/office/drawing/2014/main" id="{41EC1C81-E8EC-443C-9858-EEA115B2400D}"/>
              </a:ext>
            </a:extLst>
          </p:cNvPr>
          <p:cNvSpPr/>
          <p:nvPr/>
        </p:nvSpPr>
        <p:spPr>
          <a:xfrm>
            <a:off x="126775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6" name="立方体 1815">
            <a:extLst>
              <a:ext uri="{FF2B5EF4-FFF2-40B4-BE49-F238E27FC236}">
                <a16:creationId xmlns:a16="http://schemas.microsoft.com/office/drawing/2014/main" id="{C1600E1E-1CFF-4A81-A940-07EEADEB49F3}"/>
              </a:ext>
            </a:extLst>
          </p:cNvPr>
          <p:cNvSpPr/>
          <p:nvPr/>
        </p:nvSpPr>
        <p:spPr>
          <a:xfrm>
            <a:off x="126775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7" name="立方体 1816">
            <a:extLst>
              <a:ext uri="{FF2B5EF4-FFF2-40B4-BE49-F238E27FC236}">
                <a16:creationId xmlns:a16="http://schemas.microsoft.com/office/drawing/2014/main" id="{ECCDD8E3-A631-4060-B8AB-5453C6C72B59}"/>
              </a:ext>
            </a:extLst>
          </p:cNvPr>
          <p:cNvSpPr/>
          <p:nvPr/>
        </p:nvSpPr>
        <p:spPr>
          <a:xfrm>
            <a:off x="126775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8" name="立方体 1817">
            <a:extLst>
              <a:ext uri="{FF2B5EF4-FFF2-40B4-BE49-F238E27FC236}">
                <a16:creationId xmlns:a16="http://schemas.microsoft.com/office/drawing/2014/main" id="{6D2D7876-EF8F-40E2-8651-C5CB4A899E13}"/>
              </a:ext>
            </a:extLst>
          </p:cNvPr>
          <p:cNvSpPr/>
          <p:nvPr/>
        </p:nvSpPr>
        <p:spPr>
          <a:xfrm>
            <a:off x="123797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9" name="立方体 1818">
            <a:extLst>
              <a:ext uri="{FF2B5EF4-FFF2-40B4-BE49-F238E27FC236}">
                <a16:creationId xmlns:a16="http://schemas.microsoft.com/office/drawing/2014/main" id="{91237A9B-FF35-4AAF-9536-1D7E7E42894F}"/>
              </a:ext>
            </a:extLst>
          </p:cNvPr>
          <p:cNvSpPr/>
          <p:nvPr/>
        </p:nvSpPr>
        <p:spPr>
          <a:xfrm>
            <a:off x="123797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0" name="立方体 1819">
            <a:extLst>
              <a:ext uri="{FF2B5EF4-FFF2-40B4-BE49-F238E27FC236}">
                <a16:creationId xmlns:a16="http://schemas.microsoft.com/office/drawing/2014/main" id="{5AC289B4-1C6D-41A7-87F6-57EB18643106}"/>
              </a:ext>
            </a:extLst>
          </p:cNvPr>
          <p:cNvSpPr/>
          <p:nvPr/>
        </p:nvSpPr>
        <p:spPr>
          <a:xfrm>
            <a:off x="123797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1" name="立方体 1820">
            <a:extLst>
              <a:ext uri="{FF2B5EF4-FFF2-40B4-BE49-F238E27FC236}">
                <a16:creationId xmlns:a16="http://schemas.microsoft.com/office/drawing/2014/main" id="{9AB888D1-6111-4A7B-B0EA-C5FDD9169F74}"/>
              </a:ext>
            </a:extLst>
          </p:cNvPr>
          <p:cNvSpPr/>
          <p:nvPr/>
        </p:nvSpPr>
        <p:spPr>
          <a:xfrm>
            <a:off x="120818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" name="立方体 1821">
            <a:extLst>
              <a:ext uri="{FF2B5EF4-FFF2-40B4-BE49-F238E27FC236}">
                <a16:creationId xmlns:a16="http://schemas.microsoft.com/office/drawing/2014/main" id="{ACBC5058-1399-47E4-9AAD-2760925856AF}"/>
              </a:ext>
            </a:extLst>
          </p:cNvPr>
          <p:cNvSpPr/>
          <p:nvPr/>
        </p:nvSpPr>
        <p:spPr>
          <a:xfrm>
            <a:off x="120818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3" name="立方体 1822">
            <a:extLst>
              <a:ext uri="{FF2B5EF4-FFF2-40B4-BE49-F238E27FC236}">
                <a16:creationId xmlns:a16="http://schemas.microsoft.com/office/drawing/2014/main" id="{6A148BA8-2562-4D5B-8742-6D2A4D9577B4}"/>
              </a:ext>
            </a:extLst>
          </p:cNvPr>
          <p:cNvSpPr/>
          <p:nvPr/>
        </p:nvSpPr>
        <p:spPr>
          <a:xfrm>
            <a:off x="120818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立方体 1823">
            <a:extLst>
              <a:ext uri="{FF2B5EF4-FFF2-40B4-BE49-F238E27FC236}">
                <a16:creationId xmlns:a16="http://schemas.microsoft.com/office/drawing/2014/main" id="{BB32B6FF-C4F2-4378-B42B-C93DED2F2B28}"/>
              </a:ext>
            </a:extLst>
          </p:cNvPr>
          <p:cNvSpPr/>
          <p:nvPr/>
        </p:nvSpPr>
        <p:spPr>
          <a:xfrm>
            <a:off x="136234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5" name="立方体 1824">
            <a:extLst>
              <a:ext uri="{FF2B5EF4-FFF2-40B4-BE49-F238E27FC236}">
                <a16:creationId xmlns:a16="http://schemas.microsoft.com/office/drawing/2014/main" id="{1304417B-CCE4-484C-A7A0-ABD5D2229042}"/>
              </a:ext>
            </a:extLst>
          </p:cNvPr>
          <p:cNvSpPr/>
          <p:nvPr/>
        </p:nvSpPr>
        <p:spPr>
          <a:xfrm>
            <a:off x="136234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6" name="立方体 1825">
            <a:extLst>
              <a:ext uri="{FF2B5EF4-FFF2-40B4-BE49-F238E27FC236}">
                <a16:creationId xmlns:a16="http://schemas.microsoft.com/office/drawing/2014/main" id="{5016E38C-36B5-45FB-9FE3-6B0746DD764A}"/>
              </a:ext>
            </a:extLst>
          </p:cNvPr>
          <p:cNvSpPr/>
          <p:nvPr/>
        </p:nvSpPr>
        <p:spPr>
          <a:xfrm>
            <a:off x="136234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7" name="立方体 1826">
            <a:extLst>
              <a:ext uri="{FF2B5EF4-FFF2-40B4-BE49-F238E27FC236}">
                <a16:creationId xmlns:a16="http://schemas.microsoft.com/office/drawing/2014/main" id="{49E8E2C0-3E45-4F12-B6C2-292A869E393E}"/>
              </a:ext>
            </a:extLst>
          </p:cNvPr>
          <p:cNvSpPr/>
          <p:nvPr/>
        </p:nvSpPr>
        <p:spPr>
          <a:xfrm>
            <a:off x="133255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8" name="立方体 1827">
            <a:extLst>
              <a:ext uri="{FF2B5EF4-FFF2-40B4-BE49-F238E27FC236}">
                <a16:creationId xmlns:a16="http://schemas.microsoft.com/office/drawing/2014/main" id="{003D3388-EEBA-4ABE-B365-2F6D02B536F6}"/>
              </a:ext>
            </a:extLst>
          </p:cNvPr>
          <p:cNvSpPr/>
          <p:nvPr/>
        </p:nvSpPr>
        <p:spPr>
          <a:xfrm>
            <a:off x="133255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9" name="立方体 1828">
            <a:extLst>
              <a:ext uri="{FF2B5EF4-FFF2-40B4-BE49-F238E27FC236}">
                <a16:creationId xmlns:a16="http://schemas.microsoft.com/office/drawing/2014/main" id="{DEFA38B1-09D6-40C9-BFAC-B4A85021A06C}"/>
              </a:ext>
            </a:extLst>
          </p:cNvPr>
          <p:cNvSpPr/>
          <p:nvPr/>
        </p:nvSpPr>
        <p:spPr>
          <a:xfrm>
            <a:off x="133255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0" name="立方体 1829">
            <a:extLst>
              <a:ext uri="{FF2B5EF4-FFF2-40B4-BE49-F238E27FC236}">
                <a16:creationId xmlns:a16="http://schemas.microsoft.com/office/drawing/2014/main" id="{8084290A-ACA4-4B23-BB14-ABC61CA150D6}"/>
              </a:ext>
            </a:extLst>
          </p:cNvPr>
          <p:cNvSpPr/>
          <p:nvPr/>
        </p:nvSpPr>
        <p:spPr>
          <a:xfrm>
            <a:off x="130277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1" name="立方体 1830">
            <a:extLst>
              <a:ext uri="{FF2B5EF4-FFF2-40B4-BE49-F238E27FC236}">
                <a16:creationId xmlns:a16="http://schemas.microsoft.com/office/drawing/2014/main" id="{EE4E2B9B-66E7-42AA-8A89-79CAD7F41159}"/>
              </a:ext>
            </a:extLst>
          </p:cNvPr>
          <p:cNvSpPr/>
          <p:nvPr/>
        </p:nvSpPr>
        <p:spPr>
          <a:xfrm>
            <a:off x="130277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2" name="立方体 1831">
            <a:extLst>
              <a:ext uri="{FF2B5EF4-FFF2-40B4-BE49-F238E27FC236}">
                <a16:creationId xmlns:a16="http://schemas.microsoft.com/office/drawing/2014/main" id="{BF9F9A20-0156-469C-8F33-690557C17E5C}"/>
              </a:ext>
            </a:extLst>
          </p:cNvPr>
          <p:cNvSpPr/>
          <p:nvPr/>
        </p:nvSpPr>
        <p:spPr>
          <a:xfrm>
            <a:off x="130277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立方体 1832">
            <a:extLst>
              <a:ext uri="{FF2B5EF4-FFF2-40B4-BE49-F238E27FC236}">
                <a16:creationId xmlns:a16="http://schemas.microsoft.com/office/drawing/2014/main" id="{C7D7C581-1B15-47D2-8B05-07DB8CA45FDC}"/>
              </a:ext>
            </a:extLst>
          </p:cNvPr>
          <p:cNvSpPr/>
          <p:nvPr/>
        </p:nvSpPr>
        <p:spPr>
          <a:xfrm>
            <a:off x="145694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4" name="立方体 1833">
            <a:extLst>
              <a:ext uri="{FF2B5EF4-FFF2-40B4-BE49-F238E27FC236}">
                <a16:creationId xmlns:a16="http://schemas.microsoft.com/office/drawing/2014/main" id="{6496284D-4B4D-4564-86F4-C81DDA89C1E4}"/>
              </a:ext>
            </a:extLst>
          </p:cNvPr>
          <p:cNvSpPr/>
          <p:nvPr/>
        </p:nvSpPr>
        <p:spPr>
          <a:xfrm>
            <a:off x="1456944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5" name="立方体 1834">
            <a:extLst>
              <a:ext uri="{FF2B5EF4-FFF2-40B4-BE49-F238E27FC236}">
                <a16:creationId xmlns:a16="http://schemas.microsoft.com/office/drawing/2014/main" id="{8A467CB4-ABFC-4C24-8A4A-6A602D5FA10F}"/>
              </a:ext>
            </a:extLst>
          </p:cNvPr>
          <p:cNvSpPr/>
          <p:nvPr/>
        </p:nvSpPr>
        <p:spPr>
          <a:xfrm>
            <a:off x="145694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6" name="立方体 1835">
            <a:extLst>
              <a:ext uri="{FF2B5EF4-FFF2-40B4-BE49-F238E27FC236}">
                <a16:creationId xmlns:a16="http://schemas.microsoft.com/office/drawing/2014/main" id="{AE557B51-0C60-4BFA-B170-96B11F363702}"/>
              </a:ext>
            </a:extLst>
          </p:cNvPr>
          <p:cNvSpPr/>
          <p:nvPr/>
        </p:nvSpPr>
        <p:spPr>
          <a:xfrm>
            <a:off x="142715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7" name="立方体 1836">
            <a:extLst>
              <a:ext uri="{FF2B5EF4-FFF2-40B4-BE49-F238E27FC236}">
                <a16:creationId xmlns:a16="http://schemas.microsoft.com/office/drawing/2014/main" id="{163F13EB-492D-4AE3-9959-F3F881264517}"/>
              </a:ext>
            </a:extLst>
          </p:cNvPr>
          <p:cNvSpPr/>
          <p:nvPr/>
        </p:nvSpPr>
        <p:spPr>
          <a:xfrm>
            <a:off x="142715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8" name="立方体 1837">
            <a:extLst>
              <a:ext uri="{FF2B5EF4-FFF2-40B4-BE49-F238E27FC236}">
                <a16:creationId xmlns:a16="http://schemas.microsoft.com/office/drawing/2014/main" id="{7BB26FDA-A131-46BB-A0F2-CAECE2283F90}"/>
              </a:ext>
            </a:extLst>
          </p:cNvPr>
          <p:cNvSpPr/>
          <p:nvPr/>
        </p:nvSpPr>
        <p:spPr>
          <a:xfrm>
            <a:off x="142715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9" name="立方体 1838">
            <a:extLst>
              <a:ext uri="{FF2B5EF4-FFF2-40B4-BE49-F238E27FC236}">
                <a16:creationId xmlns:a16="http://schemas.microsoft.com/office/drawing/2014/main" id="{FFBF4454-44C0-4C88-AB32-7FBD0C7419B3}"/>
              </a:ext>
            </a:extLst>
          </p:cNvPr>
          <p:cNvSpPr/>
          <p:nvPr/>
        </p:nvSpPr>
        <p:spPr>
          <a:xfrm>
            <a:off x="139737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0" name="立方体 1839">
            <a:extLst>
              <a:ext uri="{FF2B5EF4-FFF2-40B4-BE49-F238E27FC236}">
                <a16:creationId xmlns:a16="http://schemas.microsoft.com/office/drawing/2014/main" id="{60A34B04-CE60-463D-9B91-F15482762685}"/>
              </a:ext>
            </a:extLst>
          </p:cNvPr>
          <p:cNvSpPr/>
          <p:nvPr/>
        </p:nvSpPr>
        <p:spPr>
          <a:xfrm>
            <a:off x="139737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1" name="立方体 1840">
            <a:extLst>
              <a:ext uri="{FF2B5EF4-FFF2-40B4-BE49-F238E27FC236}">
                <a16:creationId xmlns:a16="http://schemas.microsoft.com/office/drawing/2014/main" id="{F6AF4917-412E-4F3C-A36F-17030D3FB6EC}"/>
              </a:ext>
            </a:extLst>
          </p:cNvPr>
          <p:cNvSpPr/>
          <p:nvPr/>
        </p:nvSpPr>
        <p:spPr>
          <a:xfrm>
            <a:off x="1397370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2" name="立方体 1841">
            <a:extLst>
              <a:ext uri="{FF2B5EF4-FFF2-40B4-BE49-F238E27FC236}">
                <a16:creationId xmlns:a16="http://schemas.microsoft.com/office/drawing/2014/main" id="{4890CCE6-3F74-41F4-88CB-C2F3705245F2}"/>
              </a:ext>
            </a:extLst>
          </p:cNvPr>
          <p:cNvSpPr/>
          <p:nvPr/>
        </p:nvSpPr>
        <p:spPr>
          <a:xfrm>
            <a:off x="155153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" name="立方体 1842">
            <a:extLst>
              <a:ext uri="{FF2B5EF4-FFF2-40B4-BE49-F238E27FC236}">
                <a16:creationId xmlns:a16="http://schemas.microsoft.com/office/drawing/2014/main" id="{7A6E7215-A102-4497-9A68-2029C889016D}"/>
              </a:ext>
            </a:extLst>
          </p:cNvPr>
          <p:cNvSpPr/>
          <p:nvPr/>
        </p:nvSpPr>
        <p:spPr>
          <a:xfrm>
            <a:off x="1551531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立方体 1843">
            <a:extLst>
              <a:ext uri="{FF2B5EF4-FFF2-40B4-BE49-F238E27FC236}">
                <a16:creationId xmlns:a16="http://schemas.microsoft.com/office/drawing/2014/main" id="{7F050F7C-9C48-498E-9CBA-3DBEFBF18304}"/>
              </a:ext>
            </a:extLst>
          </p:cNvPr>
          <p:cNvSpPr/>
          <p:nvPr/>
        </p:nvSpPr>
        <p:spPr>
          <a:xfrm>
            <a:off x="155153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" name="立方体 1844">
            <a:extLst>
              <a:ext uri="{FF2B5EF4-FFF2-40B4-BE49-F238E27FC236}">
                <a16:creationId xmlns:a16="http://schemas.microsoft.com/office/drawing/2014/main" id="{14999927-D9C5-4626-AD8D-9223EF194D6F}"/>
              </a:ext>
            </a:extLst>
          </p:cNvPr>
          <p:cNvSpPr/>
          <p:nvPr/>
        </p:nvSpPr>
        <p:spPr>
          <a:xfrm>
            <a:off x="152174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" name="立方体 1845">
            <a:extLst>
              <a:ext uri="{FF2B5EF4-FFF2-40B4-BE49-F238E27FC236}">
                <a16:creationId xmlns:a16="http://schemas.microsoft.com/office/drawing/2014/main" id="{9860B4FB-8DB4-4CD3-BA6A-3283A76D5CED}"/>
              </a:ext>
            </a:extLst>
          </p:cNvPr>
          <p:cNvSpPr/>
          <p:nvPr/>
        </p:nvSpPr>
        <p:spPr>
          <a:xfrm>
            <a:off x="152174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" name="立方体 1846">
            <a:extLst>
              <a:ext uri="{FF2B5EF4-FFF2-40B4-BE49-F238E27FC236}">
                <a16:creationId xmlns:a16="http://schemas.microsoft.com/office/drawing/2014/main" id="{38E26DC1-1603-4A95-8FB4-A05E59AD0FB0}"/>
              </a:ext>
            </a:extLst>
          </p:cNvPr>
          <p:cNvSpPr/>
          <p:nvPr/>
        </p:nvSpPr>
        <p:spPr>
          <a:xfrm>
            <a:off x="152174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" name="立方体 1847">
            <a:extLst>
              <a:ext uri="{FF2B5EF4-FFF2-40B4-BE49-F238E27FC236}">
                <a16:creationId xmlns:a16="http://schemas.microsoft.com/office/drawing/2014/main" id="{3065A3B5-2004-4E36-9C18-3ADD5FB81259}"/>
              </a:ext>
            </a:extLst>
          </p:cNvPr>
          <p:cNvSpPr/>
          <p:nvPr/>
        </p:nvSpPr>
        <p:spPr>
          <a:xfrm>
            <a:off x="149195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9" name="立方体 1848">
            <a:extLst>
              <a:ext uri="{FF2B5EF4-FFF2-40B4-BE49-F238E27FC236}">
                <a16:creationId xmlns:a16="http://schemas.microsoft.com/office/drawing/2014/main" id="{893F3CAA-B129-4FB3-BEB4-6616B1C299A7}"/>
              </a:ext>
            </a:extLst>
          </p:cNvPr>
          <p:cNvSpPr/>
          <p:nvPr/>
        </p:nvSpPr>
        <p:spPr>
          <a:xfrm>
            <a:off x="149195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0" name="立方体 1849">
            <a:extLst>
              <a:ext uri="{FF2B5EF4-FFF2-40B4-BE49-F238E27FC236}">
                <a16:creationId xmlns:a16="http://schemas.microsoft.com/office/drawing/2014/main" id="{A318EB23-E337-41FC-9BC6-036BD7B8D0A9}"/>
              </a:ext>
            </a:extLst>
          </p:cNvPr>
          <p:cNvSpPr/>
          <p:nvPr/>
        </p:nvSpPr>
        <p:spPr>
          <a:xfrm>
            <a:off x="1491957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" name="立方体 1850">
            <a:extLst>
              <a:ext uri="{FF2B5EF4-FFF2-40B4-BE49-F238E27FC236}">
                <a16:creationId xmlns:a16="http://schemas.microsoft.com/office/drawing/2014/main" id="{9C37C8AF-FD84-4981-8761-DCB79BC2DD0F}"/>
              </a:ext>
            </a:extLst>
          </p:cNvPr>
          <p:cNvSpPr/>
          <p:nvPr/>
        </p:nvSpPr>
        <p:spPr>
          <a:xfrm>
            <a:off x="1640892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" name="立方体 1851">
            <a:extLst>
              <a:ext uri="{FF2B5EF4-FFF2-40B4-BE49-F238E27FC236}">
                <a16:creationId xmlns:a16="http://schemas.microsoft.com/office/drawing/2014/main" id="{17AC58CE-8CEA-414B-8C70-9FBEA1AD2F55}"/>
              </a:ext>
            </a:extLst>
          </p:cNvPr>
          <p:cNvSpPr/>
          <p:nvPr/>
        </p:nvSpPr>
        <p:spPr>
          <a:xfrm>
            <a:off x="1640892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" name="立方体 1852">
            <a:extLst>
              <a:ext uri="{FF2B5EF4-FFF2-40B4-BE49-F238E27FC236}">
                <a16:creationId xmlns:a16="http://schemas.microsoft.com/office/drawing/2014/main" id="{96C66AF6-7837-46BF-B303-4AF48D7C48F0}"/>
              </a:ext>
            </a:extLst>
          </p:cNvPr>
          <p:cNvSpPr/>
          <p:nvPr/>
        </p:nvSpPr>
        <p:spPr>
          <a:xfrm>
            <a:off x="1640892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" name="立方体 1853">
            <a:extLst>
              <a:ext uri="{FF2B5EF4-FFF2-40B4-BE49-F238E27FC236}">
                <a16:creationId xmlns:a16="http://schemas.microsoft.com/office/drawing/2014/main" id="{1D51751D-69CD-49F6-A47C-98E02374C35C}"/>
              </a:ext>
            </a:extLst>
          </p:cNvPr>
          <p:cNvSpPr/>
          <p:nvPr/>
        </p:nvSpPr>
        <p:spPr>
          <a:xfrm>
            <a:off x="1611105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立方体 1854">
            <a:extLst>
              <a:ext uri="{FF2B5EF4-FFF2-40B4-BE49-F238E27FC236}">
                <a16:creationId xmlns:a16="http://schemas.microsoft.com/office/drawing/2014/main" id="{86F6AA1C-4430-4D3C-8C86-F4BC998D4A58}"/>
              </a:ext>
            </a:extLst>
          </p:cNvPr>
          <p:cNvSpPr/>
          <p:nvPr/>
        </p:nvSpPr>
        <p:spPr>
          <a:xfrm>
            <a:off x="1611105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6" name="立方体 1855">
            <a:extLst>
              <a:ext uri="{FF2B5EF4-FFF2-40B4-BE49-F238E27FC236}">
                <a16:creationId xmlns:a16="http://schemas.microsoft.com/office/drawing/2014/main" id="{BDEAD493-5A71-4C1F-A24D-C3B3C6BFA1CF}"/>
              </a:ext>
            </a:extLst>
          </p:cNvPr>
          <p:cNvSpPr/>
          <p:nvPr/>
        </p:nvSpPr>
        <p:spPr>
          <a:xfrm>
            <a:off x="1611105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7" name="立方体 1856">
            <a:extLst>
              <a:ext uri="{FF2B5EF4-FFF2-40B4-BE49-F238E27FC236}">
                <a16:creationId xmlns:a16="http://schemas.microsoft.com/office/drawing/2014/main" id="{6DAAD92A-7557-4EDD-BD9A-D48E045619BB}"/>
              </a:ext>
            </a:extLst>
          </p:cNvPr>
          <p:cNvSpPr/>
          <p:nvPr/>
        </p:nvSpPr>
        <p:spPr>
          <a:xfrm>
            <a:off x="1581318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8" name="立方体 1857">
            <a:extLst>
              <a:ext uri="{FF2B5EF4-FFF2-40B4-BE49-F238E27FC236}">
                <a16:creationId xmlns:a16="http://schemas.microsoft.com/office/drawing/2014/main" id="{DE1DAA73-F4FC-40F0-BF05-AF897F8E3045}"/>
              </a:ext>
            </a:extLst>
          </p:cNvPr>
          <p:cNvSpPr/>
          <p:nvPr/>
        </p:nvSpPr>
        <p:spPr>
          <a:xfrm>
            <a:off x="1581318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立方体 1858">
            <a:extLst>
              <a:ext uri="{FF2B5EF4-FFF2-40B4-BE49-F238E27FC236}">
                <a16:creationId xmlns:a16="http://schemas.microsoft.com/office/drawing/2014/main" id="{0E4FC5D4-4224-469B-AA95-237A9F1D4259}"/>
              </a:ext>
            </a:extLst>
          </p:cNvPr>
          <p:cNvSpPr/>
          <p:nvPr/>
        </p:nvSpPr>
        <p:spPr>
          <a:xfrm>
            <a:off x="1581318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0" name="立方体 1859">
            <a:extLst>
              <a:ext uri="{FF2B5EF4-FFF2-40B4-BE49-F238E27FC236}">
                <a16:creationId xmlns:a16="http://schemas.microsoft.com/office/drawing/2014/main" id="{88FBAA49-3261-4028-AB4F-94FE45A4B56C}"/>
              </a:ext>
            </a:extLst>
          </p:cNvPr>
          <p:cNvSpPr/>
          <p:nvPr/>
        </p:nvSpPr>
        <p:spPr>
          <a:xfrm>
            <a:off x="1735479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1" name="立方体 1860">
            <a:extLst>
              <a:ext uri="{FF2B5EF4-FFF2-40B4-BE49-F238E27FC236}">
                <a16:creationId xmlns:a16="http://schemas.microsoft.com/office/drawing/2014/main" id="{FFA646A2-901C-4051-B46B-256D6AA8198E}"/>
              </a:ext>
            </a:extLst>
          </p:cNvPr>
          <p:cNvSpPr/>
          <p:nvPr/>
        </p:nvSpPr>
        <p:spPr>
          <a:xfrm>
            <a:off x="1735479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2" name="立方体 1861">
            <a:extLst>
              <a:ext uri="{FF2B5EF4-FFF2-40B4-BE49-F238E27FC236}">
                <a16:creationId xmlns:a16="http://schemas.microsoft.com/office/drawing/2014/main" id="{5EA272FB-843A-486A-8508-7A77D66FE55D}"/>
              </a:ext>
            </a:extLst>
          </p:cNvPr>
          <p:cNvSpPr/>
          <p:nvPr/>
        </p:nvSpPr>
        <p:spPr>
          <a:xfrm>
            <a:off x="1735479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" name="立方体 1862">
            <a:extLst>
              <a:ext uri="{FF2B5EF4-FFF2-40B4-BE49-F238E27FC236}">
                <a16:creationId xmlns:a16="http://schemas.microsoft.com/office/drawing/2014/main" id="{A13E1EE0-E0AD-48F9-9469-783213FE823B}"/>
              </a:ext>
            </a:extLst>
          </p:cNvPr>
          <p:cNvSpPr/>
          <p:nvPr/>
        </p:nvSpPr>
        <p:spPr>
          <a:xfrm>
            <a:off x="1705692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4" name="立方体 1863">
            <a:extLst>
              <a:ext uri="{FF2B5EF4-FFF2-40B4-BE49-F238E27FC236}">
                <a16:creationId xmlns:a16="http://schemas.microsoft.com/office/drawing/2014/main" id="{784DD2D8-9D8D-4CE7-A160-A68D25D72662}"/>
              </a:ext>
            </a:extLst>
          </p:cNvPr>
          <p:cNvSpPr/>
          <p:nvPr/>
        </p:nvSpPr>
        <p:spPr>
          <a:xfrm>
            <a:off x="1705692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5" name="立方体 1864">
            <a:extLst>
              <a:ext uri="{FF2B5EF4-FFF2-40B4-BE49-F238E27FC236}">
                <a16:creationId xmlns:a16="http://schemas.microsoft.com/office/drawing/2014/main" id="{A75E21A1-3FA8-4603-A014-D036113C4335}"/>
              </a:ext>
            </a:extLst>
          </p:cNvPr>
          <p:cNvSpPr/>
          <p:nvPr/>
        </p:nvSpPr>
        <p:spPr>
          <a:xfrm>
            <a:off x="1705692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6" name="立方体 1865">
            <a:extLst>
              <a:ext uri="{FF2B5EF4-FFF2-40B4-BE49-F238E27FC236}">
                <a16:creationId xmlns:a16="http://schemas.microsoft.com/office/drawing/2014/main" id="{36376AF8-AC05-4D84-8F17-166FF4CA93C6}"/>
              </a:ext>
            </a:extLst>
          </p:cNvPr>
          <p:cNvSpPr/>
          <p:nvPr/>
        </p:nvSpPr>
        <p:spPr>
          <a:xfrm>
            <a:off x="1675905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7" name="立方体 1866">
            <a:extLst>
              <a:ext uri="{FF2B5EF4-FFF2-40B4-BE49-F238E27FC236}">
                <a16:creationId xmlns:a16="http://schemas.microsoft.com/office/drawing/2014/main" id="{1B9B50E1-7EA7-48D6-B729-18AC873CEEFD}"/>
              </a:ext>
            </a:extLst>
          </p:cNvPr>
          <p:cNvSpPr/>
          <p:nvPr/>
        </p:nvSpPr>
        <p:spPr>
          <a:xfrm>
            <a:off x="1675905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8" name="立方体 1867">
            <a:extLst>
              <a:ext uri="{FF2B5EF4-FFF2-40B4-BE49-F238E27FC236}">
                <a16:creationId xmlns:a16="http://schemas.microsoft.com/office/drawing/2014/main" id="{57815599-C3C3-4118-AD79-386734FB6B5F}"/>
              </a:ext>
            </a:extLst>
          </p:cNvPr>
          <p:cNvSpPr/>
          <p:nvPr/>
        </p:nvSpPr>
        <p:spPr>
          <a:xfrm>
            <a:off x="1675905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9" name="立方体 1868">
            <a:extLst>
              <a:ext uri="{FF2B5EF4-FFF2-40B4-BE49-F238E27FC236}">
                <a16:creationId xmlns:a16="http://schemas.microsoft.com/office/drawing/2014/main" id="{FC77CB99-B63B-4AE7-A828-163192E91FC4}"/>
              </a:ext>
            </a:extLst>
          </p:cNvPr>
          <p:cNvSpPr/>
          <p:nvPr/>
        </p:nvSpPr>
        <p:spPr>
          <a:xfrm>
            <a:off x="183007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0" name="立方体 1869">
            <a:extLst>
              <a:ext uri="{FF2B5EF4-FFF2-40B4-BE49-F238E27FC236}">
                <a16:creationId xmlns:a16="http://schemas.microsoft.com/office/drawing/2014/main" id="{627A0134-AFC5-4E44-A789-BE8C2B85A986}"/>
              </a:ext>
            </a:extLst>
          </p:cNvPr>
          <p:cNvSpPr/>
          <p:nvPr/>
        </p:nvSpPr>
        <p:spPr>
          <a:xfrm>
            <a:off x="1830078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1" name="立方体 1870">
            <a:extLst>
              <a:ext uri="{FF2B5EF4-FFF2-40B4-BE49-F238E27FC236}">
                <a16:creationId xmlns:a16="http://schemas.microsoft.com/office/drawing/2014/main" id="{7EF30EAE-76B0-402F-9C04-74AD79B59E42}"/>
              </a:ext>
            </a:extLst>
          </p:cNvPr>
          <p:cNvSpPr/>
          <p:nvPr/>
        </p:nvSpPr>
        <p:spPr>
          <a:xfrm>
            <a:off x="183007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2" name="立方体 1871">
            <a:extLst>
              <a:ext uri="{FF2B5EF4-FFF2-40B4-BE49-F238E27FC236}">
                <a16:creationId xmlns:a16="http://schemas.microsoft.com/office/drawing/2014/main" id="{0706A55C-24EF-471B-AC28-4BE251D3780D}"/>
              </a:ext>
            </a:extLst>
          </p:cNvPr>
          <p:cNvSpPr/>
          <p:nvPr/>
        </p:nvSpPr>
        <p:spPr>
          <a:xfrm>
            <a:off x="180029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3" name="立方体 1872">
            <a:extLst>
              <a:ext uri="{FF2B5EF4-FFF2-40B4-BE49-F238E27FC236}">
                <a16:creationId xmlns:a16="http://schemas.microsoft.com/office/drawing/2014/main" id="{C6ED9027-9BEF-41A3-9217-FC99E16897B0}"/>
              </a:ext>
            </a:extLst>
          </p:cNvPr>
          <p:cNvSpPr/>
          <p:nvPr/>
        </p:nvSpPr>
        <p:spPr>
          <a:xfrm>
            <a:off x="180029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4" name="立方体 1873">
            <a:extLst>
              <a:ext uri="{FF2B5EF4-FFF2-40B4-BE49-F238E27FC236}">
                <a16:creationId xmlns:a16="http://schemas.microsoft.com/office/drawing/2014/main" id="{C19816B6-1881-4B08-A103-B6FBC4A094CB}"/>
              </a:ext>
            </a:extLst>
          </p:cNvPr>
          <p:cNvSpPr/>
          <p:nvPr/>
        </p:nvSpPr>
        <p:spPr>
          <a:xfrm>
            <a:off x="180029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5" name="立方体 1874">
            <a:extLst>
              <a:ext uri="{FF2B5EF4-FFF2-40B4-BE49-F238E27FC236}">
                <a16:creationId xmlns:a16="http://schemas.microsoft.com/office/drawing/2014/main" id="{C6F3409E-7B75-47DA-9985-71A532EED4CB}"/>
              </a:ext>
            </a:extLst>
          </p:cNvPr>
          <p:cNvSpPr/>
          <p:nvPr/>
        </p:nvSpPr>
        <p:spPr>
          <a:xfrm>
            <a:off x="177050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6" name="立方体 1875">
            <a:extLst>
              <a:ext uri="{FF2B5EF4-FFF2-40B4-BE49-F238E27FC236}">
                <a16:creationId xmlns:a16="http://schemas.microsoft.com/office/drawing/2014/main" id="{93F5D8AD-A8FC-4C3E-8BE5-6FB87F875BB1}"/>
              </a:ext>
            </a:extLst>
          </p:cNvPr>
          <p:cNvSpPr/>
          <p:nvPr/>
        </p:nvSpPr>
        <p:spPr>
          <a:xfrm>
            <a:off x="177050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立方体 1876">
            <a:extLst>
              <a:ext uri="{FF2B5EF4-FFF2-40B4-BE49-F238E27FC236}">
                <a16:creationId xmlns:a16="http://schemas.microsoft.com/office/drawing/2014/main" id="{5BC41A82-5A65-4208-BC9C-63902042CB0F}"/>
              </a:ext>
            </a:extLst>
          </p:cNvPr>
          <p:cNvSpPr/>
          <p:nvPr/>
        </p:nvSpPr>
        <p:spPr>
          <a:xfrm>
            <a:off x="1770504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8" name="立方体 1877">
            <a:extLst>
              <a:ext uri="{FF2B5EF4-FFF2-40B4-BE49-F238E27FC236}">
                <a16:creationId xmlns:a16="http://schemas.microsoft.com/office/drawing/2014/main" id="{EF6C2DB3-BA84-40BB-A9B5-B168F8B9D5C4}"/>
              </a:ext>
            </a:extLst>
          </p:cNvPr>
          <p:cNvSpPr/>
          <p:nvPr/>
        </p:nvSpPr>
        <p:spPr>
          <a:xfrm>
            <a:off x="192466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9" name="立方体 1878">
            <a:extLst>
              <a:ext uri="{FF2B5EF4-FFF2-40B4-BE49-F238E27FC236}">
                <a16:creationId xmlns:a16="http://schemas.microsoft.com/office/drawing/2014/main" id="{68B8DF58-7E36-4280-A200-CB0A1C3992B9}"/>
              </a:ext>
            </a:extLst>
          </p:cNvPr>
          <p:cNvSpPr/>
          <p:nvPr/>
        </p:nvSpPr>
        <p:spPr>
          <a:xfrm>
            <a:off x="1924665" y="1025131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0" name="立方体 1879">
            <a:extLst>
              <a:ext uri="{FF2B5EF4-FFF2-40B4-BE49-F238E27FC236}">
                <a16:creationId xmlns:a16="http://schemas.microsoft.com/office/drawing/2014/main" id="{FF2BA1C7-2B70-411E-813A-28781118E914}"/>
              </a:ext>
            </a:extLst>
          </p:cNvPr>
          <p:cNvSpPr/>
          <p:nvPr/>
        </p:nvSpPr>
        <p:spPr>
          <a:xfrm>
            <a:off x="192466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1" name="立方体 1880">
            <a:extLst>
              <a:ext uri="{FF2B5EF4-FFF2-40B4-BE49-F238E27FC236}">
                <a16:creationId xmlns:a16="http://schemas.microsoft.com/office/drawing/2014/main" id="{5CD9773D-51DA-4B3A-9BD5-F1592749D00F}"/>
              </a:ext>
            </a:extLst>
          </p:cNvPr>
          <p:cNvSpPr/>
          <p:nvPr/>
        </p:nvSpPr>
        <p:spPr>
          <a:xfrm>
            <a:off x="189487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2" name="立方体 1881">
            <a:extLst>
              <a:ext uri="{FF2B5EF4-FFF2-40B4-BE49-F238E27FC236}">
                <a16:creationId xmlns:a16="http://schemas.microsoft.com/office/drawing/2014/main" id="{4C21AD01-A252-4CF1-A11A-09415CEE8F54}"/>
              </a:ext>
            </a:extLst>
          </p:cNvPr>
          <p:cNvSpPr/>
          <p:nvPr/>
        </p:nvSpPr>
        <p:spPr>
          <a:xfrm>
            <a:off x="189487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3" name="立方体 1882">
            <a:extLst>
              <a:ext uri="{FF2B5EF4-FFF2-40B4-BE49-F238E27FC236}">
                <a16:creationId xmlns:a16="http://schemas.microsoft.com/office/drawing/2014/main" id="{F783C8AE-380F-47B8-A942-8875C854FFF7}"/>
              </a:ext>
            </a:extLst>
          </p:cNvPr>
          <p:cNvSpPr/>
          <p:nvPr/>
        </p:nvSpPr>
        <p:spPr>
          <a:xfrm>
            <a:off x="189487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4" name="立方体 1883">
            <a:extLst>
              <a:ext uri="{FF2B5EF4-FFF2-40B4-BE49-F238E27FC236}">
                <a16:creationId xmlns:a16="http://schemas.microsoft.com/office/drawing/2014/main" id="{E594C489-6E7E-42BC-81D9-2B747A7E1A1F}"/>
              </a:ext>
            </a:extLst>
          </p:cNvPr>
          <p:cNvSpPr/>
          <p:nvPr/>
        </p:nvSpPr>
        <p:spPr>
          <a:xfrm>
            <a:off x="186509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立方体 1884">
            <a:extLst>
              <a:ext uri="{FF2B5EF4-FFF2-40B4-BE49-F238E27FC236}">
                <a16:creationId xmlns:a16="http://schemas.microsoft.com/office/drawing/2014/main" id="{CAD6C65C-2690-40A0-B8F3-89642888D5D7}"/>
              </a:ext>
            </a:extLst>
          </p:cNvPr>
          <p:cNvSpPr/>
          <p:nvPr/>
        </p:nvSpPr>
        <p:spPr>
          <a:xfrm>
            <a:off x="186509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6" name="立方体 1885">
            <a:extLst>
              <a:ext uri="{FF2B5EF4-FFF2-40B4-BE49-F238E27FC236}">
                <a16:creationId xmlns:a16="http://schemas.microsoft.com/office/drawing/2014/main" id="{667AE7A7-2FD4-4397-881A-666D26EAC780}"/>
              </a:ext>
            </a:extLst>
          </p:cNvPr>
          <p:cNvSpPr/>
          <p:nvPr/>
        </p:nvSpPr>
        <p:spPr>
          <a:xfrm>
            <a:off x="186509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7" name="立方体 1886">
            <a:extLst>
              <a:ext uri="{FF2B5EF4-FFF2-40B4-BE49-F238E27FC236}">
                <a16:creationId xmlns:a16="http://schemas.microsoft.com/office/drawing/2014/main" id="{0E1BEC57-39BB-4F6C-95A6-838B82ECED81}"/>
              </a:ext>
            </a:extLst>
          </p:cNvPr>
          <p:cNvSpPr/>
          <p:nvPr/>
        </p:nvSpPr>
        <p:spPr>
          <a:xfrm>
            <a:off x="2014026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8" name="立方体 1887">
            <a:extLst>
              <a:ext uri="{FF2B5EF4-FFF2-40B4-BE49-F238E27FC236}">
                <a16:creationId xmlns:a16="http://schemas.microsoft.com/office/drawing/2014/main" id="{57F76D28-9F8D-4E63-8B7B-2883D48346E0}"/>
              </a:ext>
            </a:extLst>
          </p:cNvPr>
          <p:cNvSpPr/>
          <p:nvPr/>
        </p:nvSpPr>
        <p:spPr>
          <a:xfrm>
            <a:off x="2014026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9" name="立方体 1888">
            <a:extLst>
              <a:ext uri="{FF2B5EF4-FFF2-40B4-BE49-F238E27FC236}">
                <a16:creationId xmlns:a16="http://schemas.microsoft.com/office/drawing/2014/main" id="{861E90DB-FBFA-4677-A850-DD0C4543EF42}"/>
              </a:ext>
            </a:extLst>
          </p:cNvPr>
          <p:cNvSpPr/>
          <p:nvPr/>
        </p:nvSpPr>
        <p:spPr>
          <a:xfrm>
            <a:off x="2014026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0" name="立方体 1889">
            <a:extLst>
              <a:ext uri="{FF2B5EF4-FFF2-40B4-BE49-F238E27FC236}">
                <a16:creationId xmlns:a16="http://schemas.microsoft.com/office/drawing/2014/main" id="{C4370030-640E-4A50-8AD7-01BB8E7F276D}"/>
              </a:ext>
            </a:extLst>
          </p:cNvPr>
          <p:cNvSpPr/>
          <p:nvPr/>
        </p:nvSpPr>
        <p:spPr>
          <a:xfrm>
            <a:off x="1984239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1" name="立方体 1890">
            <a:extLst>
              <a:ext uri="{FF2B5EF4-FFF2-40B4-BE49-F238E27FC236}">
                <a16:creationId xmlns:a16="http://schemas.microsoft.com/office/drawing/2014/main" id="{D066CC4A-F64F-4CCA-A2C2-2056110FD78F}"/>
              </a:ext>
            </a:extLst>
          </p:cNvPr>
          <p:cNvSpPr/>
          <p:nvPr/>
        </p:nvSpPr>
        <p:spPr>
          <a:xfrm>
            <a:off x="1984239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2" name="立方体 1891">
            <a:extLst>
              <a:ext uri="{FF2B5EF4-FFF2-40B4-BE49-F238E27FC236}">
                <a16:creationId xmlns:a16="http://schemas.microsoft.com/office/drawing/2014/main" id="{CECD51DE-C5A9-4183-8E44-EEED8CF6F53D}"/>
              </a:ext>
            </a:extLst>
          </p:cNvPr>
          <p:cNvSpPr/>
          <p:nvPr/>
        </p:nvSpPr>
        <p:spPr>
          <a:xfrm>
            <a:off x="1984239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3" name="立方体 1892">
            <a:extLst>
              <a:ext uri="{FF2B5EF4-FFF2-40B4-BE49-F238E27FC236}">
                <a16:creationId xmlns:a16="http://schemas.microsoft.com/office/drawing/2014/main" id="{A3D5A33D-7100-479E-90DC-63DA69A53284}"/>
              </a:ext>
            </a:extLst>
          </p:cNvPr>
          <p:cNvSpPr/>
          <p:nvPr/>
        </p:nvSpPr>
        <p:spPr>
          <a:xfrm>
            <a:off x="1954452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" name="立方体 1893">
            <a:extLst>
              <a:ext uri="{FF2B5EF4-FFF2-40B4-BE49-F238E27FC236}">
                <a16:creationId xmlns:a16="http://schemas.microsoft.com/office/drawing/2014/main" id="{4EB49EBB-531B-4D18-ACB7-F09C0097825A}"/>
              </a:ext>
            </a:extLst>
          </p:cNvPr>
          <p:cNvSpPr/>
          <p:nvPr/>
        </p:nvSpPr>
        <p:spPr>
          <a:xfrm>
            <a:off x="1954452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5" name="立方体 1894">
            <a:extLst>
              <a:ext uri="{FF2B5EF4-FFF2-40B4-BE49-F238E27FC236}">
                <a16:creationId xmlns:a16="http://schemas.microsoft.com/office/drawing/2014/main" id="{577A03B1-D21C-43CE-859C-41F524DA1869}"/>
              </a:ext>
            </a:extLst>
          </p:cNvPr>
          <p:cNvSpPr/>
          <p:nvPr/>
        </p:nvSpPr>
        <p:spPr>
          <a:xfrm>
            <a:off x="1954452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6" name="立方体 1895">
            <a:extLst>
              <a:ext uri="{FF2B5EF4-FFF2-40B4-BE49-F238E27FC236}">
                <a16:creationId xmlns:a16="http://schemas.microsoft.com/office/drawing/2014/main" id="{78E20D1B-E764-4006-A93F-7885AF3CD4BA}"/>
              </a:ext>
            </a:extLst>
          </p:cNvPr>
          <p:cNvSpPr/>
          <p:nvPr/>
        </p:nvSpPr>
        <p:spPr>
          <a:xfrm>
            <a:off x="76739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7" name="立方体 1896">
            <a:extLst>
              <a:ext uri="{FF2B5EF4-FFF2-40B4-BE49-F238E27FC236}">
                <a16:creationId xmlns:a16="http://schemas.microsoft.com/office/drawing/2014/main" id="{1FA56CD6-E949-41F5-AA62-0FF565F457DD}"/>
              </a:ext>
            </a:extLst>
          </p:cNvPr>
          <p:cNvSpPr/>
          <p:nvPr/>
        </p:nvSpPr>
        <p:spPr>
          <a:xfrm>
            <a:off x="76739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8" name="立方体 1897">
            <a:extLst>
              <a:ext uri="{FF2B5EF4-FFF2-40B4-BE49-F238E27FC236}">
                <a16:creationId xmlns:a16="http://schemas.microsoft.com/office/drawing/2014/main" id="{2F979A8D-5757-43CF-9461-C92BE6A70B24}"/>
              </a:ext>
            </a:extLst>
          </p:cNvPr>
          <p:cNvSpPr/>
          <p:nvPr/>
        </p:nvSpPr>
        <p:spPr>
          <a:xfrm>
            <a:off x="76739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9" name="立方体 1898">
            <a:extLst>
              <a:ext uri="{FF2B5EF4-FFF2-40B4-BE49-F238E27FC236}">
                <a16:creationId xmlns:a16="http://schemas.microsoft.com/office/drawing/2014/main" id="{FCE9B51B-F659-489E-95BE-488DA200A594}"/>
              </a:ext>
            </a:extLst>
          </p:cNvPr>
          <p:cNvSpPr/>
          <p:nvPr/>
        </p:nvSpPr>
        <p:spPr>
          <a:xfrm>
            <a:off x="73760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立方体 1899">
            <a:extLst>
              <a:ext uri="{FF2B5EF4-FFF2-40B4-BE49-F238E27FC236}">
                <a16:creationId xmlns:a16="http://schemas.microsoft.com/office/drawing/2014/main" id="{F40A9539-3B31-41FB-BAAA-EEA948322221}"/>
              </a:ext>
            </a:extLst>
          </p:cNvPr>
          <p:cNvSpPr/>
          <p:nvPr/>
        </p:nvSpPr>
        <p:spPr>
          <a:xfrm>
            <a:off x="73760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1" name="立方体 1900">
            <a:extLst>
              <a:ext uri="{FF2B5EF4-FFF2-40B4-BE49-F238E27FC236}">
                <a16:creationId xmlns:a16="http://schemas.microsoft.com/office/drawing/2014/main" id="{40E5483F-FDF7-44B9-B7DE-3281E208D10F}"/>
              </a:ext>
            </a:extLst>
          </p:cNvPr>
          <p:cNvSpPr/>
          <p:nvPr/>
        </p:nvSpPr>
        <p:spPr>
          <a:xfrm>
            <a:off x="73760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2" name="立方体 1901">
            <a:extLst>
              <a:ext uri="{FF2B5EF4-FFF2-40B4-BE49-F238E27FC236}">
                <a16:creationId xmlns:a16="http://schemas.microsoft.com/office/drawing/2014/main" id="{766EED8E-E652-405C-AA44-4A9D606B87EB}"/>
              </a:ext>
            </a:extLst>
          </p:cNvPr>
          <p:cNvSpPr/>
          <p:nvPr/>
        </p:nvSpPr>
        <p:spPr>
          <a:xfrm>
            <a:off x="70782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3" name="立方体 1902">
            <a:extLst>
              <a:ext uri="{FF2B5EF4-FFF2-40B4-BE49-F238E27FC236}">
                <a16:creationId xmlns:a16="http://schemas.microsoft.com/office/drawing/2014/main" id="{837CE202-865A-4084-AC53-A70ABB104F95}"/>
              </a:ext>
            </a:extLst>
          </p:cNvPr>
          <p:cNvSpPr/>
          <p:nvPr/>
        </p:nvSpPr>
        <p:spPr>
          <a:xfrm>
            <a:off x="70782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4" name="立方体 1903">
            <a:extLst>
              <a:ext uri="{FF2B5EF4-FFF2-40B4-BE49-F238E27FC236}">
                <a16:creationId xmlns:a16="http://schemas.microsoft.com/office/drawing/2014/main" id="{37DE256F-C531-4E44-984E-E276A953DE93}"/>
              </a:ext>
            </a:extLst>
          </p:cNvPr>
          <p:cNvSpPr/>
          <p:nvPr/>
        </p:nvSpPr>
        <p:spPr>
          <a:xfrm>
            <a:off x="70782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5" name="立方体 1904">
            <a:extLst>
              <a:ext uri="{FF2B5EF4-FFF2-40B4-BE49-F238E27FC236}">
                <a16:creationId xmlns:a16="http://schemas.microsoft.com/office/drawing/2014/main" id="{D38B199C-1DFD-43E2-8DC1-106837E8FA23}"/>
              </a:ext>
            </a:extLst>
          </p:cNvPr>
          <p:cNvSpPr/>
          <p:nvPr/>
        </p:nvSpPr>
        <p:spPr>
          <a:xfrm>
            <a:off x="86198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6" name="立方体 1905">
            <a:extLst>
              <a:ext uri="{FF2B5EF4-FFF2-40B4-BE49-F238E27FC236}">
                <a16:creationId xmlns:a16="http://schemas.microsoft.com/office/drawing/2014/main" id="{77D06E9F-D8B5-438E-AF83-9784B7966F91}"/>
              </a:ext>
            </a:extLst>
          </p:cNvPr>
          <p:cNvSpPr/>
          <p:nvPr/>
        </p:nvSpPr>
        <p:spPr>
          <a:xfrm>
            <a:off x="86198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7" name="立方体 1906">
            <a:extLst>
              <a:ext uri="{FF2B5EF4-FFF2-40B4-BE49-F238E27FC236}">
                <a16:creationId xmlns:a16="http://schemas.microsoft.com/office/drawing/2014/main" id="{5739C80F-3712-4773-89BB-5298C4D78B6E}"/>
              </a:ext>
            </a:extLst>
          </p:cNvPr>
          <p:cNvSpPr/>
          <p:nvPr/>
        </p:nvSpPr>
        <p:spPr>
          <a:xfrm>
            <a:off x="86198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8" name="立方体 1907">
            <a:extLst>
              <a:ext uri="{FF2B5EF4-FFF2-40B4-BE49-F238E27FC236}">
                <a16:creationId xmlns:a16="http://schemas.microsoft.com/office/drawing/2014/main" id="{1AE47516-6615-4057-9882-1FC94B202AA1}"/>
              </a:ext>
            </a:extLst>
          </p:cNvPr>
          <p:cNvSpPr/>
          <p:nvPr/>
        </p:nvSpPr>
        <p:spPr>
          <a:xfrm>
            <a:off x="83219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9" name="立方体 1908">
            <a:extLst>
              <a:ext uri="{FF2B5EF4-FFF2-40B4-BE49-F238E27FC236}">
                <a16:creationId xmlns:a16="http://schemas.microsoft.com/office/drawing/2014/main" id="{D91F324D-3E12-4AE6-BA8F-A1EBA90B4A9A}"/>
              </a:ext>
            </a:extLst>
          </p:cNvPr>
          <p:cNvSpPr/>
          <p:nvPr/>
        </p:nvSpPr>
        <p:spPr>
          <a:xfrm>
            <a:off x="83219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0" name="立方体 1909">
            <a:extLst>
              <a:ext uri="{FF2B5EF4-FFF2-40B4-BE49-F238E27FC236}">
                <a16:creationId xmlns:a16="http://schemas.microsoft.com/office/drawing/2014/main" id="{3D1CCA89-03DD-486F-BD26-8C9DC511DF82}"/>
              </a:ext>
            </a:extLst>
          </p:cNvPr>
          <p:cNvSpPr/>
          <p:nvPr/>
        </p:nvSpPr>
        <p:spPr>
          <a:xfrm>
            <a:off x="83219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1" name="立方体 1910">
            <a:extLst>
              <a:ext uri="{FF2B5EF4-FFF2-40B4-BE49-F238E27FC236}">
                <a16:creationId xmlns:a16="http://schemas.microsoft.com/office/drawing/2014/main" id="{03FC9095-59A7-4ED2-A510-E2AD1472FE06}"/>
              </a:ext>
            </a:extLst>
          </p:cNvPr>
          <p:cNvSpPr/>
          <p:nvPr/>
        </p:nvSpPr>
        <p:spPr>
          <a:xfrm>
            <a:off x="80240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2" name="立方体 1911">
            <a:extLst>
              <a:ext uri="{FF2B5EF4-FFF2-40B4-BE49-F238E27FC236}">
                <a16:creationId xmlns:a16="http://schemas.microsoft.com/office/drawing/2014/main" id="{8780B662-B207-45E3-986D-703FA08F290D}"/>
              </a:ext>
            </a:extLst>
          </p:cNvPr>
          <p:cNvSpPr/>
          <p:nvPr/>
        </p:nvSpPr>
        <p:spPr>
          <a:xfrm>
            <a:off x="80240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3" name="立方体 1912">
            <a:extLst>
              <a:ext uri="{FF2B5EF4-FFF2-40B4-BE49-F238E27FC236}">
                <a16:creationId xmlns:a16="http://schemas.microsoft.com/office/drawing/2014/main" id="{63969AD4-DA0B-464C-9357-FC80C5BF060F}"/>
              </a:ext>
            </a:extLst>
          </p:cNvPr>
          <p:cNvSpPr/>
          <p:nvPr/>
        </p:nvSpPr>
        <p:spPr>
          <a:xfrm>
            <a:off x="80240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" name="立方体 1913">
            <a:extLst>
              <a:ext uri="{FF2B5EF4-FFF2-40B4-BE49-F238E27FC236}">
                <a16:creationId xmlns:a16="http://schemas.microsoft.com/office/drawing/2014/main" id="{EA24881C-FA9E-4D54-882D-FB0C78632812}"/>
              </a:ext>
            </a:extLst>
          </p:cNvPr>
          <p:cNvSpPr/>
          <p:nvPr/>
        </p:nvSpPr>
        <p:spPr>
          <a:xfrm>
            <a:off x="95658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5" name="立方体 1914">
            <a:extLst>
              <a:ext uri="{FF2B5EF4-FFF2-40B4-BE49-F238E27FC236}">
                <a16:creationId xmlns:a16="http://schemas.microsoft.com/office/drawing/2014/main" id="{65336CB1-CB98-4078-A400-A3C8E5F29A13}"/>
              </a:ext>
            </a:extLst>
          </p:cNvPr>
          <p:cNvSpPr/>
          <p:nvPr/>
        </p:nvSpPr>
        <p:spPr>
          <a:xfrm>
            <a:off x="95658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6" name="立方体 1915">
            <a:extLst>
              <a:ext uri="{FF2B5EF4-FFF2-40B4-BE49-F238E27FC236}">
                <a16:creationId xmlns:a16="http://schemas.microsoft.com/office/drawing/2014/main" id="{AEBF333C-0999-4869-B5BF-BEF9FAE7D202}"/>
              </a:ext>
            </a:extLst>
          </p:cNvPr>
          <p:cNvSpPr/>
          <p:nvPr/>
        </p:nvSpPr>
        <p:spPr>
          <a:xfrm>
            <a:off x="95658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7" name="立方体 1916">
            <a:extLst>
              <a:ext uri="{FF2B5EF4-FFF2-40B4-BE49-F238E27FC236}">
                <a16:creationId xmlns:a16="http://schemas.microsoft.com/office/drawing/2014/main" id="{3F6C6BCA-7E92-44D2-BE97-E1A950E5FB83}"/>
              </a:ext>
            </a:extLst>
          </p:cNvPr>
          <p:cNvSpPr/>
          <p:nvPr/>
        </p:nvSpPr>
        <p:spPr>
          <a:xfrm>
            <a:off x="92679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8" name="立方体 1917">
            <a:extLst>
              <a:ext uri="{FF2B5EF4-FFF2-40B4-BE49-F238E27FC236}">
                <a16:creationId xmlns:a16="http://schemas.microsoft.com/office/drawing/2014/main" id="{136F1FB7-932A-432A-AF0A-712EEF9778EB}"/>
              </a:ext>
            </a:extLst>
          </p:cNvPr>
          <p:cNvSpPr/>
          <p:nvPr/>
        </p:nvSpPr>
        <p:spPr>
          <a:xfrm>
            <a:off x="92679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9" name="立方体 1918">
            <a:extLst>
              <a:ext uri="{FF2B5EF4-FFF2-40B4-BE49-F238E27FC236}">
                <a16:creationId xmlns:a16="http://schemas.microsoft.com/office/drawing/2014/main" id="{92E167E3-48A6-4184-9BDC-A6AC4A6D0974}"/>
              </a:ext>
            </a:extLst>
          </p:cNvPr>
          <p:cNvSpPr/>
          <p:nvPr/>
        </p:nvSpPr>
        <p:spPr>
          <a:xfrm>
            <a:off x="92679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0" name="立方体 1919">
            <a:extLst>
              <a:ext uri="{FF2B5EF4-FFF2-40B4-BE49-F238E27FC236}">
                <a16:creationId xmlns:a16="http://schemas.microsoft.com/office/drawing/2014/main" id="{2447F0EA-DE1E-469C-917F-BBC3BE241DEE}"/>
              </a:ext>
            </a:extLst>
          </p:cNvPr>
          <p:cNvSpPr/>
          <p:nvPr/>
        </p:nvSpPr>
        <p:spPr>
          <a:xfrm>
            <a:off x="89700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1" name="立方体 1920">
            <a:extLst>
              <a:ext uri="{FF2B5EF4-FFF2-40B4-BE49-F238E27FC236}">
                <a16:creationId xmlns:a16="http://schemas.microsoft.com/office/drawing/2014/main" id="{3B93E1D6-1ED8-4D2E-94A2-110EB4474E6C}"/>
              </a:ext>
            </a:extLst>
          </p:cNvPr>
          <p:cNvSpPr/>
          <p:nvPr/>
        </p:nvSpPr>
        <p:spPr>
          <a:xfrm>
            <a:off x="89700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2" name="立方体 1921">
            <a:extLst>
              <a:ext uri="{FF2B5EF4-FFF2-40B4-BE49-F238E27FC236}">
                <a16:creationId xmlns:a16="http://schemas.microsoft.com/office/drawing/2014/main" id="{C606B379-2259-4259-979B-B4BFA794CBF0}"/>
              </a:ext>
            </a:extLst>
          </p:cNvPr>
          <p:cNvSpPr/>
          <p:nvPr/>
        </p:nvSpPr>
        <p:spPr>
          <a:xfrm>
            <a:off x="89700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3" name="立方体 1922">
            <a:extLst>
              <a:ext uri="{FF2B5EF4-FFF2-40B4-BE49-F238E27FC236}">
                <a16:creationId xmlns:a16="http://schemas.microsoft.com/office/drawing/2014/main" id="{D31E4CCB-8911-40CA-AF2A-80B877D98AF7}"/>
              </a:ext>
            </a:extLst>
          </p:cNvPr>
          <p:cNvSpPr/>
          <p:nvPr/>
        </p:nvSpPr>
        <p:spPr>
          <a:xfrm>
            <a:off x="105116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4" name="立方体 1923">
            <a:extLst>
              <a:ext uri="{FF2B5EF4-FFF2-40B4-BE49-F238E27FC236}">
                <a16:creationId xmlns:a16="http://schemas.microsoft.com/office/drawing/2014/main" id="{1C498FFC-2D7B-425C-B159-DFD301482B87}"/>
              </a:ext>
            </a:extLst>
          </p:cNvPr>
          <p:cNvSpPr/>
          <p:nvPr/>
        </p:nvSpPr>
        <p:spPr>
          <a:xfrm>
            <a:off x="105116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" name="立方体 1924">
            <a:extLst>
              <a:ext uri="{FF2B5EF4-FFF2-40B4-BE49-F238E27FC236}">
                <a16:creationId xmlns:a16="http://schemas.microsoft.com/office/drawing/2014/main" id="{5B3A4232-7B3D-4A68-8C5B-6D246E420507}"/>
              </a:ext>
            </a:extLst>
          </p:cNvPr>
          <p:cNvSpPr/>
          <p:nvPr/>
        </p:nvSpPr>
        <p:spPr>
          <a:xfrm>
            <a:off x="105116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6" name="立方体 1925">
            <a:extLst>
              <a:ext uri="{FF2B5EF4-FFF2-40B4-BE49-F238E27FC236}">
                <a16:creationId xmlns:a16="http://schemas.microsoft.com/office/drawing/2014/main" id="{EBC1C27F-1258-49BA-8B5D-66EE1EF97598}"/>
              </a:ext>
            </a:extLst>
          </p:cNvPr>
          <p:cNvSpPr/>
          <p:nvPr/>
        </p:nvSpPr>
        <p:spPr>
          <a:xfrm>
            <a:off x="102138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7" name="立方体 1926">
            <a:extLst>
              <a:ext uri="{FF2B5EF4-FFF2-40B4-BE49-F238E27FC236}">
                <a16:creationId xmlns:a16="http://schemas.microsoft.com/office/drawing/2014/main" id="{4B04E1BF-C422-45A8-95BD-EBE1F6AC2F28}"/>
              </a:ext>
            </a:extLst>
          </p:cNvPr>
          <p:cNvSpPr/>
          <p:nvPr/>
        </p:nvSpPr>
        <p:spPr>
          <a:xfrm>
            <a:off x="102138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8" name="立方体 1927">
            <a:extLst>
              <a:ext uri="{FF2B5EF4-FFF2-40B4-BE49-F238E27FC236}">
                <a16:creationId xmlns:a16="http://schemas.microsoft.com/office/drawing/2014/main" id="{C3CFD43E-7F2D-4797-8171-2C463293E877}"/>
              </a:ext>
            </a:extLst>
          </p:cNvPr>
          <p:cNvSpPr/>
          <p:nvPr/>
        </p:nvSpPr>
        <p:spPr>
          <a:xfrm>
            <a:off x="102138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9" name="立方体 1928">
            <a:extLst>
              <a:ext uri="{FF2B5EF4-FFF2-40B4-BE49-F238E27FC236}">
                <a16:creationId xmlns:a16="http://schemas.microsoft.com/office/drawing/2014/main" id="{659C28D4-38BE-4209-892A-3CF5C4A01D41}"/>
              </a:ext>
            </a:extLst>
          </p:cNvPr>
          <p:cNvSpPr/>
          <p:nvPr/>
        </p:nvSpPr>
        <p:spPr>
          <a:xfrm>
            <a:off x="99159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0" name="立方体 1929">
            <a:extLst>
              <a:ext uri="{FF2B5EF4-FFF2-40B4-BE49-F238E27FC236}">
                <a16:creationId xmlns:a16="http://schemas.microsoft.com/office/drawing/2014/main" id="{807D0574-7C9D-48A8-8994-FC3EF1C01C1A}"/>
              </a:ext>
            </a:extLst>
          </p:cNvPr>
          <p:cNvSpPr/>
          <p:nvPr/>
        </p:nvSpPr>
        <p:spPr>
          <a:xfrm>
            <a:off x="99159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1" name="立方体 1930">
            <a:extLst>
              <a:ext uri="{FF2B5EF4-FFF2-40B4-BE49-F238E27FC236}">
                <a16:creationId xmlns:a16="http://schemas.microsoft.com/office/drawing/2014/main" id="{8F9217C1-F698-4F3C-A1FC-C758F677FAD4}"/>
              </a:ext>
            </a:extLst>
          </p:cNvPr>
          <p:cNvSpPr/>
          <p:nvPr/>
        </p:nvSpPr>
        <p:spPr>
          <a:xfrm>
            <a:off x="99159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2" name="立方体 1931">
            <a:extLst>
              <a:ext uri="{FF2B5EF4-FFF2-40B4-BE49-F238E27FC236}">
                <a16:creationId xmlns:a16="http://schemas.microsoft.com/office/drawing/2014/main" id="{6FDD03ED-9DCF-428E-A728-F296E4583BDA}"/>
              </a:ext>
            </a:extLst>
          </p:cNvPr>
          <p:cNvSpPr/>
          <p:nvPr/>
        </p:nvSpPr>
        <p:spPr>
          <a:xfrm>
            <a:off x="114338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3" name="立方体 1932">
            <a:extLst>
              <a:ext uri="{FF2B5EF4-FFF2-40B4-BE49-F238E27FC236}">
                <a16:creationId xmlns:a16="http://schemas.microsoft.com/office/drawing/2014/main" id="{F6A992EB-E3EE-431C-BAD3-3A922542FC88}"/>
              </a:ext>
            </a:extLst>
          </p:cNvPr>
          <p:cNvSpPr/>
          <p:nvPr/>
        </p:nvSpPr>
        <p:spPr>
          <a:xfrm>
            <a:off x="114338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4" name="立方体 1933">
            <a:extLst>
              <a:ext uri="{FF2B5EF4-FFF2-40B4-BE49-F238E27FC236}">
                <a16:creationId xmlns:a16="http://schemas.microsoft.com/office/drawing/2014/main" id="{4999BE30-E096-47BA-A85E-1FA4263B4128}"/>
              </a:ext>
            </a:extLst>
          </p:cNvPr>
          <p:cNvSpPr/>
          <p:nvPr/>
        </p:nvSpPr>
        <p:spPr>
          <a:xfrm>
            <a:off x="114338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" name="立方体 1934">
            <a:extLst>
              <a:ext uri="{FF2B5EF4-FFF2-40B4-BE49-F238E27FC236}">
                <a16:creationId xmlns:a16="http://schemas.microsoft.com/office/drawing/2014/main" id="{708FF9D5-4361-478F-AD52-39898FF8E7DC}"/>
              </a:ext>
            </a:extLst>
          </p:cNvPr>
          <p:cNvSpPr/>
          <p:nvPr/>
        </p:nvSpPr>
        <p:spPr>
          <a:xfrm>
            <a:off x="111359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" name="立方体 1935">
            <a:extLst>
              <a:ext uri="{FF2B5EF4-FFF2-40B4-BE49-F238E27FC236}">
                <a16:creationId xmlns:a16="http://schemas.microsoft.com/office/drawing/2014/main" id="{2380559F-0E3B-4EB4-874D-DECD4EFEFC9A}"/>
              </a:ext>
            </a:extLst>
          </p:cNvPr>
          <p:cNvSpPr/>
          <p:nvPr/>
        </p:nvSpPr>
        <p:spPr>
          <a:xfrm>
            <a:off x="111359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立方体 1936">
            <a:extLst>
              <a:ext uri="{FF2B5EF4-FFF2-40B4-BE49-F238E27FC236}">
                <a16:creationId xmlns:a16="http://schemas.microsoft.com/office/drawing/2014/main" id="{45B45C08-2FBC-44AB-A817-08D75F57138F}"/>
              </a:ext>
            </a:extLst>
          </p:cNvPr>
          <p:cNvSpPr/>
          <p:nvPr/>
        </p:nvSpPr>
        <p:spPr>
          <a:xfrm>
            <a:off x="111359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8" name="立方体 1937">
            <a:extLst>
              <a:ext uri="{FF2B5EF4-FFF2-40B4-BE49-F238E27FC236}">
                <a16:creationId xmlns:a16="http://schemas.microsoft.com/office/drawing/2014/main" id="{6F549221-9420-41F7-ADBB-29772D483BF3}"/>
              </a:ext>
            </a:extLst>
          </p:cNvPr>
          <p:cNvSpPr/>
          <p:nvPr/>
        </p:nvSpPr>
        <p:spPr>
          <a:xfrm>
            <a:off x="108381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9" name="立方体 1938">
            <a:extLst>
              <a:ext uri="{FF2B5EF4-FFF2-40B4-BE49-F238E27FC236}">
                <a16:creationId xmlns:a16="http://schemas.microsoft.com/office/drawing/2014/main" id="{E3961835-FEE1-4608-8D9C-ADAAB0E49990}"/>
              </a:ext>
            </a:extLst>
          </p:cNvPr>
          <p:cNvSpPr/>
          <p:nvPr/>
        </p:nvSpPr>
        <p:spPr>
          <a:xfrm>
            <a:off x="108381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0" name="立方体 1939">
            <a:extLst>
              <a:ext uri="{FF2B5EF4-FFF2-40B4-BE49-F238E27FC236}">
                <a16:creationId xmlns:a16="http://schemas.microsoft.com/office/drawing/2014/main" id="{6F08331F-3BA1-4AEB-B78E-CFD7BB1827EA}"/>
              </a:ext>
            </a:extLst>
          </p:cNvPr>
          <p:cNvSpPr/>
          <p:nvPr/>
        </p:nvSpPr>
        <p:spPr>
          <a:xfrm>
            <a:off x="108381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1" name="立方体 1940">
            <a:extLst>
              <a:ext uri="{FF2B5EF4-FFF2-40B4-BE49-F238E27FC236}">
                <a16:creationId xmlns:a16="http://schemas.microsoft.com/office/drawing/2014/main" id="{BB11E142-023F-4958-A56C-00DEAA34F097}"/>
              </a:ext>
            </a:extLst>
          </p:cNvPr>
          <p:cNvSpPr/>
          <p:nvPr/>
        </p:nvSpPr>
        <p:spPr>
          <a:xfrm>
            <a:off x="123797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2" name="立方体 1941">
            <a:extLst>
              <a:ext uri="{FF2B5EF4-FFF2-40B4-BE49-F238E27FC236}">
                <a16:creationId xmlns:a16="http://schemas.microsoft.com/office/drawing/2014/main" id="{920E48E3-87A4-4ED1-8354-2E3ED8566CB2}"/>
              </a:ext>
            </a:extLst>
          </p:cNvPr>
          <p:cNvSpPr/>
          <p:nvPr/>
        </p:nvSpPr>
        <p:spPr>
          <a:xfrm>
            <a:off x="123797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3" name="立方体 1942">
            <a:extLst>
              <a:ext uri="{FF2B5EF4-FFF2-40B4-BE49-F238E27FC236}">
                <a16:creationId xmlns:a16="http://schemas.microsoft.com/office/drawing/2014/main" id="{1CB8A3B2-69EC-41A2-860F-ED4CCEE79F6A}"/>
              </a:ext>
            </a:extLst>
          </p:cNvPr>
          <p:cNvSpPr/>
          <p:nvPr/>
        </p:nvSpPr>
        <p:spPr>
          <a:xfrm>
            <a:off x="123797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4" name="立方体 1943">
            <a:extLst>
              <a:ext uri="{FF2B5EF4-FFF2-40B4-BE49-F238E27FC236}">
                <a16:creationId xmlns:a16="http://schemas.microsoft.com/office/drawing/2014/main" id="{E6B7D408-F26C-4245-8FB3-CD66165B0B70}"/>
              </a:ext>
            </a:extLst>
          </p:cNvPr>
          <p:cNvSpPr/>
          <p:nvPr/>
        </p:nvSpPr>
        <p:spPr>
          <a:xfrm>
            <a:off x="120818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" name="立方体 1944">
            <a:extLst>
              <a:ext uri="{FF2B5EF4-FFF2-40B4-BE49-F238E27FC236}">
                <a16:creationId xmlns:a16="http://schemas.microsoft.com/office/drawing/2014/main" id="{F524A289-6A31-4E74-A89C-183A7DB95661}"/>
              </a:ext>
            </a:extLst>
          </p:cNvPr>
          <p:cNvSpPr/>
          <p:nvPr/>
        </p:nvSpPr>
        <p:spPr>
          <a:xfrm>
            <a:off x="120818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" name="立方体 1945">
            <a:extLst>
              <a:ext uri="{FF2B5EF4-FFF2-40B4-BE49-F238E27FC236}">
                <a16:creationId xmlns:a16="http://schemas.microsoft.com/office/drawing/2014/main" id="{0F7FE76E-4EB1-4AFC-914D-200BCA4C4A3F}"/>
              </a:ext>
            </a:extLst>
          </p:cNvPr>
          <p:cNvSpPr/>
          <p:nvPr/>
        </p:nvSpPr>
        <p:spPr>
          <a:xfrm>
            <a:off x="120818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" name="立方体 1946">
            <a:extLst>
              <a:ext uri="{FF2B5EF4-FFF2-40B4-BE49-F238E27FC236}">
                <a16:creationId xmlns:a16="http://schemas.microsoft.com/office/drawing/2014/main" id="{024EA0DA-7910-4902-92C2-4B3CFE237721}"/>
              </a:ext>
            </a:extLst>
          </p:cNvPr>
          <p:cNvSpPr/>
          <p:nvPr/>
        </p:nvSpPr>
        <p:spPr>
          <a:xfrm>
            <a:off x="117839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" name="立方体 1947">
            <a:extLst>
              <a:ext uri="{FF2B5EF4-FFF2-40B4-BE49-F238E27FC236}">
                <a16:creationId xmlns:a16="http://schemas.microsoft.com/office/drawing/2014/main" id="{D2410E51-84F7-4D7D-9C6C-BF3502A5C2B9}"/>
              </a:ext>
            </a:extLst>
          </p:cNvPr>
          <p:cNvSpPr/>
          <p:nvPr/>
        </p:nvSpPr>
        <p:spPr>
          <a:xfrm>
            <a:off x="117839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" name="立方体 1948">
            <a:extLst>
              <a:ext uri="{FF2B5EF4-FFF2-40B4-BE49-F238E27FC236}">
                <a16:creationId xmlns:a16="http://schemas.microsoft.com/office/drawing/2014/main" id="{576F6B88-DE77-465C-B73E-E851A548B447}"/>
              </a:ext>
            </a:extLst>
          </p:cNvPr>
          <p:cNvSpPr/>
          <p:nvPr/>
        </p:nvSpPr>
        <p:spPr>
          <a:xfrm>
            <a:off x="117839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" name="立方体 1949">
            <a:extLst>
              <a:ext uri="{FF2B5EF4-FFF2-40B4-BE49-F238E27FC236}">
                <a16:creationId xmlns:a16="http://schemas.microsoft.com/office/drawing/2014/main" id="{686EE257-ED81-44D6-AB6F-17444F7E72DE}"/>
              </a:ext>
            </a:extLst>
          </p:cNvPr>
          <p:cNvSpPr/>
          <p:nvPr/>
        </p:nvSpPr>
        <p:spPr>
          <a:xfrm>
            <a:off x="133257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1" name="立方体 1950">
            <a:extLst>
              <a:ext uri="{FF2B5EF4-FFF2-40B4-BE49-F238E27FC236}">
                <a16:creationId xmlns:a16="http://schemas.microsoft.com/office/drawing/2014/main" id="{49363FC6-C86B-4A0E-A526-EBB2675CB798}"/>
              </a:ext>
            </a:extLst>
          </p:cNvPr>
          <p:cNvSpPr/>
          <p:nvPr/>
        </p:nvSpPr>
        <p:spPr>
          <a:xfrm>
            <a:off x="133257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2" name="立方体 1951">
            <a:extLst>
              <a:ext uri="{FF2B5EF4-FFF2-40B4-BE49-F238E27FC236}">
                <a16:creationId xmlns:a16="http://schemas.microsoft.com/office/drawing/2014/main" id="{C36EDFE2-32ED-4B64-A644-D8D0744E795A}"/>
              </a:ext>
            </a:extLst>
          </p:cNvPr>
          <p:cNvSpPr/>
          <p:nvPr/>
        </p:nvSpPr>
        <p:spPr>
          <a:xfrm>
            <a:off x="133257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3" name="立方体 1952">
            <a:extLst>
              <a:ext uri="{FF2B5EF4-FFF2-40B4-BE49-F238E27FC236}">
                <a16:creationId xmlns:a16="http://schemas.microsoft.com/office/drawing/2014/main" id="{B943B436-89B8-4BC4-AEC0-E15A4460E27D}"/>
              </a:ext>
            </a:extLst>
          </p:cNvPr>
          <p:cNvSpPr/>
          <p:nvPr/>
        </p:nvSpPr>
        <p:spPr>
          <a:xfrm>
            <a:off x="130278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4" name="立方体 1953">
            <a:extLst>
              <a:ext uri="{FF2B5EF4-FFF2-40B4-BE49-F238E27FC236}">
                <a16:creationId xmlns:a16="http://schemas.microsoft.com/office/drawing/2014/main" id="{049268B0-6856-4C41-A36A-CE51E9B04CB1}"/>
              </a:ext>
            </a:extLst>
          </p:cNvPr>
          <p:cNvSpPr/>
          <p:nvPr/>
        </p:nvSpPr>
        <p:spPr>
          <a:xfrm>
            <a:off x="130278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" name="立方体 1954">
            <a:extLst>
              <a:ext uri="{FF2B5EF4-FFF2-40B4-BE49-F238E27FC236}">
                <a16:creationId xmlns:a16="http://schemas.microsoft.com/office/drawing/2014/main" id="{11FBE753-19DC-49C3-BF10-306AF1CA0937}"/>
              </a:ext>
            </a:extLst>
          </p:cNvPr>
          <p:cNvSpPr/>
          <p:nvPr/>
        </p:nvSpPr>
        <p:spPr>
          <a:xfrm>
            <a:off x="130278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" name="立方体 1955">
            <a:extLst>
              <a:ext uri="{FF2B5EF4-FFF2-40B4-BE49-F238E27FC236}">
                <a16:creationId xmlns:a16="http://schemas.microsoft.com/office/drawing/2014/main" id="{01AA0E34-86C7-4384-A366-475D1E844B2E}"/>
              </a:ext>
            </a:extLst>
          </p:cNvPr>
          <p:cNvSpPr/>
          <p:nvPr/>
        </p:nvSpPr>
        <p:spPr>
          <a:xfrm>
            <a:off x="127299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" name="立方体 1956">
            <a:extLst>
              <a:ext uri="{FF2B5EF4-FFF2-40B4-BE49-F238E27FC236}">
                <a16:creationId xmlns:a16="http://schemas.microsoft.com/office/drawing/2014/main" id="{0BF2A1F6-4193-4E9D-B7FA-0B79A349C96A}"/>
              </a:ext>
            </a:extLst>
          </p:cNvPr>
          <p:cNvSpPr/>
          <p:nvPr/>
        </p:nvSpPr>
        <p:spPr>
          <a:xfrm>
            <a:off x="127299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8" name="立方体 1957">
            <a:extLst>
              <a:ext uri="{FF2B5EF4-FFF2-40B4-BE49-F238E27FC236}">
                <a16:creationId xmlns:a16="http://schemas.microsoft.com/office/drawing/2014/main" id="{822A3A9B-2B48-48AA-83F5-4B4A31341F7C}"/>
              </a:ext>
            </a:extLst>
          </p:cNvPr>
          <p:cNvSpPr/>
          <p:nvPr/>
        </p:nvSpPr>
        <p:spPr>
          <a:xfrm>
            <a:off x="127299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9" name="立方体 1958">
            <a:extLst>
              <a:ext uri="{FF2B5EF4-FFF2-40B4-BE49-F238E27FC236}">
                <a16:creationId xmlns:a16="http://schemas.microsoft.com/office/drawing/2014/main" id="{FE075788-990D-4486-B2EF-31FA28F41B6C}"/>
              </a:ext>
            </a:extLst>
          </p:cNvPr>
          <p:cNvSpPr/>
          <p:nvPr/>
        </p:nvSpPr>
        <p:spPr>
          <a:xfrm>
            <a:off x="142715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0" name="立方体 1959">
            <a:extLst>
              <a:ext uri="{FF2B5EF4-FFF2-40B4-BE49-F238E27FC236}">
                <a16:creationId xmlns:a16="http://schemas.microsoft.com/office/drawing/2014/main" id="{A3A36BF6-1ABE-4AD5-A238-B63A2CD6F315}"/>
              </a:ext>
            </a:extLst>
          </p:cNvPr>
          <p:cNvSpPr/>
          <p:nvPr/>
        </p:nvSpPr>
        <p:spPr>
          <a:xfrm>
            <a:off x="142715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1" name="立方体 1960">
            <a:extLst>
              <a:ext uri="{FF2B5EF4-FFF2-40B4-BE49-F238E27FC236}">
                <a16:creationId xmlns:a16="http://schemas.microsoft.com/office/drawing/2014/main" id="{3CA18836-4AA5-4B4F-AC1E-D945E78594D6}"/>
              </a:ext>
            </a:extLst>
          </p:cNvPr>
          <p:cNvSpPr/>
          <p:nvPr/>
        </p:nvSpPr>
        <p:spPr>
          <a:xfrm>
            <a:off x="142715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2" name="立方体 1961">
            <a:extLst>
              <a:ext uri="{FF2B5EF4-FFF2-40B4-BE49-F238E27FC236}">
                <a16:creationId xmlns:a16="http://schemas.microsoft.com/office/drawing/2014/main" id="{F5833726-04CD-4F98-9731-77DC38188406}"/>
              </a:ext>
            </a:extLst>
          </p:cNvPr>
          <p:cNvSpPr/>
          <p:nvPr/>
        </p:nvSpPr>
        <p:spPr>
          <a:xfrm>
            <a:off x="139737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3" name="立方体 1962">
            <a:extLst>
              <a:ext uri="{FF2B5EF4-FFF2-40B4-BE49-F238E27FC236}">
                <a16:creationId xmlns:a16="http://schemas.microsoft.com/office/drawing/2014/main" id="{DB4DE116-B957-4024-A8AA-78067F194349}"/>
              </a:ext>
            </a:extLst>
          </p:cNvPr>
          <p:cNvSpPr/>
          <p:nvPr/>
        </p:nvSpPr>
        <p:spPr>
          <a:xfrm>
            <a:off x="139737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4" name="立方体 1963">
            <a:extLst>
              <a:ext uri="{FF2B5EF4-FFF2-40B4-BE49-F238E27FC236}">
                <a16:creationId xmlns:a16="http://schemas.microsoft.com/office/drawing/2014/main" id="{5B037D91-8A3A-456D-94DF-FD80E8226FF4}"/>
              </a:ext>
            </a:extLst>
          </p:cNvPr>
          <p:cNvSpPr/>
          <p:nvPr/>
        </p:nvSpPr>
        <p:spPr>
          <a:xfrm>
            <a:off x="139737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5" name="立方体 1964">
            <a:extLst>
              <a:ext uri="{FF2B5EF4-FFF2-40B4-BE49-F238E27FC236}">
                <a16:creationId xmlns:a16="http://schemas.microsoft.com/office/drawing/2014/main" id="{BFD044D4-B3C6-494D-BBEA-1B317C72244E}"/>
              </a:ext>
            </a:extLst>
          </p:cNvPr>
          <p:cNvSpPr/>
          <p:nvPr/>
        </p:nvSpPr>
        <p:spPr>
          <a:xfrm>
            <a:off x="136758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" name="立方体 1965">
            <a:extLst>
              <a:ext uri="{FF2B5EF4-FFF2-40B4-BE49-F238E27FC236}">
                <a16:creationId xmlns:a16="http://schemas.microsoft.com/office/drawing/2014/main" id="{370B5540-EF62-456C-8CD2-6BFDB9625CB3}"/>
              </a:ext>
            </a:extLst>
          </p:cNvPr>
          <p:cNvSpPr/>
          <p:nvPr/>
        </p:nvSpPr>
        <p:spPr>
          <a:xfrm>
            <a:off x="136758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7" name="立方体 1966">
            <a:extLst>
              <a:ext uri="{FF2B5EF4-FFF2-40B4-BE49-F238E27FC236}">
                <a16:creationId xmlns:a16="http://schemas.microsoft.com/office/drawing/2014/main" id="{58A22C34-C34B-4571-A691-533D9A5DB7A5}"/>
              </a:ext>
            </a:extLst>
          </p:cNvPr>
          <p:cNvSpPr/>
          <p:nvPr/>
        </p:nvSpPr>
        <p:spPr>
          <a:xfrm>
            <a:off x="136758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8" name="立方体 1967">
            <a:extLst>
              <a:ext uri="{FF2B5EF4-FFF2-40B4-BE49-F238E27FC236}">
                <a16:creationId xmlns:a16="http://schemas.microsoft.com/office/drawing/2014/main" id="{2464C356-5739-4828-B129-534ACF521F29}"/>
              </a:ext>
            </a:extLst>
          </p:cNvPr>
          <p:cNvSpPr/>
          <p:nvPr/>
        </p:nvSpPr>
        <p:spPr>
          <a:xfrm>
            <a:off x="1516518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9" name="立方体 1968">
            <a:extLst>
              <a:ext uri="{FF2B5EF4-FFF2-40B4-BE49-F238E27FC236}">
                <a16:creationId xmlns:a16="http://schemas.microsoft.com/office/drawing/2014/main" id="{80EDB8A9-C405-42A0-887F-4F32D71F12F2}"/>
              </a:ext>
            </a:extLst>
          </p:cNvPr>
          <p:cNvSpPr/>
          <p:nvPr/>
        </p:nvSpPr>
        <p:spPr>
          <a:xfrm>
            <a:off x="1516518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0" name="立方体 1969">
            <a:extLst>
              <a:ext uri="{FF2B5EF4-FFF2-40B4-BE49-F238E27FC236}">
                <a16:creationId xmlns:a16="http://schemas.microsoft.com/office/drawing/2014/main" id="{EA881E6E-6780-48B5-B6BD-6BF140AB0A13}"/>
              </a:ext>
            </a:extLst>
          </p:cNvPr>
          <p:cNvSpPr/>
          <p:nvPr/>
        </p:nvSpPr>
        <p:spPr>
          <a:xfrm>
            <a:off x="1516518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1" name="立方体 1970">
            <a:extLst>
              <a:ext uri="{FF2B5EF4-FFF2-40B4-BE49-F238E27FC236}">
                <a16:creationId xmlns:a16="http://schemas.microsoft.com/office/drawing/2014/main" id="{2AE09D75-4349-4F54-A709-13FBF4EA22F8}"/>
              </a:ext>
            </a:extLst>
          </p:cNvPr>
          <p:cNvSpPr/>
          <p:nvPr/>
        </p:nvSpPr>
        <p:spPr>
          <a:xfrm>
            <a:off x="1486731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2" name="立方体 1971">
            <a:extLst>
              <a:ext uri="{FF2B5EF4-FFF2-40B4-BE49-F238E27FC236}">
                <a16:creationId xmlns:a16="http://schemas.microsoft.com/office/drawing/2014/main" id="{891C8628-04BA-4FDF-9066-037BC209D95E}"/>
              </a:ext>
            </a:extLst>
          </p:cNvPr>
          <p:cNvSpPr/>
          <p:nvPr/>
        </p:nvSpPr>
        <p:spPr>
          <a:xfrm>
            <a:off x="1486731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3" name="立方体 1972">
            <a:extLst>
              <a:ext uri="{FF2B5EF4-FFF2-40B4-BE49-F238E27FC236}">
                <a16:creationId xmlns:a16="http://schemas.microsoft.com/office/drawing/2014/main" id="{3F82BE5F-B9C5-49B5-BADF-6673827608DC}"/>
              </a:ext>
            </a:extLst>
          </p:cNvPr>
          <p:cNvSpPr/>
          <p:nvPr/>
        </p:nvSpPr>
        <p:spPr>
          <a:xfrm>
            <a:off x="1486731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4" name="立方体 1973">
            <a:extLst>
              <a:ext uri="{FF2B5EF4-FFF2-40B4-BE49-F238E27FC236}">
                <a16:creationId xmlns:a16="http://schemas.microsoft.com/office/drawing/2014/main" id="{76C2F6A0-69F7-4950-A554-59F2A989FFD1}"/>
              </a:ext>
            </a:extLst>
          </p:cNvPr>
          <p:cNvSpPr/>
          <p:nvPr/>
        </p:nvSpPr>
        <p:spPr>
          <a:xfrm>
            <a:off x="1456944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5" name="立方体 1974">
            <a:extLst>
              <a:ext uri="{FF2B5EF4-FFF2-40B4-BE49-F238E27FC236}">
                <a16:creationId xmlns:a16="http://schemas.microsoft.com/office/drawing/2014/main" id="{1818D704-EAA8-4859-B5F4-DD859CF6D5DA}"/>
              </a:ext>
            </a:extLst>
          </p:cNvPr>
          <p:cNvSpPr/>
          <p:nvPr/>
        </p:nvSpPr>
        <p:spPr>
          <a:xfrm>
            <a:off x="1456944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" name="立方体 1975">
            <a:extLst>
              <a:ext uri="{FF2B5EF4-FFF2-40B4-BE49-F238E27FC236}">
                <a16:creationId xmlns:a16="http://schemas.microsoft.com/office/drawing/2014/main" id="{B54C558C-75D1-49B3-B04D-227C59940F91}"/>
              </a:ext>
            </a:extLst>
          </p:cNvPr>
          <p:cNvSpPr/>
          <p:nvPr/>
        </p:nvSpPr>
        <p:spPr>
          <a:xfrm>
            <a:off x="1456944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7" name="立方体 1976">
            <a:extLst>
              <a:ext uri="{FF2B5EF4-FFF2-40B4-BE49-F238E27FC236}">
                <a16:creationId xmlns:a16="http://schemas.microsoft.com/office/drawing/2014/main" id="{1F02EBE7-0F8C-4B60-9E4B-57C5A9DEDAB7}"/>
              </a:ext>
            </a:extLst>
          </p:cNvPr>
          <p:cNvSpPr/>
          <p:nvPr/>
        </p:nvSpPr>
        <p:spPr>
          <a:xfrm>
            <a:off x="1611105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8" name="立方体 1977">
            <a:extLst>
              <a:ext uri="{FF2B5EF4-FFF2-40B4-BE49-F238E27FC236}">
                <a16:creationId xmlns:a16="http://schemas.microsoft.com/office/drawing/2014/main" id="{A0F24B5D-D794-4538-B53F-0FE4D4D7E295}"/>
              </a:ext>
            </a:extLst>
          </p:cNvPr>
          <p:cNvSpPr/>
          <p:nvPr/>
        </p:nvSpPr>
        <p:spPr>
          <a:xfrm>
            <a:off x="1611105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9" name="立方体 1978">
            <a:extLst>
              <a:ext uri="{FF2B5EF4-FFF2-40B4-BE49-F238E27FC236}">
                <a16:creationId xmlns:a16="http://schemas.microsoft.com/office/drawing/2014/main" id="{F0798A7C-53E7-4CBF-9DF5-9EE8A17FE1DF}"/>
              </a:ext>
            </a:extLst>
          </p:cNvPr>
          <p:cNvSpPr/>
          <p:nvPr/>
        </p:nvSpPr>
        <p:spPr>
          <a:xfrm>
            <a:off x="1611105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0" name="立方体 1979">
            <a:extLst>
              <a:ext uri="{FF2B5EF4-FFF2-40B4-BE49-F238E27FC236}">
                <a16:creationId xmlns:a16="http://schemas.microsoft.com/office/drawing/2014/main" id="{A94AA959-E5A7-4FF5-8571-25FE6CA3E5AF}"/>
              </a:ext>
            </a:extLst>
          </p:cNvPr>
          <p:cNvSpPr/>
          <p:nvPr/>
        </p:nvSpPr>
        <p:spPr>
          <a:xfrm>
            <a:off x="1581318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立方体 1980">
            <a:extLst>
              <a:ext uri="{FF2B5EF4-FFF2-40B4-BE49-F238E27FC236}">
                <a16:creationId xmlns:a16="http://schemas.microsoft.com/office/drawing/2014/main" id="{EEB56C25-EC39-40DC-9395-D5068F1BB376}"/>
              </a:ext>
            </a:extLst>
          </p:cNvPr>
          <p:cNvSpPr/>
          <p:nvPr/>
        </p:nvSpPr>
        <p:spPr>
          <a:xfrm>
            <a:off x="1581318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2" name="立方体 1981">
            <a:extLst>
              <a:ext uri="{FF2B5EF4-FFF2-40B4-BE49-F238E27FC236}">
                <a16:creationId xmlns:a16="http://schemas.microsoft.com/office/drawing/2014/main" id="{EED6B0CB-91C4-4C73-BADF-1A9F2F7F0D47}"/>
              </a:ext>
            </a:extLst>
          </p:cNvPr>
          <p:cNvSpPr/>
          <p:nvPr/>
        </p:nvSpPr>
        <p:spPr>
          <a:xfrm>
            <a:off x="1581318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3" name="立方体 1982">
            <a:extLst>
              <a:ext uri="{FF2B5EF4-FFF2-40B4-BE49-F238E27FC236}">
                <a16:creationId xmlns:a16="http://schemas.microsoft.com/office/drawing/2014/main" id="{28ABEB64-A40A-4CC0-BF36-C34E84BB0593}"/>
              </a:ext>
            </a:extLst>
          </p:cNvPr>
          <p:cNvSpPr/>
          <p:nvPr/>
        </p:nvSpPr>
        <p:spPr>
          <a:xfrm>
            <a:off x="1551531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4" name="立方体 1983">
            <a:extLst>
              <a:ext uri="{FF2B5EF4-FFF2-40B4-BE49-F238E27FC236}">
                <a16:creationId xmlns:a16="http://schemas.microsoft.com/office/drawing/2014/main" id="{36151112-08A4-40E6-B147-31236F1D065E}"/>
              </a:ext>
            </a:extLst>
          </p:cNvPr>
          <p:cNvSpPr/>
          <p:nvPr/>
        </p:nvSpPr>
        <p:spPr>
          <a:xfrm>
            <a:off x="1551531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5" name="立方体 1984">
            <a:extLst>
              <a:ext uri="{FF2B5EF4-FFF2-40B4-BE49-F238E27FC236}">
                <a16:creationId xmlns:a16="http://schemas.microsoft.com/office/drawing/2014/main" id="{F9C33205-C149-49A9-B51B-9E5B2804A186}"/>
              </a:ext>
            </a:extLst>
          </p:cNvPr>
          <p:cNvSpPr/>
          <p:nvPr/>
        </p:nvSpPr>
        <p:spPr>
          <a:xfrm>
            <a:off x="1551531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" name="立方体 1985">
            <a:extLst>
              <a:ext uri="{FF2B5EF4-FFF2-40B4-BE49-F238E27FC236}">
                <a16:creationId xmlns:a16="http://schemas.microsoft.com/office/drawing/2014/main" id="{6DC65D00-E491-4CD2-B378-4F7CADB56A4E}"/>
              </a:ext>
            </a:extLst>
          </p:cNvPr>
          <p:cNvSpPr/>
          <p:nvPr/>
        </p:nvSpPr>
        <p:spPr>
          <a:xfrm>
            <a:off x="170570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" name="立方体 1986">
            <a:extLst>
              <a:ext uri="{FF2B5EF4-FFF2-40B4-BE49-F238E27FC236}">
                <a16:creationId xmlns:a16="http://schemas.microsoft.com/office/drawing/2014/main" id="{32DF71C2-6767-4B49-94EC-2A159056DA49}"/>
              </a:ext>
            </a:extLst>
          </p:cNvPr>
          <p:cNvSpPr/>
          <p:nvPr/>
        </p:nvSpPr>
        <p:spPr>
          <a:xfrm>
            <a:off x="170570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立方体 1987">
            <a:extLst>
              <a:ext uri="{FF2B5EF4-FFF2-40B4-BE49-F238E27FC236}">
                <a16:creationId xmlns:a16="http://schemas.microsoft.com/office/drawing/2014/main" id="{1204216D-439E-440E-A663-28DBAD754AD6}"/>
              </a:ext>
            </a:extLst>
          </p:cNvPr>
          <p:cNvSpPr/>
          <p:nvPr/>
        </p:nvSpPr>
        <p:spPr>
          <a:xfrm>
            <a:off x="170570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9" name="立方体 1988">
            <a:extLst>
              <a:ext uri="{FF2B5EF4-FFF2-40B4-BE49-F238E27FC236}">
                <a16:creationId xmlns:a16="http://schemas.microsoft.com/office/drawing/2014/main" id="{62BB71D6-3E13-4FAF-9A93-5782C31EE107}"/>
              </a:ext>
            </a:extLst>
          </p:cNvPr>
          <p:cNvSpPr/>
          <p:nvPr/>
        </p:nvSpPr>
        <p:spPr>
          <a:xfrm>
            <a:off x="167591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0" name="立方体 1989">
            <a:extLst>
              <a:ext uri="{FF2B5EF4-FFF2-40B4-BE49-F238E27FC236}">
                <a16:creationId xmlns:a16="http://schemas.microsoft.com/office/drawing/2014/main" id="{2CB23929-DA3A-47E8-8D64-4B45B514A1D6}"/>
              </a:ext>
            </a:extLst>
          </p:cNvPr>
          <p:cNvSpPr/>
          <p:nvPr/>
        </p:nvSpPr>
        <p:spPr>
          <a:xfrm>
            <a:off x="167591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1" name="立方体 1990">
            <a:extLst>
              <a:ext uri="{FF2B5EF4-FFF2-40B4-BE49-F238E27FC236}">
                <a16:creationId xmlns:a16="http://schemas.microsoft.com/office/drawing/2014/main" id="{5B8E62A2-0123-4807-8386-D1C11AF86963}"/>
              </a:ext>
            </a:extLst>
          </p:cNvPr>
          <p:cNvSpPr/>
          <p:nvPr/>
        </p:nvSpPr>
        <p:spPr>
          <a:xfrm>
            <a:off x="167591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2" name="立方体 1991">
            <a:extLst>
              <a:ext uri="{FF2B5EF4-FFF2-40B4-BE49-F238E27FC236}">
                <a16:creationId xmlns:a16="http://schemas.microsoft.com/office/drawing/2014/main" id="{53F9B1B2-DA76-474E-AEA9-9435C3E37286}"/>
              </a:ext>
            </a:extLst>
          </p:cNvPr>
          <p:cNvSpPr/>
          <p:nvPr/>
        </p:nvSpPr>
        <p:spPr>
          <a:xfrm>
            <a:off x="164613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3" name="立方体 1992">
            <a:extLst>
              <a:ext uri="{FF2B5EF4-FFF2-40B4-BE49-F238E27FC236}">
                <a16:creationId xmlns:a16="http://schemas.microsoft.com/office/drawing/2014/main" id="{53C966D6-8D4F-400B-9C8F-4EDBCF192760}"/>
              </a:ext>
            </a:extLst>
          </p:cNvPr>
          <p:cNvSpPr/>
          <p:nvPr/>
        </p:nvSpPr>
        <p:spPr>
          <a:xfrm>
            <a:off x="164613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4" name="立方体 1993">
            <a:extLst>
              <a:ext uri="{FF2B5EF4-FFF2-40B4-BE49-F238E27FC236}">
                <a16:creationId xmlns:a16="http://schemas.microsoft.com/office/drawing/2014/main" id="{E1EF270A-6B14-4AED-B64F-97BDD5E82990}"/>
              </a:ext>
            </a:extLst>
          </p:cNvPr>
          <p:cNvSpPr/>
          <p:nvPr/>
        </p:nvSpPr>
        <p:spPr>
          <a:xfrm>
            <a:off x="164613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5" name="立方体 1994">
            <a:extLst>
              <a:ext uri="{FF2B5EF4-FFF2-40B4-BE49-F238E27FC236}">
                <a16:creationId xmlns:a16="http://schemas.microsoft.com/office/drawing/2014/main" id="{D6F11D88-92B7-486E-8EE7-163E9AA52D10}"/>
              </a:ext>
            </a:extLst>
          </p:cNvPr>
          <p:cNvSpPr/>
          <p:nvPr/>
        </p:nvSpPr>
        <p:spPr>
          <a:xfrm>
            <a:off x="180029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" name="立方体 1995">
            <a:extLst>
              <a:ext uri="{FF2B5EF4-FFF2-40B4-BE49-F238E27FC236}">
                <a16:creationId xmlns:a16="http://schemas.microsoft.com/office/drawing/2014/main" id="{291B60B4-5755-4628-B556-63BFF72B1051}"/>
              </a:ext>
            </a:extLst>
          </p:cNvPr>
          <p:cNvSpPr/>
          <p:nvPr/>
        </p:nvSpPr>
        <p:spPr>
          <a:xfrm>
            <a:off x="180029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" name="立方体 1996">
            <a:extLst>
              <a:ext uri="{FF2B5EF4-FFF2-40B4-BE49-F238E27FC236}">
                <a16:creationId xmlns:a16="http://schemas.microsoft.com/office/drawing/2014/main" id="{F7E3AB79-0363-41A7-B7F5-B87D799DC0C1}"/>
              </a:ext>
            </a:extLst>
          </p:cNvPr>
          <p:cNvSpPr/>
          <p:nvPr/>
        </p:nvSpPr>
        <p:spPr>
          <a:xfrm>
            <a:off x="1800291" y="136338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8" name="立方体 1997">
            <a:extLst>
              <a:ext uri="{FF2B5EF4-FFF2-40B4-BE49-F238E27FC236}">
                <a16:creationId xmlns:a16="http://schemas.microsoft.com/office/drawing/2014/main" id="{B3B78C3E-E8BC-48BF-B63C-AE7CC7534392}"/>
              </a:ext>
            </a:extLst>
          </p:cNvPr>
          <p:cNvSpPr/>
          <p:nvPr/>
        </p:nvSpPr>
        <p:spPr>
          <a:xfrm>
            <a:off x="177050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9" name="立方体 1998">
            <a:extLst>
              <a:ext uri="{FF2B5EF4-FFF2-40B4-BE49-F238E27FC236}">
                <a16:creationId xmlns:a16="http://schemas.microsoft.com/office/drawing/2014/main" id="{8BD5C58A-0EA7-4A79-9C52-5E57F5CC1083}"/>
              </a:ext>
            </a:extLst>
          </p:cNvPr>
          <p:cNvSpPr/>
          <p:nvPr/>
        </p:nvSpPr>
        <p:spPr>
          <a:xfrm>
            <a:off x="177050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0" name="立方体 1999">
            <a:extLst>
              <a:ext uri="{FF2B5EF4-FFF2-40B4-BE49-F238E27FC236}">
                <a16:creationId xmlns:a16="http://schemas.microsoft.com/office/drawing/2014/main" id="{95ABBD88-B9E8-441A-B7B7-B5AC23821899}"/>
              </a:ext>
            </a:extLst>
          </p:cNvPr>
          <p:cNvSpPr/>
          <p:nvPr/>
        </p:nvSpPr>
        <p:spPr>
          <a:xfrm>
            <a:off x="1770504" y="139189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1" name="立方体 2000">
            <a:extLst>
              <a:ext uri="{FF2B5EF4-FFF2-40B4-BE49-F238E27FC236}">
                <a16:creationId xmlns:a16="http://schemas.microsoft.com/office/drawing/2014/main" id="{6364A26C-7B34-4191-8A81-2C79C099EEB7}"/>
              </a:ext>
            </a:extLst>
          </p:cNvPr>
          <p:cNvSpPr/>
          <p:nvPr/>
        </p:nvSpPr>
        <p:spPr>
          <a:xfrm>
            <a:off x="1740717" y="160700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2" name="立方体 2001">
            <a:extLst>
              <a:ext uri="{FF2B5EF4-FFF2-40B4-BE49-F238E27FC236}">
                <a16:creationId xmlns:a16="http://schemas.microsoft.com/office/drawing/2014/main" id="{4E94B8B1-CEF7-4A5B-B7EF-575DE31F0701}"/>
              </a:ext>
            </a:extLst>
          </p:cNvPr>
          <p:cNvSpPr/>
          <p:nvPr/>
        </p:nvSpPr>
        <p:spPr>
          <a:xfrm>
            <a:off x="1740717" y="151370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3" name="立方体 2002">
            <a:extLst>
              <a:ext uri="{FF2B5EF4-FFF2-40B4-BE49-F238E27FC236}">
                <a16:creationId xmlns:a16="http://schemas.microsoft.com/office/drawing/2014/main" id="{6689FDFA-B413-40A9-83BA-CCB71C69B72F}"/>
              </a:ext>
            </a:extLst>
          </p:cNvPr>
          <p:cNvSpPr/>
          <p:nvPr/>
        </p:nvSpPr>
        <p:spPr>
          <a:xfrm>
            <a:off x="1740717" y="142039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4" name="立方体 2003">
            <a:extLst>
              <a:ext uri="{FF2B5EF4-FFF2-40B4-BE49-F238E27FC236}">
                <a16:creationId xmlns:a16="http://schemas.microsoft.com/office/drawing/2014/main" id="{58088E89-08C8-4B4A-BD4E-52E5D54E59D2}"/>
              </a:ext>
            </a:extLst>
          </p:cNvPr>
          <p:cNvSpPr/>
          <p:nvPr/>
        </p:nvSpPr>
        <p:spPr>
          <a:xfrm>
            <a:off x="1889652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5" name="立方体 2004">
            <a:extLst>
              <a:ext uri="{FF2B5EF4-FFF2-40B4-BE49-F238E27FC236}">
                <a16:creationId xmlns:a16="http://schemas.microsoft.com/office/drawing/2014/main" id="{D151E503-0AA6-47B3-B197-4D1E9FC0AB38}"/>
              </a:ext>
            </a:extLst>
          </p:cNvPr>
          <p:cNvSpPr/>
          <p:nvPr/>
        </p:nvSpPr>
        <p:spPr>
          <a:xfrm>
            <a:off x="1889652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6" name="立方体 2005">
            <a:extLst>
              <a:ext uri="{FF2B5EF4-FFF2-40B4-BE49-F238E27FC236}">
                <a16:creationId xmlns:a16="http://schemas.microsoft.com/office/drawing/2014/main" id="{920F6707-6B42-4ED0-9728-88E9F07DD4BC}"/>
              </a:ext>
            </a:extLst>
          </p:cNvPr>
          <p:cNvSpPr/>
          <p:nvPr/>
        </p:nvSpPr>
        <p:spPr>
          <a:xfrm>
            <a:off x="1889652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" name="立方体 2006">
            <a:extLst>
              <a:ext uri="{FF2B5EF4-FFF2-40B4-BE49-F238E27FC236}">
                <a16:creationId xmlns:a16="http://schemas.microsoft.com/office/drawing/2014/main" id="{9EB59531-0520-417F-B949-F70FC99BBCF5}"/>
              </a:ext>
            </a:extLst>
          </p:cNvPr>
          <p:cNvSpPr/>
          <p:nvPr/>
        </p:nvSpPr>
        <p:spPr>
          <a:xfrm>
            <a:off x="1859865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8" name="立方体 2007">
            <a:extLst>
              <a:ext uri="{FF2B5EF4-FFF2-40B4-BE49-F238E27FC236}">
                <a16:creationId xmlns:a16="http://schemas.microsoft.com/office/drawing/2014/main" id="{F7859BD1-2483-4CEA-8E75-F6CC45196A36}"/>
              </a:ext>
            </a:extLst>
          </p:cNvPr>
          <p:cNvSpPr/>
          <p:nvPr/>
        </p:nvSpPr>
        <p:spPr>
          <a:xfrm>
            <a:off x="1859865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9" name="立方体 2008">
            <a:extLst>
              <a:ext uri="{FF2B5EF4-FFF2-40B4-BE49-F238E27FC236}">
                <a16:creationId xmlns:a16="http://schemas.microsoft.com/office/drawing/2014/main" id="{2E452495-3C1C-43D3-B43B-5C9168360535}"/>
              </a:ext>
            </a:extLst>
          </p:cNvPr>
          <p:cNvSpPr/>
          <p:nvPr/>
        </p:nvSpPr>
        <p:spPr>
          <a:xfrm>
            <a:off x="1859865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0" name="立方体 2009">
            <a:extLst>
              <a:ext uri="{FF2B5EF4-FFF2-40B4-BE49-F238E27FC236}">
                <a16:creationId xmlns:a16="http://schemas.microsoft.com/office/drawing/2014/main" id="{DA472D06-D52C-4EDA-B252-1F25BF6A6F6A}"/>
              </a:ext>
            </a:extLst>
          </p:cNvPr>
          <p:cNvSpPr/>
          <p:nvPr/>
        </p:nvSpPr>
        <p:spPr>
          <a:xfrm>
            <a:off x="1830078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1" name="立方体 2010">
            <a:extLst>
              <a:ext uri="{FF2B5EF4-FFF2-40B4-BE49-F238E27FC236}">
                <a16:creationId xmlns:a16="http://schemas.microsoft.com/office/drawing/2014/main" id="{D08C0E08-6142-40A6-9661-3281DDD5B0F8}"/>
              </a:ext>
            </a:extLst>
          </p:cNvPr>
          <p:cNvSpPr/>
          <p:nvPr/>
        </p:nvSpPr>
        <p:spPr>
          <a:xfrm>
            <a:off x="1830078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2" name="立方体 2011">
            <a:extLst>
              <a:ext uri="{FF2B5EF4-FFF2-40B4-BE49-F238E27FC236}">
                <a16:creationId xmlns:a16="http://schemas.microsoft.com/office/drawing/2014/main" id="{1685AD90-FD9F-4BFA-A5C7-F1481552C03F}"/>
              </a:ext>
            </a:extLst>
          </p:cNvPr>
          <p:cNvSpPr/>
          <p:nvPr/>
        </p:nvSpPr>
        <p:spPr>
          <a:xfrm>
            <a:off x="1830078" y="142039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3" name="立方体 2012">
            <a:extLst>
              <a:ext uri="{FF2B5EF4-FFF2-40B4-BE49-F238E27FC236}">
                <a16:creationId xmlns:a16="http://schemas.microsoft.com/office/drawing/2014/main" id="{E92FECEB-07C0-4C0F-B09C-83AF54396901}"/>
              </a:ext>
            </a:extLst>
          </p:cNvPr>
          <p:cNvSpPr/>
          <p:nvPr/>
        </p:nvSpPr>
        <p:spPr>
          <a:xfrm>
            <a:off x="102505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4" name="立方体 2013">
            <a:extLst>
              <a:ext uri="{FF2B5EF4-FFF2-40B4-BE49-F238E27FC236}">
                <a16:creationId xmlns:a16="http://schemas.microsoft.com/office/drawing/2014/main" id="{76EC5158-C4A8-4D77-B6AB-F464EB4A54EC}"/>
              </a:ext>
            </a:extLst>
          </p:cNvPr>
          <p:cNvSpPr/>
          <p:nvPr/>
        </p:nvSpPr>
        <p:spPr>
          <a:xfrm>
            <a:off x="102505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5" name="立方体 2014">
            <a:extLst>
              <a:ext uri="{FF2B5EF4-FFF2-40B4-BE49-F238E27FC236}">
                <a16:creationId xmlns:a16="http://schemas.microsoft.com/office/drawing/2014/main" id="{6ECBF5E2-8900-4AD8-9D93-9C9F97B165AA}"/>
              </a:ext>
            </a:extLst>
          </p:cNvPr>
          <p:cNvSpPr/>
          <p:nvPr/>
        </p:nvSpPr>
        <p:spPr>
          <a:xfrm>
            <a:off x="102505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6" name="立方体 2015">
            <a:extLst>
              <a:ext uri="{FF2B5EF4-FFF2-40B4-BE49-F238E27FC236}">
                <a16:creationId xmlns:a16="http://schemas.microsoft.com/office/drawing/2014/main" id="{3A13C0E0-C314-4A7F-ABD6-FF3F13239C6B}"/>
              </a:ext>
            </a:extLst>
          </p:cNvPr>
          <p:cNvSpPr/>
          <p:nvPr/>
        </p:nvSpPr>
        <p:spPr>
          <a:xfrm>
            <a:off x="99527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" name="立方体 2016">
            <a:extLst>
              <a:ext uri="{FF2B5EF4-FFF2-40B4-BE49-F238E27FC236}">
                <a16:creationId xmlns:a16="http://schemas.microsoft.com/office/drawing/2014/main" id="{55C0545F-C538-40D9-95BA-EB5102CC6879}"/>
              </a:ext>
            </a:extLst>
          </p:cNvPr>
          <p:cNvSpPr/>
          <p:nvPr/>
        </p:nvSpPr>
        <p:spPr>
          <a:xfrm>
            <a:off x="99527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8" name="立方体 2017">
            <a:extLst>
              <a:ext uri="{FF2B5EF4-FFF2-40B4-BE49-F238E27FC236}">
                <a16:creationId xmlns:a16="http://schemas.microsoft.com/office/drawing/2014/main" id="{EE85F3CE-B39B-474B-9966-AA26CA7BCE11}"/>
              </a:ext>
            </a:extLst>
          </p:cNvPr>
          <p:cNvSpPr/>
          <p:nvPr/>
        </p:nvSpPr>
        <p:spPr>
          <a:xfrm>
            <a:off x="99527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9" name="立方体 2018">
            <a:extLst>
              <a:ext uri="{FF2B5EF4-FFF2-40B4-BE49-F238E27FC236}">
                <a16:creationId xmlns:a16="http://schemas.microsoft.com/office/drawing/2014/main" id="{782A7C5B-82AC-4359-97E2-40E89663F4C3}"/>
              </a:ext>
            </a:extLst>
          </p:cNvPr>
          <p:cNvSpPr/>
          <p:nvPr/>
        </p:nvSpPr>
        <p:spPr>
          <a:xfrm>
            <a:off x="96548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0" name="立方体 2019">
            <a:extLst>
              <a:ext uri="{FF2B5EF4-FFF2-40B4-BE49-F238E27FC236}">
                <a16:creationId xmlns:a16="http://schemas.microsoft.com/office/drawing/2014/main" id="{0B0805E7-239B-4E54-889A-3B754C4B34CB}"/>
              </a:ext>
            </a:extLst>
          </p:cNvPr>
          <p:cNvSpPr/>
          <p:nvPr/>
        </p:nvSpPr>
        <p:spPr>
          <a:xfrm>
            <a:off x="96548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1" name="立方体 2020">
            <a:extLst>
              <a:ext uri="{FF2B5EF4-FFF2-40B4-BE49-F238E27FC236}">
                <a16:creationId xmlns:a16="http://schemas.microsoft.com/office/drawing/2014/main" id="{1E39F373-9F45-4FA9-A2B0-BD216C62C2A6}"/>
              </a:ext>
            </a:extLst>
          </p:cNvPr>
          <p:cNvSpPr/>
          <p:nvPr/>
        </p:nvSpPr>
        <p:spPr>
          <a:xfrm>
            <a:off x="96548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2" name="立方体 2021">
            <a:extLst>
              <a:ext uri="{FF2B5EF4-FFF2-40B4-BE49-F238E27FC236}">
                <a16:creationId xmlns:a16="http://schemas.microsoft.com/office/drawing/2014/main" id="{526B5343-8E39-4459-BF5B-EB6A0E059F3C}"/>
              </a:ext>
            </a:extLst>
          </p:cNvPr>
          <p:cNvSpPr/>
          <p:nvPr/>
        </p:nvSpPr>
        <p:spPr>
          <a:xfrm>
            <a:off x="111964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3" name="立方体 2022">
            <a:extLst>
              <a:ext uri="{FF2B5EF4-FFF2-40B4-BE49-F238E27FC236}">
                <a16:creationId xmlns:a16="http://schemas.microsoft.com/office/drawing/2014/main" id="{F3533D84-33C4-44E6-9C14-A2B12D226A32}"/>
              </a:ext>
            </a:extLst>
          </p:cNvPr>
          <p:cNvSpPr/>
          <p:nvPr/>
        </p:nvSpPr>
        <p:spPr>
          <a:xfrm>
            <a:off x="111964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4" name="立方体 2023">
            <a:extLst>
              <a:ext uri="{FF2B5EF4-FFF2-40B4-BE49-F238E27FC236}">
                <a16:creationId xmlns:a16="http://schemas.microsoft.com/office/drawing/2014/main" id="{B3DF18A3-2FCC-4F41-B6AB-7EB28335EDD4}"/>
              </a:ext>
            </a:extLst>
          </p:cNvPr>
          <p:cNvSpPr/>
          <p:nvPr/>
        </p:nvSpPr>
        <p:spPr>
          <a:xfrm>
            <a:off x="111964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5" name="立方体 2024">
            <a:extLst>
              <a:ext uri="{FF2B5EF4-FFF2-40B4-BE49-F238E27FC236}">
                <a16:creationId xmlns:a16="http://schemas.microsoft.com/office/drawing/2014/main" id="{E574245C-DFB8-4F58-9C46-8B5E61397DE2}"/>
              </a:ext>
            </a:extLst>
          </p:cNvPr>
          <p:cNvSpPr/>
          <p:nvPr/>
        </p:nvSpPr>
        <p:spPr>
          <a:xfrm>
            <a:off x="108985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6" name="立方体 2025">
            <a:extLst>
              <a:ext uri="{FF2B5EF4-FFF2-40B4-BE49-F238E27FC236}">
                <a16:creationId xmlns:a16="http://schemas.microsoft.com/office/drawing/2014/main" id="{6511DE33-1125-4C14-BCC2-49662AFFC6F9}"/>
              </a:ext>
            </a:extLst>
          </p:cNvPr>
          <p:cNvSpPr/>
          <p:nvPr/>
        </p:nvSpPr>
        <p:spPr>
          <a:xfrm>
            <a:off x="108985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" name="立方体 2026">
            <a:extLst>
              <a:ext uri="{FF2B5EF4-FFF2-40B4-BE49-F238E27FC236}">
                <a16:creationId xmlns:a16="http://schemas.microsoft.com/office/drawing/2014/main" id="{BAB47ADE-60E8-439F-B873-12AD54936022}"/>
              </a:ext>
            </a:extLst>
          </p:cNvPr>
          <p:cNvSpPr/>
          <p:nvPr/>
        </p:nvSpPr>
        <p:spPr>
          <a:xfrm>
            <a:off x="108985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" name="立方体 2027">
            <a:extLst>
              <a:ext uri="{FF2B5EF4-FFF2-40B4-BE49-F238E27FC236}">
                <a16:creationId xmlns:a16="http://schemas.microsoft.com/office/drawing/2014/main" id="{C6793AFB-B60D-4CC1-BE74-4F9DCF63AF82}"/>
              </a:ext>
            </a:extLst>
          </p:cNvPr>
          <p:cNvSpPr/>
          <p:nvPr/>
        </p:nvSpPr>
        <p:spPr>
          <a:xfrm>
            <a:off x="106007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9" name="立方体 2028">
            <a:extLst>
              <a:ext uri="{FF2B5EF4-FFF2-40B4-BE49-F238E27FC236}">
                <a16:creationId xmlns:a16="http://schemas.microsoft.com/office/drawing/2014/main" id="{B7B974EE-B825-4EB6-AA43-897F9499B6E2}"/>
              </a:ext>
            </a:extLst>
          </p:cNvPr>
          <p:cNvSpPr/>
          <p:nvPr/>
        </p:nvSpPr>
        <p:spPr>
          <a:xfrm>
            <a:off x="106007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0" name="立方体 2029">
            <a:extLst>
              <a:ext uri="{FF2B5EF4-FFF2-40B4-BE49-F238E27FC236}">
                <a16:creationId xmlns:a16="http://schemas.microsoft.com/office/drawing/2014/main" id="{FA4A8DB0-C59E-4FE2-BC77-6D4BB4C8794D}"/>
              </a:ext>
            </a:extLst>
          </p:cNvPr>
          <p:cNvSpPr/>
          <p:nvPr/>
        </p:nvSpPr>
        <p:spPr>
          <a:xfrm>
            <a:off x="106007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1" name="立方体 2030">
            <a:extLst>
              <a:ext uri="{FF2B5EF4-FFF2-40B4-BE49-F238E27FC236}">
                <a16:creationId xmlns:a16="http://schemas.microsoft.com/office/drawing/2014/main" id="{D2D72574-04D1-4A63-B871-7E0954BD1DE1}"/>
              </a:ext>
            </a:extLst>
          </p:cNvPr>
          <p:cNvSpPr/>
          <p:nvPr/>
        </p:nvSpPr>
        <p:spPr>
          <a:xfrm>
            <a:off x="121424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2" name="立方体 2031">
            <a:extLst>
              <a:ext uri="{FF2B5EF4-FFF2-40B4-BE49-F238E27FC236}">
                <a16:creationId xmlns:a16="http://schemas.microsoft.com/office/drawing/2014/main" id="{75CA5229-102B-408A-9382-CD75ED5633C9}"/>
              </a:ext>
            </a:extLst>
          </p:cNvPr>
          <p:cNvSpPr/>
          <p:nvPr/>
        </p:nvSpPr>
        <p:spPr>
          <a:xfrm>
            <a:off x="121424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3" name="立方体 2032">
            <a:extLst>
              <a:ext uri="{FF2B5EF4-FFF2-40B4-BE49-F238E27FC236}">
                <a16:creationId xmlns:a16="http://schemas.microsoft.com/office/drawing/2014/main" id="{B4D697A9-1EB3-4A71-98C0-4BF6318390DB}"/>
              </a:ext>
            </a:extLst>
          </p:cNvPr>
          <p:cNvSpPr/>
          <p:nvPr/>
        </p:nvSpPr>
        <p:spPr>
          <a:xfrm>
            <a:off x="121424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4" name="立方体 2033">
            <a:extLst>
              <a:ext uri="{FF2B5EF4-FFF2-40B4-BE49-F238E27FC236}">
                <a16:creationId xmlns:a16="http://schemas.microsoft.com/office/drawing/2014/main" id="{6C5B9C72-F1D0-4125-B8E6-2832DCFFD0D6}"/>
              </a:ext>
            </a:extLst>
          </p:cNvPr>
          <p:cNvSpPr/>
          <p:nvPr/>
        </p:nvSpPr>
        <p:spPr>
          <a:xfrm>
            <a:off x="118445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5" name="立方体 2034">
            <a:extLst>
              <a:ext uri="{FF2B5EF4-FFF2-40B4-BE49-F238E27FC236}">
                <a16:creationId xmlns:a16="http://schemas.microsoft.com/office/drawing/2014/main" id="{29A0C428-3269-4C8C-B72A-0BDCD9E6DF65}"/>
              </a:ext>
            </a:extLst>
          </p:cNvPr>
          <p:cNvSpPr/>
          <p:nvPr/>
        </p:nvSpPr>
        <p:spPr>
          <a:xfrm>
            <a:off x="118445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6" name="立方体 2035">
            <a:extLst>
              <a:ext uri="{FF2B5EF4-FFF2-40B4-BE49-F238E27FC236}">
                <a16:creationId xmlns:a16="http://schemas.microsoft.com/office/drawing/2014/main" id="{3C3107C4-068C-44A1-BC67-8C62DFDDBAFE}"/>
              </a:ext>
            </a:extLst>
          </p:cNvPr>
          <p:cNvSpPr/>
          <p:nvPr/>
        </p:nvSpPr>
        <p:spPr>
          <a:xfrm>
            <a:off x="118445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" name="立方体 2036">
            <a:extLst>
              <a:ext uri="{FF2B5EF4-FFF2-40B4-BE49-F238E27FC236}">
                <a16:creationId xmlns:a16="http://schemas.microsoft.com/office/drawing/2014/main" id="{B3E86D8E-6A35-4406-8052-D83AC774A996}"/>
              </a:ext>
            </a:extLst>
          </p:cNvPr>
          <p:cNvSpPr/>
          <p:nvPr/>
        </p:nvSpPr>
        <p:spPr>
          <a:xfrm>
            <a:off x="115467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8" name="立方体 2037">
            <a:extLst>
              <a:ext uri="{FF2B5EF4-FFF2-40B4-BE49-F238E27FC236}">
                <a16:creationId xmlns:a16="http://schemas.microsoft.com/office/drawing/2014/main" id="{0A254687-1DA8-4D01-A6E6-474C5FA5F834}"/>
              </a:ext>
            </a:extLst>
          </p:cNvPr>
          <p:cNvSpPr/>
          <p:nvPr/>
        </p:nvSpPr>
        <p:spPr>
          <a:xfrm>
            <a:off x="115467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9" name="立方体 2038">
            <a:extLst>
              <a:ext uri="{FF2B5EF4-FFF2-40B4-BE49-F238E27FC236}">
                <a16:creationId xmlns:a16="http://schemas.microsoft.com/office/drawing/2014/main" id="{880DDF78-CFF6-45CB-A35F-237FE5E62754}"/>
              </a:ext>
            </a:extLst>
          </p:cNvPr>
          <p:cNvSpPr/>
          <p:nvPr/>
        </p:nvSpPr>
        <p:spPr>
          <a:xfrm>
            <a:off x="115467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0" name="立方体 2039">
            <a:extLst>
              <a:ext uri="{FF2B5EF4-FFF2-40B4-BE49-F238E27FC236}">
                <a16:creationId xmlns:a16="http://schemas.microsoft.com/office/drawing/2014/main" id="{4E5E38D3-C3E9-4509-AED6-8B27586CCA42}"/>
              </a:ext>
            </a:extLst>
          </p:cNvPr>
          <p:cNvSpPr/>
          <p:nvPr/>
        </p:nvSpPr>
        <p:spPr>
          <a:xfrm>
            <a:off x="130883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1" name="立方体 2040">
            <a:extLst>
              <a:ext uri="{FF2B5EF4-FFF2-40B4-BE49-F238E27FC236}">
                <a16:creationId xmlns:a16="http://schemas.microsoft.com/office/drawing/2014/main" id="{C0B5B78D-3536-447E-8986-41A64FB546D7}"/>
              </a:ext>
            </a:extLst>
          </p:cNvPr>
          <p:cNvSpPr/>
          <p:nvPr/>
        </p:nvSpPr>
        <p:spPr>
          <a:xfrm>
            <a:off x="130883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2" name="立方体 2041">
            <a:extLst>
              <a:ext uri="{FF2B5EF4-FFF2-40B4-BE49-F238E27FC236}">
                <a16:creationId xmlns:a16="http://schemas.microsoft.com/office/drawing/2014/main" id="{399644AA-3E2E-4CDF-9153-932C14535E9C}"/>
              </a:ext>
            </a:extLst>
          </p:cNvPr>
          <p:cNvSpPr/>
          <p:nvPr/>
        </p:nvSpPr>
        <p:spPr>
          <a:xfrm>
            <a:off x="130883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3" name="立方体 2042">
            <a:extLst>
              <a:ext uri="{FF2B5EF4-FFF2-40B4-BE49-F238E27FC236}">
                <a16:creationId xmlns:a16="http://schemas.microsoft.com/office/drawing/2014/main" id="{021A6030-86A9-4A31-9CDF-79CA73EFCDB5}"/>
              </a:ext>
            </a:extLst>
          </p:cNvPr>
          <p:cNvSpPr/>
          <p:nvPr/>
        </p:nvSpPr>
        <p:spPr>
          <a:xfrm>
            <a:off x="127904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4" name="立方体 2043">
            <a:extLst>
              <a:ext uri="{FF2B5EF4-FFF2-40B4-BE49-F238E27FC236}">
                <a16:creationId xmlns:a16="http://schemas.microsoft.com/office/drawing/2014/main" id="{711D0FFE-4B98-4C49-9665-2FE3FFE402B3}"/>
              </a:ext>
            </a:extLst>
          </p:cNvPr>
          <p:cNvSpPr/>
          <p:nvPr/>
        </p:nvSpPr>
        <p:spPr>
          <a:xfrm>
            <a:off x="127904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5" name="立方体 2044">
            <a:extLst>
              <a:ext uri="{FF2B5EF4-FFF2-40B4-BE49-F238E27FC236}">
                <a16:creationId xmlns:a16="http://schemas.microsoft.com/office/drawing/2014/main" id="{7B15DEC5-6C53-468D-A280-1B697AEE5175}"/>
              </a:ext>
            </a:extLst>
          </p:cNvPr>
          <p:cNvSpPr/>
          <p:nvPr/>
        </p:nvSpPr>
        <p:spPr>
          <a:xfrm>
            <a:off x="127904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6" name="立方体 2045">
            <a:extLst>
              <a:ext uri="{FF2B5EF4-FFF2-40B4-BE49-F238E27FC236}">
                <a16:creationId xmlns:a16="http://schemas.microsoft.com/office/drawing/2014/main" id="{5152938C-9647-4BAF-AFAE-007609DCF7D8}"/>
              </a:ext>
            </a:extLst>
          </p:cNvPr>
          <p:cNvSpPr/>
          <p:nvPr/>
        </p:nvSpPr>
        <p:spPr>
          <a:xfrm>
            <a:off x="124925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7" name="立方体 2046">
            <a:extLst>
              <a:ext uri="{FF2B5EF4-FFF2-40B4-BE49-F238E27FC236}">
                <a16:creationId xmlns:a16="http://schemas.microsoft.com/office/drawing/2014/main" id="{573E42B1-63C5-4D3F-9000-82BE5A52A2AA}"/>
              </a:ext>
            </a:extLst>
          </p:cNvPr>
          <p:cNvSpPr/>
          <p:nvPr/>
        </p:nvSpPr>
        <p:spPr>
          <a:xfrm>
            <a:off x="124925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" name="立方体 2047">
            <a:extLst>
              <a:ext uri="{FF2B5EF4-FFF2-40B4-BE49-F238E27FC236}">
                <a16:creationId xmlns:a16="http://schemas.microsoft.com/office/drawing/2014/main" id="{35DDD680-7134-4E9D-B492-21758F571718}"/>
              </a:ext>
            </a:extLst>
          </p:cNvPr>
          <p:cNvSpPr/>
          <p:nvPr/>
        </p:nvSpPr>
        <p:spPr>
          <a:xfrm>
            <a:off x="124925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立方体 2048">
            <a:extLst>
              <a:ext uri="{FF2B5EF4-FFF2-40B4-BE49-F238E27FC236}">
                <a16:creationId xmlns:a16="http://schemas.microsoft.com/office/drawing/2014/main" id="{C38260DE-3BC6-41C9-8BC4-9F39896E4801}"/>
              </a:ext>
            </a:extLst>
          </p:cNvPr>
          <p:cNvSpPr/>
          <p:nvPr/>
        </p:nvSpPr>
        <p:spPr>
          <a:xfrm>
            <a:off x="140104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" name="立方体 2049">
            <a:extLst>
              <a:ext uri="{FF2B5EF4-FFF2-40B4-BE49-F238E27FC236}">
                <a16:creationId xmlns:a16="http://schemas.microsoft.com/office/drawing/2014/main" id="{105BE276-E755-4D2E-9B9C-DDEA78E90A0F}"/>
              </a:ext>
            </a:extLst>
          </p:cNvPr>
          <p:cNvSpPr/>
          <p:nvPr/>
        </p:nvSpPr>
        <p:spPr>
          <a:xfrm>
            <a:off x="140104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立方体 2050">
            <a:extLst>
              <a:ext uri="{FF2B5EF4-FFF2-40B4-BE49-F238E27FC236}">
                <a16:creationId xmlns:a16="http://schemas.microsoft.com/office/drawing/2014/main" id="{FC0B1773-8FB3-459A-B69B-183B84B07BFD}"/>
              </a:ext>
            </a:extLst>
          </p:cNvPr>
          <p:cNvSpPr/>
          <p:nvPr/>
        </p:nvSpPr>
        <p:spPr>
          <a:xfrm>
            <a:off x="140104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立方体 2051">
            <a:extLst>
              <a:ext uri="{FF2B5EF4-FFF2-40B4-BE49-F238E27FC236}">
                <a16:creationId xmlns:a16="http://schemas.microsoft.com/office/drawing/2014/main" id="{AA4729F9-C802-4667-B9E5-AD464E6F11CC}"/>
              </a:ext>
            </a:extLst>
          </p:cNvPr>
          <p:cNvSpPr/>
          <p:nvPr/>
        </p:nvSpPr>
        <p:spPr>
          <a:xfrm>
            <a:off x="137126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立方体 2052">
            <a:extLst>
              <a:ext uri="{FF2B5EF4-FFF2-40B4-BE49-F238E27FC236}">
                <a16:creationId xmlns:a16="http://schemas.microsoft.com/office/drawing/2014/main" id="{71721944-85CA-4960-A1F3-2BAE83A1F52D}"/>
              </a:ext>
            </a:extLst>
          </p:cNvPr>
          <p:cNvSpPr/>
          <p:nvPr/>
        </p:nvSpPr>
        <p:spPr>
          <a:xfrm>
            <a:off x="137126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立方体 2053">
            <a:extLst>
              <a:ext uri="{FF2B5EF4-FFF2-40B4-BE49-F238E27FC236}">
                <a16:creationId xmlns:a16="http://schemas.microsoft.com/office/drawing/2014/main" id="{48D4AB25-6BA6-4A4B-89FC-616AEDB1DF83}"/>
              </a:ext>
            </a:extLst>
          </p:cNvPr>
          <p:cNvSpPr/>
          <p:nvPr/>
        </p:nvSpPr>
        <p:spPr>
          <a:xfrm>
            <a:off x="137126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立方体 2054">
            <a:extLst>
              <a:ext uri="{FF2B5EF4-FFF2-40B4-BE49-F238E27FC236}">
                <a16:creationId xmlns:a16="http://schemas.microsoft.com/office/drawing/2014/main" id="{C361EEDF-B833-4690-9F45-D61C6B903D2B}"/>
              </a:ext>
            </a:extLst>
          </p:cNvPr>
          <p:cNvSpPr/>
          <p:nvPr/>
        </p:nvSpPr>
        <p:spPr>
          <a:xfrm>
            <a:off x="134147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立方体 2055">
            <a:extLst>
              <a:ext uri="{FF2B5EF4-FFF2-40B4-BE49-F238E27FC236}">
                <a16:creationId xmlns:a16="http://schemas.microsoft.com/office/drawing/2014/main" id="{28C21D08-6364-4899-AA32-7C38398DF0C7}"/>
              </a:ext>
            </a:extLst>
          </p:cNvPr>
          <p:cNvSpPr/>
          <p:nvPr/>
        </p:nvSpPr>
        <p:spPr>
          <a:xfrm>
            <a:off x="134147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立方体 2056">
            <a:extLst>
              <a:ext uri="{FF2B5EF4-FFF2-40B4-BE49-F238E27FC236}">
                <a16:creationId xmlns:a16="http://schemas.microsoft.com/office/drawing/2014/main" id="{D8E0FDE3-9138-41EE-979E-622A26E1E540}"/>
              </a:ext>
            </a:extLst>
          </p:cNvPr>
          <p:cNvSpPr/>
          <p:nvPr/>
        </p:nvSpPr>
        <p:spPr>
          <a:xfrm>
            <a:off x="134147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立方体 2057">
            <a:extLst>
              <a:ext uri="{FF2B5EF4-FFF2-40B4-BE49-F238E27FC236}">
                <a16:creationId xmlns:a16="http://schemas.microsoft.com/office/drawing/2014/main" id="{35FA73A8-C62F-434B-B308-6EBC6B3C4049}"/>
              </a:ext>
            </a:extLst>
          </p:cNvPr>
          <p:cNvSpPr/>
          <p:nvPr/>
        </p:nvSpPr>
        <p:spPr>
          <a:xfrm>
            <a:off x="149563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立方体 2058">
            <a:extLst>
              <a:ext uri="{FF2B5EF4-FFF2-40B4-BE49-F238E27FC236}">
                <a16:creationId xmlns:a16="http://schemas.microsoft.com/office/drawing/2014/main" id="{5039B7EF-8E4C-4D05-B26C-ABF47F3F91A0}"/>
              </a:ext>
            </a:extLst>
          </p:cNvPr>
          <p:cNvSpPr/>
          <p:nvPr/>
        </p:nvSpPr>
        <p:spPr>
          <a:xfrm>
            <a:off x="149563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立方体 2059">
            <a:extLst>
              <a:ext uri="{FF2B5EF4-FFF2-40B4-BE49-F238E27FC236}">
                <a16:creationId xmlns:a16="http://schemas.microsoft.com/office/drawing/2014/main" id="{332C7BA3-5079-4735-86AB-98FFBBD3551A}"/>
              </a:ext>
            </a:extLst>
          </p:cNvPr>
          <p:cNvSpPr/>
          <p:nvPr/>
        </p:nvSpPr>
        <p:spPr>
          <a:xfrm>
            <a:off x="149563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立方体 2060">
            <a:extLst>
              <a:ext uri="{FF2B5EF4-FFF2-40B4-BE49-F238E27FC236}">
                <a16:creationId xmlns:a16="http://schemas.microsoft.com/office/drawing/2014/main" id="{83F54053-4B1C-458A-A234-E1F5A4570259}"/>
              </a:ext>
            </a:extLst>
          </p:cNvPr>
          <p:cNvSpPr/>
          <p:nvPr/>
        </p:nvSpPr>
        <p:spPr>
          <a:xfrm>
            <a:off x="146584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立方体 2061">
            <a:extLst>
              <a:ext uri="{FF2B5EF4-FFF2-40B4-BE49-F238E27FC236}">
                <a16:creationId xmlns:a16="http://schemas.microsoft.com/office/drawing/2014/main" id="{91E1F10B-F8EF-4F7A-A319-778193A167A9}"/>
              </a:ext>
            </a:extLst>
          </p:cNvPr>
          <p:cNvSpPr/>
          <p:nvPr/>
        </p:nvSpPr>
        <p:spPr>
          <a:xfrm>
            <a:off x="146584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3" name="立方体 2062">
            <a:extLst>
              <a:ext uri="{FF2B5EF4-FFF2-40B4-BE49-F238E27FC236}">
                <a16:creationId xmlns:a16="http://schemas.microsoft.com/office/drawing/2014/main" id="{30EC83EF-3E8E-46B4-91C7-0426181919A9}"/>
              </a:ext>
            </a:extLst>
          </p:cNvPr>
          <p:cNvSpPr/>
          <p:nvPr/>
        </p:nvSpPr>
        <p:spPr>
          <a:xfrm>
            <a:off x="146584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4" name="立方体 2063">
            <a:extLst>
              <a:ext uri="{FF2B5EF4-FFF2-40B4-BE49-F238E27FC236}">
                <a16:creationId xmlns:a16="http://schemas.microsoft.com/office/drawing/2014/main" id="{5A323A41-6754-4E4B-9E1E-991D9D33E55E}"/>
              </a:ext>
            </a:extLst>
          </p:cNvPr>
          <p:cNvSpPr/>
          <p:nvPr/>
        </p:nvSpPr>
        <p:spPr>
          <a:xfrm>
            <a:off x="143606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5" name="立方体 2064">
            <a:extLst>
              <a:ext uri="{FF2B5EF4-FFF2-40B4-BE49-F238E27FC236}">
                <a16:creationId xmlns:a16="http://schemas.microsoft.com/office/drawing/2014/main" id="{6EE8C7F2-FF61-4470-845B-2B887652A8E3}"/>
              </a:ext>
            </a:extLst>
          </p:cNvPr>
          <p:cNvSpPr/>
          <p:nvPr/>
        </p:nvSpPr>
        <p:spPr>
          <a:xfrm>
            <a:off x="143606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立方体 2065">
            <a:extLst>
              <a:ext uri="{FF2B5EF4-FFF2-40B4-BE49-F238E27FC236}">
                <a16:creationId xmlns:a16="http://schemas.microsoft.com/office/drawing/2014/main" id="{1EF03312-75E9-429D-9317-971E673A84F6}"/>
              </a:ext>
            </a:extLst>
          </p:cNvPr>
          <p:cNvSpPr/>
          <p:nvPr/>
        </p:nvSpPr>
        <p:spPr>
          <a:xfrm>
            <a:off x="143606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立方体 2066">
            <a:extLst>
              <a:ext uri="{FF2B5EF4-FFF2-40B4-BE49-F238E27FC236}">
                <a16:creationId xmlns:a16="http://schemas.microsoft.com/office/drawing/2014/main" id="{80A89111-7B55-4A86-9962-AA8000229149}"/>
              </a:ext>
            </a:extLst>
          </p:cNvPr>
          <p:cNvSpPr/>
          <p:nvPr/>
        </p:nvSpPr>
        <p:spPr>
          <a:xfrm>
            <a:off x="159023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8" name="立方体 2067">
            <a:extLst>
              <a:ext uri="{FF2B5EF4-FFF2-40B4-BE49-F238E27FC236}">
                <a16:creationId xmlns:a16="http://schemas.microsoft.com/office/drawing/2014/main" id="{F3E16112-1850-488F-BF0F-E581BAD220B3}"/>
              </a:ext>
            </a:extLst>
          </p:cNvPr>
          <p:cNvSpPr/>
          <p:nvPr/>
        </p:nvSpPr>
        <p:spPr>
          <a:xfrm>
            <a:off x="159023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9" name="立方体 2068">
            <a:extLst>
              <a:ext uri="{FF2B5EF4-FFF2-40B4-BE49-F238E27FC236}">
                <a16:creationId xmlns:a16="http://schemas.microsoft.com/office/drawing/2014/main" id="{0BF80B58-B1EF-4C71-8203-07F74BFADE28}"/>
              </a:ext>
            </a:extLst>
          </p:cNvPr>
          <p:cNvSpPr/>
          <p:nvPr/>
        </p:nvSpPr>
        <p:spPr>
          <a:xfrm>
            <a:off x="159023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0" name="立方体 2069">
            <a:extLst>
              <a:ext uri="{FF2B5EF4-FFF2-40B4-BE49-F238E27FC236}">
                <a16:creationId xmlns:a16="http://schemas.microsoft.com/office/drawing/2014/main" id="{9D7BAA63-C9C3-442B-9E17-27BAE13BF094}"/>
              </a:ext>
            </a:extLst>
          </p:cNvPr>
          <p:cNvSpPr/>
          <p:nvPr/>
        </p:nvSpPr>
        <p:spPr>
          <a:xfrm>
            <a:off x="156044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1" name="立方体 2070">
            <a:extLst>
              <a:ext uri="{FF2B5EF4-FFF2-40B4-BE49-F238E27FC236}">
                <a16:creationId xmlns:a16="http://schemas.microsoft.com/office/drawing/2014/main" id="{C7AC20E0-D2D8-4AA4-B3B4-956BABDF80C5}"/>
              </a:ext>
            </a:extLst>
          </p:cNvPr>
          <p:cNvSpPr/>
          <p:nvPr/>
        </p:nvSpPr>
        <p:spPr>
          <a:xfrm>
            <a:off x="156044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2" name="立方体 2071">
            <a:extLst>
              <a:ext uri="{FF2B5EF4-FFF2-40B4-BE49-F238E27FC236}">
                <a16:creationId xmlns:a16="http://schemas.microsoft.com/office/drawing/2014/main" id="{A86EA272-9983-479B-BEBF-DD8C370E2118}"/>
              </a:ext>
            </a:extLst>
          </p:cNvPr>
          <p:cNvSpPr/>
          <p:nvPr/>
        </p:nvSpPr>
        <p:spPr>
          <a:xfrm>
            <a:off x="156044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3" name="立方体 2072">
            <a:extLst>
              <a:ext uri="{FF2B5EF4-FFF2-40B4-BE49-F238E27FC236}">
                <a16:creationId xmlns:a16="http://schemas.microsoft.com/office/drawing/2014/main" id="{FFE3399C-1018-481C-B639-188C154373FE}"/>
              </a:ext>
            </a:extLst>
          </p:cNvPr>
          <p:cNvSpPr/>
          <p:nvPr/>
        </p:nvSpPr>
        <p:spPr>
          <a:xfrm>
            <a:off x="153066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立方体 2073">
            <a:extLst>
              <a:ext uri="{FF2B5EF4-FFF2-40B4-BE49-F238E27FC236}">
                <a16:creationId xmlns:a16="http://schemas.microsoft.com/office/drawing/2014/main" id="{F62497AE-494F-49E5-92E7-DA7C6B3901B9}"/>
              </a:ext>
            </a:extLst>
          </p:cNvPr>
          <p:cNvSpPr/>
          <p:nvPr/>
        </p:nvSpPr>
        <p:spPr>
          <a:xfrm>
            <a:off x="153066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立方体 2074">
            <a:extLst>
              <a:ext uri="{FF2B5EF4-FFF2-40B4-BE49-F238E27FC236}">
                <a16:creationId xmlns:a16="http://schemas.microsoft.com/office/drawing/2014/main" id="{96D2AEE8-5BC0-47CD-A96A-7FC461E2ABD7}"/>
              </a:ext>
            </a:extLst>
          </p:cNvPr>
          <p:cNvSpPr/>
          <p:nvPr/>
        </p:nvSpPr>
        <p:spPr>
          <a:xfrm>
            <a:off x="153066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6" name="立方体 2075">
            <a:extLst>
              <a:ext uri="{FF2B5EF4-FFF2-40B4-BE49-F238E27FC236}">
                <a16:creationId xmlns:a16="http://schemas.microsoft.com/office/drawing/2014/main" id="{E6054967-B7A2-4A12-AD7F-0E90BFF001D8}"/>
              </a:ext>
            </a:extLst>
          </p:cNvPr>
          <p:cNvSpPr/>
          <p:nvPr/>
        </p:nvSpPr>
        <p:spPr>
          <a:xfrm>
            <a:off x="168482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7" name="立方体 2076">
            <a:extLst>
              <a:ext uri="{FF2B5EF4-FFF2-40B4-BE49-F238E27FC236}">
                <a16:creationId xmlns:a16="http://schemas.microsoft.com/office/drawing/2014/main" id="{36080AB0-0159-463F-8F74-E403AB2C9A17}"/>
              </a:ext>
            </a:extLst>
          </p:cNvPr>
          <p:cNvSpPr/>
          <p:nvPr/>
        </p:nvSpPr>
        <p:spPr>
          <a:xfrm>
            <a:off x="168482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" name="立方体 2077">
            <a:extLst>
              <a:ext uri="{FF2B5EF4-FFF2-40B4-BE49-F238E27FC236}">
                <a16:creationId xmlns:a16="http://schemas.microsoft.com/office/drawing/2014/main" id="{2C77DFAF-942A-4582-A924-E5774945DD4D}"/>
              </a:ext>
            </a:extLst>
          </p:cNvPr>
          <p:cNvSpPr/>
          <p:nvPr/>
        </p:nvSpPr>
        <p:spPr>
          <a:xfrm>
            <a:off x="168482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9" name="立方体 2078">
            <a:extLst>
              <a:ext uri="{FF2B5EF4-FFF2-40B4-BE49-F238E27FC236}">
                <a16:creationId xmlns:a16="http://schemas.microsoft.com/office/drawing/2014/main" id="{F5F3A035-2E69-422C-959A-8E86AD4DC8AA}"/>
              </a:ext>
            </a:extLst>
          </p:cNvPr>
          <p:cNvSpPr/>
          <p:nvPr/>
        </p:nvSpPr>
        <p:spPr>
          <a:xfrm>
            <a:off x="165503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0" name="立方体 2079">
            <a:extLst>
              <a:ext uri="{FF2B5EF4-FFF2-40B4-BE49-F238E27FC236}">
                <a16:creationId xmlns:a16="http://schemas.microsoft.com/office/drawing/2014/main" id="{68AC3CC7-6A8F-465E-9795-7DC6461CA0A7}"/>
              </a:ext>
            </a:extLst>
          </p:cNvPr>
          <p:cNvSpPr/>
          <p:nvPr/>
        </p:nvSpPr>
        <p:spPr>
          <a:xfrm>
            <a:off x="165503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1" name="立方体 2080">
            <a:extLst>
              <a:ext uri="{FF2B5EF4-FFF2-40B4-BE49-F238E27FC236}">
                <a16:creationId xmlns:a16="http://schemas.microsoft.com/office/drawing/2014/main" id="{08965079-A164-4A35-AD32-B0B41CBDE91B}"/>
              </a:ext>
            </a:extLst>
          </p:cNvPr>
          <p:cNvSpPr/>
          <p:nvPr/>
        </p:nvSpPr>
        <p:spPr>
          <a:xfrm>
            <a:off x="165503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立方体 2081">
            <a:extLst>
              <a:ext uri="{FF2B5EF4-FFF2-40B4-BE49-F238E27FC236}">
                <a16:creationId xmlns:a16="http://schemas.microsoft.com/office/drawing/2014/main" id="{F5E2C810-8C5D-4406-883C-AFD4D83F5928}"/>
              </a:ext>
            </a:extLst>
          </p:cNvPr>
          <p:cNvSpPr/>
          <p:nvPr/>
        </p:nvSpPr>
        <p:spPr>
          <a:xfrm>
            <a:off x="162524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立方体 2082">
            <a:extLst>
              <a:ext uri="{FF2B5EF4-FFF2-40B4-BE49-F238E27FC236}">
                <a16:creationId xmlns:a16="http://schemas.microsoft.com/office/drawing/2014/main" id="{FFD94A58-6AFF-42AB-B4CD-C830391BBE76}"/>
              </a:ext>
            </a:extLst>
          </p:cNvPr>
          <p:cNvSpPr/>
          <p:nvPr/>
        </p:nvSpPr>
        <p:spPr>
          <a:xfrm>
            <a:off x="162524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4" name="立方体 2083">
            <a:extLst>
              <a:ext uri="{FF2B5EF4-FFF2-40B4-BE49-F238E27FC236}">
                <a16:creationId xmlns:a16="http://schemas.microsoft.com/office/drawing/2014/main" id="{C430CDC1-F83C-44FA-9457-DC2FFF15BD4B}"/>
              </a:ext>
            </a:extLst>
          </p:cNvPr>
          <p:cNvSpPr/>
          <p:nvPr/>
        </p:nvSpPr>
        <p:spPr>
          <a:xfrm>
            <a:off x="162524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5" name="立方体 2084">
            <a:extLst>
              <a:ext uri="{FF2B5EF4-FFF2-40B4-BE49-F238E27FC236}">
                <a16:creationId xmlns:a16="http://schemas.microsoft.com/office/drawing/2014/main" id="{C98F2181-8007-4E74-A971-7105F50A45AF}"/>
              </a:ext>
            </a:extLst>
          </p:cNvPr>
          <p:cNvSpPr/>
          <p:nvPr/>
        </p:nvSpPr>
        <p:spPr>
          <a:xfrm>
            <a:off x="1774182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立方体 2085">
            <a:extLst>
              <a:ext uri="{FF2B5EF4-FFF2-40B4-BE49-F238E27FC236}">
                <a16:creationId xmlns:a16="http://schemas.microsoft.com/office/drawing/2014/main" id="{6213BBAF-DDE8-4387-8EF6-797B30F88246}"/>
              </a:ext>
            </a:extLst>
          </p:cNvPr>
          <p:cNvSpPr/>
          <p:nvPr/>
        </p:nvSpPr>
        <p:spPr>
          <a:xfrm>
            <a:off x="1774182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7" name="立方体 2086">
            <a:extLst>
              <a:ext uri="{FF2B5EF4-FFF2-40B4-BE49-F238E27FC236}">
                <a16:creationId xmlns:a16="http://schemas.microsoft.com/office/drawing/2014/main" id="{B750BB57-0716-45AF-997B-1602B3777C58}"/>
              </a:ext>
            </a:extLst>
          </p:cNvPr>
          <p:cNvSpPr/>
          <p:nvPr/>
        </p:nvSpPr>
        <p:spPr>
          <a:xfrm>
            <a:off x="1774182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立方体 2087">
            <a:extLst>
              <a:ext uri="{FF2B5EF4-FFF2-40B4-BE49-F238E27FC236}">
                <a16:creationId xmlns:a16="http://schemas.microsoft.com/office/drawing/2014/main" id="{A44866B9-4CF8-42E2-A569-7370497C1898}"/>
              </a:ext>
            </a:extLst>
          </p:cNvPr>
          <p:cNvSpPr/>
          <p:nvPr/>
        </p:nvSpPr>
        <p:spPr>
          <a:xfrm>
            <a:off x="1744395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" name="立方体 2088">
            <a:extLst>
              <a:ext uri="{FF2B5EF4-FFF2-40B4-BE49-F238E27FC236}">
                <a16:creationId xmlns:a16="http://schemas.microsoft.com/office/drawing/2014/main" id="{61397B48-BBA3-4A9C-9F05-8F62700A6B4E}"/>
              </a:ext>
            </a:extLst>
          </p:cNvPr>
          <p:cNvSpPr/>
          <p:nvPr/>
        </p:nvSpPr>
        <p:spPr>
          <a:xfrm>
            <a:off x="1744395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立方体 2089">
            <a:extLst>
              <a:ext uri="{FF2B5EF4-FFF2-40B4-BE49-F238E27FC236}">
                <a16:creationId xmlns:a16="http://schemas.microsoft.com/office/drawing/2014/main" id="{E7604116-45B3-42AF-BF1F-293178A4A910}"/>
              </a:ext>
            </a:extLst>
          </p:cNvPr>
          <p:cNvSpPr/>
          <p:nvPr/>
        </p:nvSpPr>
        <p:spPr>
          <a:xfrm>
            <a:off x="1744395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1" name="立方体 2090">
            <a:extLst>
              <a:ext uri="{FF2B5EF4-FFF2-40B4-BE49-F238E27FC236}">
                <a16:creationId xmlns:a16="http://schemas.microsoft.com/office/drawing/2014/main" id="{43674840-782C-4665-9206-34D8C593C0F2}"/>
              </a:ext>
            </a:extLst>
          </p:cNvPr>
          <p:cNvSpPr/>
          <p:nvPr/>
        </p:nvSpPr>
        <p:spPr>
          <a:xfrm>
            <a:off x="1714608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2" name="立方体 2091">
            <a:extLst>
              <a:ext uri="{FF2B5EF4-FFF2-40B4-BE49-F238E27FC236}">
                <a16:creationId xmlns:a16="http://schemas.microsoft.com/office/drawing/2014/main" id="{1BD7DE7A-195F-4A02-9491-AEA06CA6BEB1}"/>
              </a:ext>
            </a:extLst>
          </p:cNvPr>
          <p:cNvSpPr/>
          <p:nvPr/>
        </p:nvSpPr>
        <p:spPr>
          <a:xfrm>
            <a:off x="1714608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3" name="立方体 2092">
            <a:extLst>
              <a:ext uri="{FF2B5EF4-FFF2-40B4-BE49-F238E27FC236}">
                <a16:creationId xmlns:a16="http://schemas.microsoft.com/office/drawing/2014/main" id="{8E39D4F8-5011-44A5-B42B-EF4C040EDBBF}"/>
              </a:ext>
            </a:extLst>
          </p:cNvPr>
          <p:cNvSpPr/>
          <p:nvPr/>
        </p:nvSpPr>
        <p:spPr>
          <a:xfrm>
            <a:off x="1714608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4" name="立方体 2093">
            <a:extLst>
              <a:ext uri="{FF2B5EF4-FFF2-40B4-BE49-F238E27FC236}">
                <a16:creationId xmlns:a16="http://schemas.microsoft.com/office/drawing/2014/main" id="{46837009-A6A4-4C30-8844-A2AB90CFE966}"/>
              </a:ext>
            </a:extLst>
          </p:cNvPr>
          <p:cNvSpPr/>
          <p:nvPr/>
        </p:nvSpPr>
        <p:spPr>
          <a:xfrm>
            <a:off x="1868769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5" name="立方体 2094">
            <a:extLst>
              <a:ext uri="{FF2B5EF4-FFF2-40B4-BE49-F238E27FC236}">
                <a16:creationId xmlns:a16="http://schemas.microsoft.com/office/drawing/2014/main" id="{F5C0DC13-E670-4684-A28F-7FE044F031B5}"/>
              </a:ext>
            </a:extLst>
          </p:cNvPr>
          <p:cNvSpPr/>
          <p:nvPr/>
        </p:nvSpPr>
        <p:spPr>
          <a:xfrm>
            <a:off x="1868769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6" name="立方体 2095">
            <a:extLst>
              <a:ext uri="{FF2B5EF4-FFF2-40B4-BE49-F238E27FC236}">
                <a16:creationId xmlns:a16="http://schemas.microsoft.com/office/drawing/2014/main" id="{C1A11279-EA3B-4688-B935-165C6B8A2B58}"/>
              </a:ext>
            </a:extLst>
          </p:cNvPr>
          <p:cNvSpPr/>
          <p:nvPr/>
        </p:nvSpPr>
        <p:spPr>
          <a:xfrm>
            <a:off x="1868769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7" name="立方体 2096">
            <a:extLst>
              <a:ext uri="{FF2B5EF4-FFF2-40B4-BE49-F238E27FC236}">
                <a16:creationId xmlns:a16="http://schemas.microsoft.com/office/drawing/2014/main" id="{7E110881-7304-4413-ABCF-CFAED81468D8}"/>
              </a:ext>
            </a:extLst>
          </p:cNvPr>
          <p:cNvSpPr/>
          <p:nvPr/>
        </p:nvSpPr>
        <p:spPr>
          <a:xfrm>
            <a:off x="1838982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8" name="立方体 2097">
            <a:extLst>
              <a:ext uri="{FF2B5EF4-FFF2-40B4-BE49-F238E27FC236}">
                <a16:creationId xmlns:a16="http://schemas.microsoft.com/office/drawing/2014/main" id="{4DAA5670-3C1C-4F68-A156-808165D38E56}"/>
              </a:ext>
            </a:extLst>
          </p:cNvPr>
          <p:cNvSpPr/>
          <p:nvPr/>
        </p:nvSpPr>
        <p:spPr>
          <a:xfrm>
            <a:off x="1838982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立方体 2098">
            <a:extLst>
              <a:ext uri="{FF2B5EF4-FFF2-40B4-BE49-F238E27FC236}">
                <a16:creationId xmlns:a16="http://schemas.microsoft.com/office/drawing/2014/main" id="{796138F2-3D3B-4C58-AE59-E58971429E14}"/>
              </a:ext>
            </a:extLst>
          </p:cNvPr>
          <p:cNvSpPr/>
          <p:nvPr/>
        </p:nvSpPr>
        <p:spPr>
          <a:xfrm>
            <a:off x="1838982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0" name="立方体 2099">
            <a:extLst>
              <a:ext uri="{FF2B5EF4-FFF2-40B4-BE49-F238E27FC236}">
                <a16:creationId xmlns:a16="http://schemas.microsoft.com/office/drawing/2014/main" id="{69741C90-13B0-4D57-917F-0A77BB130B7D}"/>
              </a:ext>
            </a:extLst>
          </p:cNvPr>
          <p:cNvSpPr/>
          <p:nvPr/>
        </p:nvSpPr>
        <p:spPr>
          <a:xfrm>
            <a:off x="1809195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立方体 2100">
            <a:extLst>
              <a:ext uri="{FF2B5EF4-FFF2-40B4-BE49-F238E27FC236}">
                <a16:creationId xmlns:a16="http://schemas.microsoft.com/office/drawing/2014/main" id="{3FAE59E4-9D19-46BC-8363-3054F36C8AE9}"/>
              </a:ext>
            </a:extLst>
          </p:cNvPr>
          <p:cNvSpPr/>
          <p:nvPr/>
        </p:nvSpPr>
        <p:spPr>
          <a:xfrm>
            <a:off x="1809195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立方体 2101">
            <a:extLst>
              <a:ext uri="{FF2B5EF4-FFF2-40B4-BE49-F238E27FC236}">
                <a16:creationId xmlns:a16="http://schemas.microsoft.com/office/drawing/2014/main" id="{D46DEAA9-76DA-4B69-A103-1CBB630337A9}"/>
              </a:ext>
            </a:extLst>
          </p:cNvPr>
          <p:cNvSpPr/>
          <p:nvPr/>
        </p:nvSpPr>
        <p:spPr>
          <a:xfrm>
            <a:off x="1809195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3" name="立方体 2102">
            <a:extLst>
              <a:ext uri="{FF2B5EF4-FFF2-40B4-BE49-F238E27FC236}">
                <a16:creationId xmlns:a16="http://schemas.microsoft.com/office/drawing/2014/main" id="{8BCE2F80-C623-47F3-9875-8D8ECC3038AE}"/>
              </a:ext>
            </a:extLst>
          </p:cNvPr>
          <p:cNvSpPr/>
          <p:nvPr/>
        </p:nvSpPr>
        <p:spPr>
          <a:xfrm>
            <a:off x="196336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4" name="立方体 2103">
            <a:extLst>
              <a:ext uri="{FF2B5EF4-FFF2-40B4-BE49-F238E27FC236}">
                <a16:creationId xmlns:a16="http://schemas.microsoft.com/office/drawing/2014/main" id="{D0481064-D7C4-43D7-AE27-79F93A6C5507}"/>
              </a:ext>
            </a:extLst>
          </p:cNvPr>
          <p:cNvSpPr/>
          <p:nvPr/>
        </p:nvSpPr>
        <p:spPr>
          <a:xfrm>
            <a:off x="196336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5" name="立方体 2104">
            <a:extLst>
              <a:ext uri="{FF2B5EF4-FFF2-40B4-BE49-F238E27FC236}">
                <a16:creationId xmlns:a16="http://schemas.microsoft.com/office/drawing/2014/main" id="{0F2EA76F-6113-4DDC-8AAB-CADFD3C55B1D}"/>
              </a:ext>
            </a:extLst>
          </p:cNvPr>
          <p:cNvSpPr/>
          <p:nvPr/>
        </p:nvSpPr>
        <p:spPr>
          <a:xfrm>
            <a:off x="196336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6" name="立方体 2105">
            <a:extLst>
              <a:ext uri="{FF2B5EF4-FFF2-40B4-BE49-F238E27FC236}">
                <a16:creationId xmlns:a16="http://schemas.microsoft.com/office/drawing/2014/main" id="{92994852-355B-4501-931A-B2FD1C0DB8D7}"/>
              </a:ext>
            </a:extLst>
          </p:cNvPr>
          <p:cNvSpPr/>
          <p:nvPr/>
        </p:nvSpPr>
        <p:spPr>
          <a:xfrm>
            <a:off x="193358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7" name="立方体 2106">
            <a:extLst>
              <a:ext uri="{FF2B5EF4-FFF2-40B4-BE49-F238E27FC236}">
                <a16:creationId xmlns:a16="http://schemas.microsoft.com/office/drawing/2014/main" id="{0B4F041B-A485-47A2-B1B1-77A59E1A61F1}"/>
              </a:ext>
            </a:extLst>
          </p:cNvPr>
          <p:cNvSpPr/>
          <p:nvPr/>
        </p:nvSpPr>
        <p:spPr>
          <a:xfrm>
            <a:off x="193358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8" name="立方体 2107">
            <a:extLst>
              <a:ext uri="{FF2B5EF4-FFF2-40B4-BE49-F238E27FC236}">
                <a16:creationId xmlns:a16="http://schemas.microsoft.com/office/drawing/2014/main" id="{EBEE9C1B-4908-4F8C-8E96-999D12D8BD81}"/>
              </a:ext>
            </a:extLst>
          </p:cNvPr>
          <p:cNvSpPr/>
          <p:nvPr/>
        </p:nvSpPr>
        <p:spPr>
          <a:xfrm>
            <a:off x="193358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" name="立方体 2108">
            <a:extLst>
              <a:ext uri="{FF2B5EF4-FFF2-40B4-BE49-F238E27FC236}">
                <a16:creationId xmlns:a16="http://schemas.microsoft.com/office/drawing/2014/main" id="{B2013213-01AC-4134-866A-27828325DBE9}"/>
              </a:ext>
            </a:extLst>
          </p:cNvPr>
          <p:cNvSpPr/>
          <p:nvPr/>
        </p:nvSpPr>
        <p:spPr>
          <a:xfrm>
            <a:off x="190379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0" name="立方体 2109">
            <a:extLst>
              <a:ext uri="{FF2B5EF4-FFF2-40B4-BE49-F238E27FC236}">
                <a16:creationId xmlns:a16="http://schemas.microsoft.com/office/drawing/2014/main" id="{B3273041-A149-49CC-B815-F9D78FCA7B61}"/>
              </a:ext>
            </a:extLst>
          </p:cNvPr>
          <p:cNvSpPr/>
          <p:nvPr/>
        </p:nvSpPr>
        <p:spPr>
          <a:xfrm>
            <a:off x="190379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1" name="立方体 2110">
            <a:extLst>
              <a:ext uri="{FF2B5EF4-FFF2-40B4-BE49-F238E27FC236}">
                <a16:creationId xmlns:a16="http://schemas.microsoft.com/office/drawing/2014/main" id="{18ED4263-9BBE-43B5-8B40-A38EC55D5931}"/>
              </a:ext>
            </a:extLst>
          </p:cNvPr>
          <p:cNvSpPr/>
          <p:nvPr/>
        </p:nvSpPr>
        <p:spPr>
          <a:xfrm>
            <a:off x="190379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2" name="立方体 2111">
            <a:extLst>
              <a:ext uri="{FF2B5EF4-FFF2-40B4-BE49-F238E27FC236}">
                <a16:creationId xmlns:a16="http://schemas.microsoft.com/office/drawing/2014/main" id="{2885C96F-A293-4131-88D3-15147412F288}"/>
              </a:ext>
            </a:extLst>
          </p:cNvPr>
          <p:cNvSpPr/>
          <p:nvPr/>
        </p:nvSpPr>
        <p:spPr>
          <a:xfrm>
            <a:off x="205795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3" name="立方体 2112">
            <a:extLst>
              <a:ext uri="{FF2B5EF4-FFF2-40B4-BE49-F238E27FC236}">
                <a16:creationId xmlns:a16="http://schemas.microsoft.com/office/drawing/2014/main" id="{F21B2574-03F5-4DA6-A2A2-C459E4186626}"/>
              </a:ext>
            </a:extLst>
          </p:cNvPr>
          <p:cNvSpPr/>
          <p:nvPr/>
        </p:nvSpPr>
        <p:spPr>
          <a:xfrm>
            <a:off x="205795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4" name="立方体 2113">
            <a:extLst>
              <a:ext uri="{FF2B5EF4-FFF2-40B4-BE49-F238E27FC236}">
                <a16:creationId xmlns:a16="http://schemas.microsoft.com/office/drawing/2014/main" id="{4390F011-0E74-408A-AEC5-C3E3886703BA}"/>
              </a:ext>
            </a:extLst>
          </p:cNvPr>
          <p:cNvSpPr/>
          <p:nvPr/>
        </p:nvSpPr>
        <p:spPr>
          <a:xfrm>
            <a:off x="2057955" y="49040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5" name="立方体 2114">
            <a:extLst>
              <a:ext uri="{FF2B5EF4-FFF2-40B4-BE49-F238E27FC236}">
                <a16:creationId xmlns:a16="http://schemas.microsoft.com/office/drawing/2014/main" id="{E11DF3B9-D574-42E4-9A7D-B9B56911430E}"/>
              </a:ext>
            </a:extLst>
          </p:cNvPr>
          <p:cNvSpPr/>
          <p:nvPr/>
        </p:nvSpPr>
        <p:spPr>
          <a:xfrm>
            <a:off x="202816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6" name="立方体 2115">
            <a:extLst>
              <a:ext uri="{FF2B5EF4-FFF2-40B4-BE49-F238E27FC236}">
                <a16:creationId xmlns:a16="http://schemas.microsoft.com/office/drawing/2014/main" id="{B8D779E9-6210-4B2E-9D04-3E01FF9E15BF}"/>
              </a:ext>
            </a:extLst>
          </p:cNvPr>
          <p:cNvSpPr/>
          <p:nvPr/>
        </p:nvSpPr>
        <p:spPr>
          <a:xfrm>
            <a:off x="202816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7" name="立方体 2116">
            <a:extLst>
              <a:ext uri="{FF2B5EF4-FFF2-40B4-BE49-F238E27FC236}">
                <a16:creationId xmlns:a16="http://schemas.microsoft.com/office/drawing/2014/main" id="{2831ACF7-FD64-4B74-9550-3E87C7F75E9F}"/>
              </a:ext>
            </a:extLst>
          </p:cNvPr>
          <p:cNvSpPr/>
          <p:nvPr/>
        </p:nvSpPr>
        <p:spPr>
          <a:xfrm>
            <a:off x="2028168" y="518909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8" name="立方体 2117">
            <a:extLst>
              <a:ext uri="{FF2B5EF4-FFF2-40B4-BE49-F238E27FC236}">
                <a16:creationId xmlns:a16="http://schemas.microsoft.com/office/drawing/2014/main" id="{1C4005A6-D853-4CAC-963C-510611612F1E}"/>
              </a:ext>
            </a:extLst>
          </p:cNvPr>
          <p:cNvSpPr/>
          <p:nvPr/>
        </p:nvSpPr>
        <p:spPr>
          <a:xfrm>
            <a:off x="1998381" y="73402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" name="立方体 2118">
            <a:extLst>
              <a:ext uri="{FF2B5EF4-FFF2-40B4-BE49-F238E27FC236}">
                <a16:creationId xmlns:a16="http://schemas.microsoft.com/office/drawing/2014/main" id="{7541BAA1-1786-4278-8D0F-77DCBE1FE9D9}"/>
              </a:ext>
            </a:extLst>
          </p:cNvPr>
          <p:cNvSpPr/>
          <p:nvPr/>
        </p:nvSpPr>
        <p:spPr>
          <a:xfrm>
            <a:off x="1998381" y="640719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0" name="立方体 2119">
            <a:extLst>
              <a:ext uri="{FF2B5EF4-FFF2-40B4-BE49-F238E27FC236}">
                <a16:creationId xmlns:a16="http://schemas.microsoft.com/office/drawing/2014/main" id="{7636E7F7-7DC7-4E22-9982-C0EED28CA173}"/>
              </a:ext>
            </a:extLst>
          </p:cNvPr>
          <p:cNvSpPr/>
          <p:nvPr/>
        </p:nvSpPr>
        <p:spPr>
          <a:xfrm>
            <a:off x="1998381" y="54741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1" name="立方体 2120">
            <a:extLst>
              <a:ext uri="{FF2B5EF4-FFF2-40B4-BE49-F238E27FC236}">
                <a16:creationId xmlns:a16="http://schemas.microsoft.com/office/drawing/2014/main" id="{180BA4B0-7385-4987-945C-65B5AA21A9C0}"/>
              </a:ext>
            </a:extLst>
          </p:cNvPr>
          <p:cNvSpPr/>
          <p:nvPr/>
        </p:nvSpPr>
        <p:spPr>
          <a:xfrm>
            <a:off x="2147316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2" name="立方体 2121">
            <a:extLst>
              <a:ext uri="{FF2B5EF4-FFF2-40B4-BE49-F238E27FC236}">
                <a16:creationId xmlns:a16="http://schemas.microsoft.com/office/drawing/2014/main" id="{E3CD77D2-3774-48CC-9404-67185C3FD2F6}"/>
              </a:ext>
            </a:extLst>
          </p:cNvPr>
          <p:cNvSpPr/>
          <p:nvPr/>
        </p:nvSpPr>
        <p:spPr>
          <a:xfrm>
            <a:off x="2147316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3" name="立方体 2122">
            <a:extLst>
              <a:ext uri="{FF2B5EF4-FFF2-40B4-BE49-F238E27FC236}">
                <a16:creationId xmlns:a16="http://schemas.microsoft.com/office/drawing/2014/main" id="{2918FA1E-FFD3-4C33-81DA-62DC4A7E43EB}"/>
              </a:ext>
            </a:extLst>
          </p:cNvPr>
          <p:cNvSpPr/>
          <p:nvPr/>
        </p:nvSpPr>
        <p:spPr>
          <a:xfrm>
            <a:off x="2147316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4" name="立方体 2123">
            <a:extLst>
              <a:ext uri="{FF2B5EF4-FFF2-40B4-BE49-F238E27FC236}">
                <a16:creationId xmlns:a16="http://schemas.microsoft.com/office/drawing/2014/main" id="{69D8937E-1464-4A11-953A-6CD7AC320871}"/>
              </a:ext>
            </a:extLst>
          </p:cNvPr>
          <p:cNvSpPr/>
          <p:nvPr/>
        </p:nvSpPr>
        <p:spPr>
          <a:xfrm>
            <a:off x="2117529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5" name="立方体 2124">
            <a:extLst>
              <a:ext uri="{FF2B5EF4-FFF2-40B4-BE49-F238E27FC236}">
                <a16:creationId xmlns:a16="http://schemas.microsoft.com/office/drawing/2014/main" id="{C48BBC7D-C5C7-478B-9AFA-A91D0D09BCE7}"/>
              </a:ext>
            </a:extLst>
          </p:cNvPr>
          <p:cNvSpPr/>
          <p:nvPr/>
        </p:nvSpPr>
        <p:spPr>
          <a:xfrm>
            <a:off x="2117529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立方体 2125">
            <a:extLst>
              <a:ext uri="{FF2B5EF4-FFF2-40B4-BE49-F238E27FC236}">
                <a16:creationId xmlns:a16="http://schemas.microsoft.com/office/drawing/2014/main" id="{33E22991-84DF-4EB8-8891-1623A15F3396}"/>
              </a:ext>
            </a:extLst>
          </p:cNvPr>
          <p:cNvSpPr/>
          <p:nvPr/>
        </p:nvSpPr>
        <p:spPr>
          <a:xfrm>
            <a:off x="2117529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立方体 2126">
            <a:extLst>
              <a:ext uri="{FF2B5EF4-FFF2-40B4-BE49-F238E27FC236}">
                <a16:creationId xmlns:a16="http://schemas.microsoft.com/office/drawing/2014/main" id="{C7768DEA-9B1B-40EA-86AB-E3B78BD7758A}"/>
              </a:ext>
            </a:extLst>
          </p:cNvPr>
          <p:cNvSpPr/>
          <p:nvPr/>
        </p:nvSpPr>
        <p:spPr>
          <a:xfrm>
            <a:off x="2087742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8" name="立方体 2127">
            <a:extLst>
              <a:ext uri="{FF2B5EF4-FFF2-40B4-BE49-F238E27FC236}">
                <a16:creationId xmlns:a16="http://schemas.microsoft.com/office/drawing/2014/main" id="{2E4BDD64-9318-4DA5-BC53-6FA01E7EE49B}"/>
              </a:ext>
            </a:extLst>
          </p:cNvPr>
          <p:cNvSpPr/>
          <p:nvPr/>
        </p:nvSpPr>
        <p:spPr>
          <a:xfrm>
            <a:off x="2087742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" name="立方体 2128">
            <a:extLst>
              <a:ext uri="{FF2B5EF4-FFF2-40B4-BE49-F238E27FC236}">
                <a16:creationId xmlns:a16="http://schemas.microsoft.com/office/drawing/2014/main" id="{6DEFE59C-9609-47E8-91E3-8E63A5EB219B}"/>
              </a:ext>
            </a:extLst>
          </p:cNvPr>
          <p:cNvSpPr/>
          <p:nvPr/>
        </p:nvSpPr>
        <p:spPr>
          <a:xfrm>
            <a:off x="2087742" y="54741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0" name="直接连接符 2129">
            <a:extLst>
              <a:ext uri="{FF2B5EF4-FFF2-40B4-BE49-F238E27FC236}">
                <a16:creationId xmlns:a16="http://schemas.microsoft.com/office/drawing/2014/main" id="{5AFA7D93-545D-4744-BFFD-8FFEDB68599F}"/>
              </a:ext>
            </a:extLst>
          </p:cNvPr>
          <p:cNvCxnSpPr>
            <a:cxnSpLocks/>
          </p:cNvCxnSpPr>
          <p:nvPr/>
        </p:nvCxnSpPr>
        <p:spPr>
          <a:xfrm flipH="1">
            <a:off x="2125235" y="488380"/>
            <a:ext cx="339455" cy="125724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直接连接符 2130">
            <a:extLst>
              <a:ext uri="{FF2B5EF4-FFF2-40B4-BE49-F238E27FC236}">
                <a16:creationId xmlns:a16="http://schemas.microsoft.com/office/drawing/2014/main" id="{0316D22F-6B42-472C-BCA4-2D717A6AE9A9}"/>
              </a:ext>
            </a:extLst>
          </p:cNvPr>
          <p:cNvCxnSpPr>
            <a:cxnSpLocks/>
          </p:cNvCxnSpPr>
          <p:nvPr/>
        </p:nvCxnSpPr>
        <p:spPr>
          <a:xfrm>
            <a:off x="2422908" y="473401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2" name="文本框 7168">
            <a:extLst>
              <a:ext uri="{FF2B5EF4-FFF2-40B4-BE49-F238E27FC236}">
                <a16:creationId xmlns:a16="http://schemas.microsoft.com/office/drawing/2014/main" id="{4332DC47-E23A-44C6-A5EE-2C077D5C555A}"/>
              </a:ext>
            </a:extLst>
          </p:cNvPr>
          <p:cNvSpPr txBox="1"/>
          <p:nvPr/>
        </p:nvSpPr>
        <p:spPr>
          <a:xfrm>
            <a:off x="2275292" y="101800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3" name="直接连接符 2132">
            <a:extLst>
              <a:ext uri="{FF2B5EF4-FFF2-40B4-BE49-F238E27FC236}">
                <a16:creationId xmlns:a16="http://schemas.microsoft.com/office/drawing/2014/main" id="{09368747-CF46-4FDC-8F6D-6EFBF7444B35}"/>
              </a:ext>
            </a:extLst>
          </p:cNvPr>
          <p:cNvCxnSpPr>
            <a:cxnSpLocks/>
          </p:cNvCxnSpPr>
          <p:nvPr/>
        </p:nvCxnSpPr>
        <p:spPr>
          <a:xfrm>
            <a:off x="703909" y="1819555"/>
            <a:ext cx="1218937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直接连接符 2133">
            <a:extLst>
              <a:ext uri="{FF2B5EF4-FFF2-40B4-BE49-F238E27FC236}">
                <a16:creationId xmlns:a16="http://schemas.microsoft.com/office/drawing/2014/main" id="{C1D78F6E-6ED2-42B5-943A-B937DDC38D26}"/>
              </a:ext>
            </a:extLst>
          </p:cNvPr>
          <p:cNvCxnSpPr>
            <a:cxnSpLocks/>
          </p:cNvCxnSpPr>
          <p:nvPr/>
        </p:nvCxnSpPr>
        <p:spPr>
          <a:xfrm>
            <a:off x="2078878" y="1735518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直接连接符 2134">
            <a:extLst>
              <a:ext uri="{FF2B5EF4-FFF2-40B4-BE49-F238E27FC236}">
                <a16:creationId xmlns:a16="http://schemas.microsoft.com/office/drawing/2014/main" id="{3751E52D-83D2-4DE7-9E4E-469AADAB440D}"/>
              </a:ext>
            </a:extLst>
          </p:cNvPr>
          <p:cNvCxnSpPr>
            <a:cxnSpLocks/>
          </p:cNvCxnSpPr>
          <p:nvPr/>
        </p:nvCxnSpPr>
        <p:spPr>
          <a:xfrm flipV="1">
            <a:off x="1930051" y="1771057"/>
            <a:ext cx="0" cy="84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接连接符 2135">
            <a:extLst>
              <a:ext uri="{FF2B5EF4-FFF2-40B4-BE49-F238E27FC236}">
                <a16:creationId xmlns:a16="http://schemas.microsoft.com/office/drawing/2014/main" id="{2E84A69E-F612-4CC4-98A6-714BE5B08BAD}"/>
              </a:ext>
            </a:extLst>
          </p:cNvPr>
          <p:cNvCxnSpPr>
            <a:cxnSpLocks/>
          </p:cNvCxnSpPr>
          <p:nvPr/>
        </p:nvCxnSpPr>
        <p:spPr>
          <a:xfrm flipV="1">
            <a:off x="710850" y="1779072"/>
            <a:ext cx="0" cy="75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文本框 7173">
            <a:extLst>
              <a:ext uri="{FF2B5EF4-FFF2-40B4-BE49-F238E27FC236}">
                <a16:creationId xmlns:a16="http://schemas.microsoft.com/office/drawing/2014/main" id="{9BA89E32-C038-4782-816C-2AA180A5FD99}"/>
              </a:ext>
            </a:extLst>
          </p:cNvPr>
          <p:cNvSpPr txBox="1"/>
          <p:nvPr/>
        </p:nvSpPr>
        <p:spPr>
          <a:xfrm>
            <a:off x="1182298" y="1772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8" name="直接连接符 2137">
            <a:extLst>
              <a:ext uri="{FF2B5EF4-FFF2-40B4-BE49-F238E27FC236}">
                <a16:creationId xmlns:a16="http://schemas.microsoft.com/office/drawing/2014/main" id="{C3471FE8-A792-47EF-B04D-16AD21643A88}"/>
              </a:ext>
            </a:extLst>
          </p:cNvPr>
          <p:cNvCxnSpPr>
            <a:cxnSpLocks/>
          </p:cNvCxnSpPr>
          <p:nvPr/>
        </p:nvCxnSpPr>
        <p:spPr>
          <a:xfrm>
            <a:off x="861261" y="621229"/>
            <a:ext cx="0" cy="244131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直接连接符 2138">
            <a:extLst>
              <a:ext uri="{FF2B5EF4-FFF2-40B4-BE49-F238E27FC236}">
                <a16:creationId xmlns:a16="http://schemas.microsoft.com/office/drawing/2014/main" id="{E6919EB0-11C7-4050-8949-DFB508BD8BC8}"/>
              </a:ext>
            </a:extLst>
          </p:cNvPr>
          <p:cNvCxnSpPr>
            <a:cxnSpLocks/>
          </p:cNvCxnSpPr>
          <p:nvPr/>
        </p:nvCxnSpPr>
        <p:spPr>
          <a:xfrm>
            <a:off x="811705" y="621229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直接连接符 2139">
            <a:extLst>
              <a:ext uri="{FF2B5EF4-FFF2-40B4-BE49-F238E27FC236}">
                <a16:creationId xmlns:a16="http://schemas.microsoft.com/office/drawing/2014/main" id="{015A16F1-97BA-4F85-9B35-D6C83E56257F}"/>
              </a:ext>
            </a:extLst>
          </p:cNvPr>
          <p:cNvCxnSpPr>
            <a:cxnSpLocks/>
          </p:cNvCxnSpPr>
          <p:nvPr/>
        </p:nvCxnSpPr>
        <p:spPr>
          <a:xfrm>
            <a:off x="814086" y="865360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/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2" name="直接连接符 2141">
            <a:extLst>
              <a:ext uri="{FF2B5EF4-FFF2-40B4-BE49-F238E27FC236}">
                <a16:creationId xmlns:a16="http://schemas.microsoft.com/office/drawing/2014/main" id="{16DE342C-2B56-48CF-A21F-4CB86C68C6F8}"/>
              </a:ext>
            </a:extLst>
          </p:cNvPr>
          <p:cNvCxnSpPr>
            <a:cxnSpLocks/>
          </p:cNvCxnSpPr>
          <p:nvPr/>
        </p:nvCxnSpPr>
        <p:spPr>
          <a:xfrm flipH="1">
            <a:off x="884974" y="447955"/>
            <a:ext cx="117307" cy="136979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直接连接符 2142">
            <a:extLst>
              <a:ext uri="{FF2B5EF4-FFF2-40B4-BE49-F238E27FC236}">
                <a16:creationId xmlns:a16="http://schemas.microsoft.com/office/drawing/2014/main" id="{5EFE73DE-1B4A-484A-9597-D14AFB2E8565}"/>
              </a:ext>
            </a:extLst>
          </p:cNvPr>
          <p:cNvCxnSpPr>
            <a:cxnSpLocks/>
          </p:cNvCxnSpPr>
          <p:nvPr/>
        </p:nvCxnSpPr>
        <p:spPr>
          <a:xfrm>
            <a:off x="965692" y="419787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直接连接符 2143">
            <a:extLst>
              <a:ext uri="{FF2B5EF4-FFF2-40B4-BE49-F238E27FC236}">
                <a16:creationId xmlns:a16="http://schemas.microsoft.com/office/drawing/2014/main" id="{6FB5ED1C-3C80-4C8E-B0D8-91753806483C}"/>
              </a:ext>
            </a:extLst>
          </p:cNvPr>
          <p:cNvCxnSpPr>
            <a:cxnSpLocks/>
          </p:cNvCxnSpPr>
          <p:nvPr/>
        </p:nvCxnSpPr>
        <p:spPr>
          <a:xfrm>
            <a:off x="848905" y="558743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/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立方体 1778">
            <a:extLst>
              <a:ext uri="{FF2B5EF4-FFF2-40B4-BE49-F238E27FC236}">
                <a16:creationId xmlns:a16="http://schemas.microsoft.com/office/drawing/2014/main" id="{9620E80D-D522-4F4D-85F3-749868711837}"/>
              </a:ext>
            </a:extLst>
          </p:cNvPr>
          <p:cNvSpPr/>
          <p:nvPr/>
        </p:nvSpPr>
        <p:spPr>
          <a:xfrm>
            <a:off x="89176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0" name="立方体 1779">
            <a:extLst>
              <a:ext uri="{FF2B5EF4-FFF2-40B4-BE49-F238E27FC236}">
                <a16:creationId xmlns:a16="http://schemas.microsoft.com/office/drawing/2014/main" id="{15DB46BB-95A6-4F0D-9AE8-A6100ABC0C93}"/>
              </a:ext>
            </a:extLst>
          </p:cNvPr>
          <p:cNvSpPr/>
          <p:nvPr/>
        </p:nvSpPr>
        <p:spPr>
          <a:xfrm>
            <a:off x="89176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" name="立方体 1780">
            <a:extLst>
              <a:ext uri="{FF2B5EF4-FFF2-40B4-BE49-F238E27FC236}">
                <a16:creationId xmlns:a16="http://schemas.microsoft.com/office/drawing/2014/main" id="{35BF617F-F8AB-4E02-AB06-CFD12B8E3720}"/>
              </a:ext>
            </a:extLst>
          </p:cNvPr>
          <p:cNvSpPr/>
          <p:nvPr/>
        </p:nvSpPr>
        <p:spPr>
          <a:xfrm>
            <a:off x="89176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" name="立方体 1781">
            <a:extLst>
              <a:ext uri="{FF2B5EF4-FFF2-40B4-BE49-F238E27FC236}">
                <a16:creationId xmlns:a16="http://schemas.microsoft.com/office/drawing/2014/main" id="{3F7DF3DF-C82B-489A-96D9-0981F3D3B739}"/>
              </a:ext>
            </a:extLst>
          </p:cNvPr>
          <p:cNvSpPr/>
          <p:nvPr/>
        </p:nvSpPr>
        <p:spPr>
          <a:xfrm>
            <a:off x="86198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3" name="立方体 1782">
            <a:extLst>
              <a:ext uri="{FF2B5EF4-FFF2-40B4-BE49-F238E27FC236}">
                <a16:creationId xmlns:a16="http://schemas.microsoft.com/office/drawing/2014/main" id="{098394D0-4189-4D86-9899-3F6C30C98E25}"/>
              </a:ext>
            </a:extLst>
          </p:cNvPr>
          <p:cNvSpPr/>
          <p:nvPr/>
        </p:nvSpPr>
        <p:spPr>
          <a:xfrm>
            <a:off x="86198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4" name="立方体 1783">
            <a:extLst>
              <a:ext uri="{FF2B5EF4-FFF2-40B4-BE49-F238E27FC236}">
                <a16:creationId xmlns:a16="http://schemas.microsoft.com/office/drawing/2014/main" id="{3907FCF3-2687-4E3D-B55D-7763C984F486}"/>
              </a:ext>
            </a:extLst>
          </p:cNvPr>
          <p:cNvSpPr/>
          <p:nvPr/>
        </p:nvSpPr>
        <p:spPr>
          <a:xfrm>
            <a:off x="86198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5" name="立方体 1784">
            <a:extLst>
              <a:ext uri="{FF2B5EF4-FFF2-40B4-BE49-F238E27FC236}">
                <a16:creationId xmlns:a16="http://schemas.microsoft.com/office/drawing/2014/main" id="{6FBC9197-5FE3-4EEB-B89E-5F6C655166A6}"/>
              </a:ext>
            </a:extLst>
          </p:cNvPr>
          <p:cNvSpPr/>
          <p:nvPr/>
        </p:nvSpPr>
        <p:spPr>
          <a:xfrm>
            <a:off x="83219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6" name="立方体 1785">
            <a:extLst>
              <a:ext uri="{FF2B5EF4-FFF2-40B4-BE49-F238E27FC236}">
                <a16:creationId xmlns:a16="http://schemas.microsoft.com/office/drawing/2014/main" id="{6C3D3571-2124-4EA6-B287-B3DC894FECFD}"/>
              </a:ext>
            </a:extLst>
          </p:cNvPr>
          <p:cNvSpPr/>
          <p:nvPr/>
        </p:nvSpPr>
        <p:spPr>
          <a:xfrm>
            <a:off x="83219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7" name="立方体 1786">
            <a:extLst>
              <a:ext uri="{FF2B5EF4-FFF2-40B4-BE49-F238E27FC236}">
                <a16:creationId xmlns:a16="http://schemas.microsoft.com/office/drawing/2014/main" id="{32F5EF16-3A0E-4646-AED9-EFA69D59AC61}"/>
              </a:ext>
            </a:extLst>
          </p:cNvPr>
          <p:cNvSpPr/>
          <p:nvPr/>
        </p:nvSpPr>
        <p:spPr>
          <a:xfrm>
            <a:off x="83219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8" name="立方体 1787">
            <a:extLst>
              <a:ext uri="{FF2B5EF4-FFF2-40B4-BE49-F238E27FC236}">
                <a16:creationId xmlns:a16="http://schemas.microsoft.com/office/drawing/2014/main" id="{696062A2-0096-4415-A969-553AD4AB7255}"/>
              </a:ext>
            </a:extLst>
          </p:cNvPr>
          <p:cNvSpPr/>
          <p:nvPr/>
        </p:nvSpPr>
        <p:spPr>
          <a:xfrm>
            <a:off x="98635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9" name="立方体 1788">
            <a:extLst>
              <a:ext uri="{FF2B5EF4-FFF2-40B4-BE49-F238E27FC236}">
                <a16:creationId xmlns:a16="http://schemas.microsoft.com/office/drawing/2014/main" id="{854BB4FC-24F3-4D03-8BB6-1F59398AD86B}"/>
              </a:ext>
            </a:extLst>
          </p:cNvPr>
          <p:cNvSpPr/>
          <p:nvPr/>
        </p:nvSpPr>
        <p:spPr>
          <a:xfrm>
            <a:off x="98635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0" name="立方体 1789">
            <a:extLst>
              <a:ext uri="{FF2B5EF4-FFF2-40B4-BE49-F238E27FC236}">
                <a16:creationId xmlns:a16="http://schemas.microsoft.com/office/drawing/2014/main" id="{A3596825-9A1F-4A36-9F2F-B97C56F85425}"/>
              </a:ext>
            </a:extLst>
          </p:cNvPr>
          <p:cNvSpPr/>
          <p:nvPr/>
        </p:nvSpPr>
        <p:spPr>
          <a:xfrm>
            <a:off x="98635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1" name="立方体 1790">
            <a:extLst>
              <a:ext uri="{FF2B5EF4-FFF2-40B4-BE49-F238E27FC236}">
                <a16:creationId xmlns:a16="http://schemas.microsoft.com/office/drawing/2014/main" id="{7F55561B-6F25-47CE-BCC4-39F5181EE37E}"/>
              </a:ext>
            </a:extLst>
          </p:cNvPr>
          <p:cNvSpPr/>
          <p:nvPr/>
        </p:nvSpPr>
        <p:spPr>
          <a:xfrm>
            <a:off x="95656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" name="立方体 1791">
            <a:extLst>
              <a:ext uri="{FF2B5EF4-FFF2-40B4-BE49-F238E27FC236}">
                <a16:creationId xmlns:a16="http://schemas.microsoft.com/office/drawing/2014/main" id="{B8E64F34-0416-4FB2-A9C7-6A3709E5808C}"/>
              </a:ext>
            </a:extLst>
          </p:cNvPr>
          <p:cNvSpPr/>
          <p:nvPr/>
        </p:nvSpPr>
        <p:spPr>
          <a:xfrm>
            <a:off x="95656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3" name="立方体 1792">
            <a:extLst>
              <a:ext uri="{FF2B5EF4-FFF2-40B4-BE49-F238E27FC236}">
                <a16:creationId xmlns:a16="http://schemas.microsoft.com/office/drawing/2014/main" id="{BAF9AC8C-9AC3-4198-87E6-DFFF5F4E9892}"/>
              </a:ext>
            </a:extLst>
          </p:cNvPr>
          <p:cNvSpPr/>
          <p:nvPr/>
        </p:nvSpPr>
        <p:spPr>
          <a:xfrm>
            <a:off x="95656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4" name="立方体 1793">
            <a:extLst>
              <a:ext uri="{FF2B5EF4-FFF2-40B4-BE49-F238E27FC236}">
                <a16:creationId xmlns:a16="http://schemas.microsoft.com/office/drawing/2014/main" id="{18295409-A754-4F79-AFB0-D5B31951C17A}"/>
              </a:ext>
            </a:extLst>
          </p:cNvPr>
          <p:cNvSpPr/>
          <p:nvPr/>
        </p:nvSpPr>
        <p:spPr>
          <a:xfrm>
            <a:off x="92678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5" name="立方体 1794">
            <a:extLst>
              <a:ext uri="{FF2B5EF4-FFF2-40B4-BE49-F238E27FC236}">
                <a16:creationId xmlns:a16="http://schemas.microsoft.com/office/drawing/2014/main" id="{1A822131-DE67-490F-99ED-91C711CDCEB8}"/>
              </a:ext>
            </a:extLst>
          </p:cNvPr>
          <p:cNvSpPr/>
          <p:nvPr/>
        </p:nvSpPr>
        <p:spPr>
          <a:xfrm>
            <a:off x="92678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6" name="立方体 1795">
            <a:extLst>
              <a:ext uri="{FF2B5EF4-FFF2-40B4-BE49-F238E27FC236}">
                <a16:creationId xmlns:a16="http://schemas.microsoft.com/office/drawing/2014/main" id="{AB1F02C6-4D84-4EFC-B332-0576CB01BA03}"/>
              </a:ext>
            </a:extLst>
          </p:cNvPr>
          <p:cNvSpPr/>
          <p:nvPr/>
        </p:nvSpPr>
        <p:spPr>
          <a:xfrm>
            <a:off x="926781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7" name="立方体 1796">
            <a:extLst>
              <a:ext uri="{FF2B5EF4-FFF2-40B4-BE49-F238E27FC236}">
                <a16:creationId xmlns:a16="http://schemas.microsoft.com/office/drawing/2014/main" id="{496CE586-B065-4265-A87F-23DDA2AC86BF}"/>
              </a:ext>
            </a:extLst>
          </p:cNvPr>
          <p:cNvSpPr/>
          <p:nvPr/>
        </p:nvSpPr>
        <p:spPr>
          <a:xfrm>
            <a:off x="108095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8" name="立方体 1797">
            <a:extLst>
              <a:ext uri="{FF2B5EF4-FFF2-40B4-BE49-F238E27FC236}">
                <a16:creationId xmlns:a16="http://schemas.microsoft.com/office/drawing/2014/main" id="{AD310591-2E81-45E5-8EAD-F998B5A3502E}"/>
              </a:ext>
            </a:extLst>
          </p:cNvPr>
          <p:cNvSpPr/>
          <p:nvPr/>
        </p:nvSpPr>
        <p:spPr>
          <a:xfrm>
            <a:off x="1080954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9" name="立方体 1798">
            <a:extLst>
              <a:ext uri="{FF2B5EF4-FFF2-40B4-BE49-F238E27FC236}">
                <a16:creationId xmlns:a16="http://schemas.microsoft.com/office/drawing/2014/main" id="{ECF1BB35-0C65-47B1-96BE-005D9FBADC6C}"/>
              </a:ext>
            </a:extLst>
          </p:cNvPr>
          <p:cNvSpPr/>
          <p:nvPr/>
        </p:nvSpPr>
        <p:spPr>
          <a:xfrm>
            <a:off x="108095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0" name="立方体 1799">
            <a:extLst>
              <a:ext uri="{FF2B5EF4-FFF2-40B4-BE49-F238E27FC236}">
                <a16:creationId xmlns:a16="http://schemas.microsoft.com/office/drawing/2014/main" id="{C231DF1A-B722-4314-9037-117B6E0C70C6}"/>
              </a:ext>
            </a:extLst>
          </p:cNvPr>
          <p:cNvSpPr/>
          <p:nvPr/>
        </p:nvSpPr>
        <p:spPr>
          <a:xfrm>
            <a:off x="105116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1" name="立方体 1800">
            <a:extLst>
              <a:ext uri="{FF2B5EF4-FFF2-40B4-BE49-F238E27FC236}">
                <a16:creationId xmlns:a16="http://schemas.microsoft.com/office/drawing/2014/main" id="{A285095F-9A86-4ECA-9869-46ABD16DCC92}"/>
              </a:ext>
            </a:extLst>
          </p:cNvPr>
          <p:cNvSpPr/>
          <p:nvPr/>
        </p:nvSpPr>
        <p:spPr>
          <a:xfrm>
            <a:off x="105116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" name="立方体 1801">
            <a:extLst>
              <a:ext uri="{FF2B5EF4-FFF2-40B4-BE49-F238E27FC236}">
                <a16:creationId xmlns:a16="http://schemas.microsoft.com/office/drawing/2014/main" id="{C0E2DFA1-25F9-4E6C-8150-B82810E01FB3}"/>
              </a:ext>
            </a:extLst>
          </p:cNvPr>
          <p:cNvSpPr/>
          <p:nvPr/>
        </p:nvSpPr>
        <p:spPr>
          <a:xfrm>
            <a:off x="105116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3" name="立方体 1802">
            <a:extLst>
              <a:ext uri="{FF2B5EF4-FFF2-40B4-BE49-F238E27FC236}">
                <a16:creationId xmlns:a16="http://schemas.microsoft.com/office/drawing/2014/main" id="{5EC74D32-7DC7-449C-82E9-9B0D56BBE88F}"/>
              </a:ext>
            </a:extLst>
          </p:cNvPr>
          <p:cNvSpPr/>
          <p:nvPr/>
        </p:nvSpPr>
        <p:spPr>
          <a:xfrm>
            <a:off x="102138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4" name="立方体 1803">
            <a:extLst>
              <a:ext uri="{FF2B5EF4-FFF2-40B4-BE49-F238E27FC236}">
                <a16:creationId xmlns:a16="http://schemas.microsoft.com/office/drawing/2014/main" id="{0D07C825-AC48-46A2-BF7C-D2A6633FB08B}"/>
              </a:ext>
            </a:extLst>
          </p:cNvPr>
          <p:cNvSpPr/>
          <p:nvPr/>
        </p:nvSpPr>
        <p:spPr>
          <a:xfrm>
            <a:off x="102138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5" name="立方体 1804">
            <a:extLst>
              <a:ext uri="{FF2B5EF4-FFF2-40B4-BE49-F238E27FC236}">
                <a16:creationId xmlns:a16="http://schemas.microsoft.com/office/drawing/2014/main" id="{E2AE7989-FDB4-49D7-9FB7-75B7573AD80C}"/>
              </a:ext>
            </a:extLst>
          </p:cNvPr>
          <p:cNvSpPr/>
          <p:nvPr/>
        </p:nvSpPr>
        <p:spPr>
          <a:xfrm>
            <a:off x="1021380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6" name="立方体 1805">
            <a:extLst>
              <a:ext uri="{FF2B5EF4-FFF2-40B4-BE49-F238E27FC236}">
                <a16:creationId xmlns:a16="http://schemas.microsoft.com/office/drawing/2014/main" id="{0946A95D-148B-4813-BFF2-A7152CA9C742}"/>
              </a:ext>
            </a:extLst>
          </p:cNvPr>
          <p:cNvSpPr/>
          <p:nvPr/>
        </p:nvSpPr>
        <p:spPr>
          <a:xfrm>
            <a:off x="117554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7" name="立方体 1806">
            <a:extLst>
              <a:ext uri="{FF2B5EF4-FFF2-40B4-BE49-F238E27FC236}">
                <a16:creationId xmlns:a16="http://schemas.microsoft.com/office/drawing/2014/main" id="{87DA6AB7-5BA0-4CDF-AF03-243BE945F0FC}"/>
              </a:ext>
            </a:extLst>
          </p:cNvPr>
          <p:cNvSpPr/>
          <p:nvPr/>
        </p:nvSpPr>
        <p:spPr>
          <a:xfrm>
            <a:off x="1175541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8" name="立方体 1807">
            <a:extLst>
              <a:ext uri="{FF2B5EF4-FFF2-40B4-BE49-F238E27FC236}">
                <a16:creationId xmlns:a16="http://schemas.microsoft.com/office/drawing/2014/main" id="{944488F5-3147-4CF1-934F-0AF03F28812B}"/>
              </a:ext>
            </a:extLst>
          </p:cNvPr>
          <p:cNvSpPr/>
          <p:nvPr/>
        </p:nvSpPr>
        <p:spPr>
          <a:xfrm>
            <a:off x="117554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9" name="立方体 1808">
            <a:extLst>
              <a:ext uri="{FF2B5EF4-FFF2-40B4-BE49-F238E27FC236}">
                <a16:creationId xmlns:a16="http://schemas.microsoft.com/office/drawing/2014/main" id="{22B73953-7921-46C6-A17D-89AC194F0AEB}"/>
              </a:ext>
            </a:extLst>
          </p:cNvPr>
          <p:cNvSpPr/>
          <p:nvPr/>
        </p:nvSpPr>
        <p:spPr>
          <a:xfrm>
            <a:off x="114575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0" name="立方体 1809">
            <a:extLst>
              <a:ext uri="{FF2B5EF4-FFF2-40B4-BE49-F238E27FC236}">
                <a16:creationId xmlns:a16="http://schemas.microsoft.com/office/drawing/2014/main" id="{ACB37DFD-E76C-4502-8837-6F766B25D096}"/>
              </a:ext>
            </a:extLst>
          </p:cNvPr>
          <p:cNvSpPr/>
          <p:nvPr/>
        </p:nvSpPr>
        <p:spPr>
          <a:xfrm>
            <a:off x="114575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1" name="立方体 1810">
            <a:extLst>
              <a:ext uri="{FF2B5EF4-FFF2-40B4-BE49-F238E27FC236}">
                <a16:creationId xmlns:a16="http://schemas.microsoft.com/office/drawing/2014/main" id="{C59E007A-0241-4A76-AEE1-F86B979F4CA9}"/>
              </a:ext>
            </a:extLst>
          </p:cNvPr>
          <p:cNvSpPr/>
          <p:nvPr/>
        </p:nvSpPr>
        <p:spPr>
          <a:xfrm>
            <a:off x="114575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" name="立方体 1811">
            <a:extLst>
              <a:ext uri="{FF2B5EF4-FFF2-40B4-BE49-F238E27FC236}">
                <a16:creationId xmlns:a16="http://schemas.microsoft.com/office/drawing/2014/main" id="{0CB0C382-6F1E-422E-BFD7-FBE54012799E}"/>
              </a:ext>
            </a:extLst>
          </p:cNvPr>
          <p:cNvSpPr/>
          <p:nvPr/>
        </p:nvSpPr>
        <p:spPr>
          <a:xfrm>
            <a:off x="111596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3" name="立方体 1812">
            <a:extLst>
              <a:ext uri="{FF2B5EF4-FFF2-40B4-BE49-F238E27FC236}">
                <a16:creationId xmlns:a16="http://schemas.microsoft.com/office/drawing/2014/main" id="{3306DDF3-936C-4AF0-A9F7-00EDF76C7198}"/>
              </a:ext>
            </a:extLst>
          </p:cNvPr>
          <p:cNvSpPr/>
          <p:nvPr/>
        </p:nvSpPr>
        <p:spPr>
          <a:xfrm>
            <a:off x="111596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4" name="立方体 1813">
            <a:extLst>
              <a:ext uri="{FF2B5EF4-FFF2-40B4-BE49-F238E27FC236}">
                <a16:creationId xmlns:a16="http://schemas.microsoft.com/office/drawing/2014/main" id="{41A5EB67-0B65-4882-98E1-08B963AB2A79}"/>
              </a:ext>
            </a:extLst>
          </p:cNvPr>
          <p:cNvSpPr/>
          <p:nvPr/>
        </p:nvSpPr>
        <p:spPr>
          <a:xfrm>
            <a:off x="1115967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5" name="立方体 1814">
            <a:extLst>
              <a:ext uri="{FF2B5EF4-FFF2-40B4-BE49-F238E27FC236}">
                <a16:creationId xmlns:a16="http://schemas.microsoft.com/office/drawing/2014/main" id="{41EC1C81-E8EC-443C-9858-EEA115B2400D}"/>
              </a:ext>
            </a:extLst>
          </p:cNvPr>
          <p:cNvSpPr/>
          <p:nvPr/>
        </p:nvSpPr>
        <p:spPr>
          <a:xfrm>
            <a:off x="126775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6" name="立方体 1815">
            <a:extLst>
              <a:ext uri="{FF2B5EF4-FFF2-40B4-BE49-F238E27FC236}">
                <a16:creationId xmlns:a16="http://schemas.microsoft.com/office/drawing/2014/main" id="{C1600E1E-1CFF-4A81-A940-07EEADEB49F3}"/>
              </a:ext>
            </a:extLst>
          </p:cNvPr>
          <p:cNvSpPr/>
          <p:nvPr/>
        </p:nvSpPr>
        <p:spPr>
          <a:xfrm>
            <a:off x="126775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7" name="立方体 1816">
            <a:extLst>
              <a:ext uri="{FF2B5EF4-FFF2-40B4-BE49-F238E27FC236}">
                <a16:creationId xmlns:a16="http://schemas.microsoft.com/office/drawing/2014/main" id="{ECCDD8E3-A631-4060-B8AB-5453C6C72B59}"/>
              </a:ext>
            </a:extLst>
          </p:cNvPr>
          <p:cNvSpPr/>
          <p:nvPr/>
        </p:nvSpPr>
        <p:spPr>
          <a:xfrm>
            <a:off x="126775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8" name="立方体 1817">
            <a:extLst>
              <a:ext uri="{FF2B5EF4-FFF2-40B4-BE49-F238E27FC236}">
                <a16:creationId xmlns:a16="http://schemas.microsoft.com/office/drawing/2014/main" id="{6D2D7876-EF8F-40E2-8651-C5CB4A899E13}"/>
              </a:ext>
            </a:extLst>
          </p:cNvPr>
          <p:cNvSpPr/>
          <p:nvPr/>
        </p:nvSpPr>
        <p:spPr>
          <a:xfrm>
            <a:off x="123797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9" name="立方体 1818">
            <a:extLst>
              <a:ext uri="{FF2B5EF4-FFF2-40B4-BE49-F238E27FC236}">
                <a16:creationId xmlns:a16="http://schemas.microsoft.com/office/drawing/2014/main" id="{91237A9B-FF35-4AAF-9536-1D7E7E42894F}"/>
              </a:ext>
            </a:extLst>
          </p:cNvPr>
          <p:cNvSpPr/>
          <p:nvPr/>
        </p:nvSpPr>
        <p:spPr>
          <a:xfrm>
            <a:off x="123797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0" name="立方体 1819">
            <a:extLst>
              <a:ext uri="{FF2B5EF4-FFF2-40B4-BE49-F238E27FC236}">
                <a16:creationId xmlns:a16="http://schemas.microsoft.com/office/drawing/2014/main" id="{5AC289B4-1C6D-41A7-87F6-57EB18643106}"/>
              </a:ext>
            </a:extLst>
          </p:cNvPr>
          <p:cNvSpPr/>
          <p:nvPr/>
        </p:nvSpPr>
        <p:spPr>
          <a:xfrm>
            <a:off x="123797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1" name="立方体 1820">
            <a:extLst>
              <a:ext uri="{FF2B5EF4-FFF2-40B4-BE49-F238E27FC236}">
                <a16:creationId xmlns:a16="http://schemas.microsoft.com/office/drawing/2014/main" id="{9AB888D1-6111-4A7B-B0EA-C5FDD9169F74}"/>
              </a:ext>
            </a:extLst>
          </p:cNvPr>
          <p:cNvSpPr/>
          <p:nvPr/>
        </p:nvSpPr>
        <p:spPr>
          <a:xfrm>
            <a:off x="120818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" name="立方体 1821">
            <a:extLst>
              <a:ext uri="{FF2B5EF4-FFF2-40B4-BE49-F238E27FC236}">
                <a16:creationId xmlns:a16="http://schemas.microsoft.com/office/drawing/2014/main" id="{ACBC5058-1399-47E4-9AAD-2760925856AF}"/>
              </a:ext>
            </a:extLst>
          </p:cNvPr>
          <p:cNvSpPr/>
          <p:nvPr/>
        </p:nvSpPr>
        <p:spPr>
          <a:xfrm>
            <a:off x="120818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3" name="立方体 1822">
            <a:extLst>
              <a:ext uri="{FF2B5EF4-FFF2-40B4-BE49-F238E27FC236}">
                <a16:creationId xmlns:a16="http://schemas.microsoft.com/office/drawing/2014/main" id="{6A148BA8-2562-4D5B-8742-6D2A4D9577B4}"/>
              </a:ext>
            </a:extLst>
          </p:cNvPr>
          <p:cNvSpPr/>
          <p:nvPr/>
        </p:nvSpPr>
        <p:spPr>
          <a:xfrm>
            <a:off x="120818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立方体 1823">
            <a:extLst>
              <a:ext uri="{FF2B5EF4-FFF2-40B4-BE49-F238E27FC236}">
                <a16:creationId xmlns:a16="http://schemas.microsoft.com/office/drawing/2014/main" id="{BB32B6FF-C4F2-4378-B42B-C93DED2F2B28}"/>
              </a:ext>
            </a:extLst>
          </p:cNvPr>
          <p:cNvSpPr/>
          <p:nvPr/>
        </p:nvSpPr>
        <p:spPr>
          <a:xfrm>
            <a:off x="136234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5" name="立方体 1824">
            <a:extLst>
              <a:ext uri="{FF2B5EF4-FFF2-40B4-BE49-F238E27FC236}">
                <a16:creationId xmlns:a16="http://schemas.microsoft.com/office/drawing/2014/main" id="{1304417B-CCE4-484C-A7A0-ABD5D2229042}"/>
              </a:ext>
            </a:extLst>
          </p:cNvPr>
          <p:cNvSpPr/>
          <p:nvPr/>
        </p:nvSpPr>
        <p:spPr>
          <a:xfrm>
            <a:off x="136234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6" name="立方体 1825">
            <a:extLst>
              <a:ext uri="{FF2B5EF4-FFF2-40B4-BE49-F238E27FC236}">
                <a16:creationId xmlns:a16="http://schemas.microsoft.com/office/drawing/2014/main" id="{5016E38C-36B5-45FB-9FE3-6B0746DD764A}"/>
              </a:ext>
            </a:extLst>
          </p:cNvPr>
          <p:cNvSpPr/>
          <p:nvPr/>
        </p:nvSpPr>
        <p:spPr>
          <a:xfrm>
            <a:off x="136234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7" name="立方体 1826">
            <a:extLst>
              <a:ext uri="{FF2B5EF4-FFF2-40B4-BE49-F238E27FC236}">
                <a16:creationId xmlns:a16="http://schemas.microsoft.com/office/drawing/2014/main" id="{49E8E2C0-3E45-4F12-B6C2-292A869E393E}"/>
              </a:ext>
            </a:extLst>
          </p:cNvPr>
          <p:cNvSpPr/>
          <p:nvPr/>
        </p:nvSpPr>
        <p:spPr>
          <a:xfrm>
            <a:off x="133255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8" name="立方体 1827">
            <a:extLst>
              <a:ext uri="{FF2B5EF4-FFF2-40B4-BE49-F238E27FC236}">
                <a16:creationId xmlns:a16="http://schemas.microsoft.com/office/drawing/2014/main" id="{003D3388-EEBA-4ABE-B365-2F6D02B536F6}"/>
              </a:ext>
            </a:extLst>
          </p:cNvPr>
          <p:cNvSpPr/>
          <p:nvPr/>
        </p:nvSpPr>
        <p:spPr>
          <a:xfrm>
            <a:off x="133255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9" name="立方体 1828">
            <a:extLst>
              <a:ext uri="{FF2B5EF4-FFF2-40B4-BE49-F238E27FC236}">
                <a16:creationId xmlns:a16="http://schemas.microsoft.com/office/drawing/2014/main" id="{DEFA38B1-09D6-40C9-BFAC-B4A85021A06C}"/>
              </a:ext>
            </a:extLst>
          </p:cNvPr>
          <p:cNvSpPr/>
          <p:nvPr/>
        </p:nvSpPr>
        <p:spPr>
          <a:xfrm>
            <a:off x="133255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0" name="立方体 1829">
            <a:extLst>
              <a:ext uri="{FF2B5EF4-FFF2-40B4-BE49-F238E27FC236}">
                <a16:creationId xmlns:a16="http://schemas.microsoft.com/office/drawing/2014/main" id="{8084290A-ACA4-4B23-BB14-ABC61CA150D6}"/>
              </a:ext>
            </a:extLst>
          </p:cNvPr>
          <p:cNvSpPr/>
          <p:nvPr/>
        </p:nvSpPr>
        <p:spPr>
          <a:xfrm>
            <a:off x="130277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1" name="立方体 1830">
            <a:extLst>
              <a:ext uri="{FF2B5EF4-FFF2-40B4-BE49-F238E27FC236}">
                <a16:creationId xmlns:a16="http://schemas.microsoft.com/office/drawing/2014/main" id="{EE4E2B9B-66E7-42AA-8A89-79CAD7F41159}"/>
              </a:ext>
            </a:extLst>
          </p:cNvPr>
          <p:cNvSpPr/>
          <p:nvPr/>
        </p:nvSpPr>
        <p:spPr>
          <a:xfrm>
            <a:off x="130277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2" name="立方体 1831">
            <a:extLst>
              <a:ext uri="{FF2B5EF4-FFF2-40B4-BE49-F238E27FC236}">
                <a16:creationId xmlns:a16="http://schemas.microsoft.com/office/drawing/2014/main" id="{BF9F9A20-0156-469C-8F33-690557C17E5C}"/>
              </a:ext>
            </a:extLst>
          </p:cNvPr>
          <p:cNvSpPr/>
          <p:nvPr/>
        </p:nvSpPr>
        <p:spPr>
          <a:xfrm>
            <a:off x="1302771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立方体 1832">
            <a:extLst>
              <a:ext uri="{FF2B5EF4-FFF2-40B4-BE49-F238E27FC236}">
                <a16:creationId xmlns:a16="http://schemas.microsoft.com/office/drawing/2014/main" id="{C7D7C581-1B15-47D2-8B05-07DB8CA45FDC}"/>
              </a:ext>
            </a:extLst>
          </p:cNvPr>
          <p:cNvSpPr/>
          <p:nvPr/>
        </p:nvSpPr>
        <p:spPr>
          <a:xfrm>
            <a:off x="1456944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4" name="立方体 1833">
            <a:extLst>
              <a:ext uri="{FF2B5EF4-FFF2-40B4-BE49-F238E27FC236}">
                <a16:creationId xmlns:a16="http://schemas.microsoft.com/office/drawing/2014/main" id="{6496284D-4B4D-4564-86F4-C81DDA89C1E4}"/>
              </a:ext>
            </a:extLst>
          </p:cNvPr>
          <p:cNvSpPr/>
          <p:nvPr/>
        </p:nvSpPr>
        <p:spPr>
          <a:xfrm>
            <a:off x="1456944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5" name="立方体 1834">
            <a:extLst>
              <a:ext uri="{FF2B5EF4-FFF2-40B4-BE49-F238E27FC236}">
                <a16:creationId xmlns:a16="http://schemas.microsoft.com/office/drawing/2014/main" id="{8A467CB4-ABFC-4C24-8A4A-6A602D5FA10F}"/>
              </a:ext>
            </a:extLst>
          </p:cNvPr>
          <p:cNvSpPr/>
          <p:nvPr/>
        </p:nvSpPr>
        <p:spPr>
          <a:xfrm>
            <a:off x="1456944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6" name="立方体 1835">
            <a:extLst>
              <a:ext uri="{FF2B5EF4-FFF2-40B4-BE49-F238E27FC236}">
                <a16:creationId xmlns:a16="http://schemas.microsoft.com/office/drawing/2014/main" id="{AE557B51-0C60-4BFA-B170-96B11F363702}"/>
              </a:ext>
            </a:extLst>
          </p:cNvPr>
          <p:cNvSpPr/>
          <p:nvPr/>
        </p:nvSpPr>
        <p:spPr>
          <a:xfrm>
            <a:off x="1427157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7" name="立方体 1836">
            <a:extLst>
              <a:ext uri="{FF2B5EF4-FFF2-40B4-BE49-F238E27FC236}">
                <a16:creationId xmlns:a16="http://schemas.microsoft.com/office/drawing/2014/main" id="{163F13EB-492D-4AE3-9959-F3F881264517}"/>
              </a:ext>
            </a:extLst>
          </p:cNvPr>
          <p:cNvSpPr/>
          <p:nvPr/>
        </p:nvSpPr>
        <p:spPr>
          <a:xfrm>
            <a:off x="1427157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8" name="立方体 1837">
            <a:extLst>
              <a:ext uri="{FF2B5EF4-FFF2-40B4-BE49-F238E27FC236}">
                <a16:creationId xmlns:a16="http://schemas.microsoft.com/office/drawing/2014/main" id="{7BB26FDA-A131-46BB-A0F2-CAECE2283F90}"/>
              </a:ext>
            </a:extLst>
          </p:cNvPr>
          <p:cNvSpPr/>
          <p:nvPr/>
        </p:nvSpPr>
        <p:spPr>
          <a:xfrm>
            <a:off x="1427157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9" name="立方体 1838">
            <a:extLst>
              <a:ext uri="{FF2B5EF4-FFF2-40B4-BE49-F238E27FC236}">
                <a16:creationId xmlns:a16="http://schemas.microsoft.com/office/drawing/2014/main" id="{FFBF4454-44C0-4C88-AB32-7FBD0C7419B3}"/>
              </a:ext>
            </a:extLst>
          </p:cNvPr>
          <p:cNvSpPr/>
          <p:nvPr/>
        </p:nvSpPr>
        <p:spPr>
          <a:xfrm>
            <a:off x="1397370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0" name="立方体 1839">
            <a:extLst>
              <a:ext uri="{FF2B5EF4-FFF2-40B4-BE49-F238E27FC236}">
                <a16:creationId xmlns:a16="http://schemas.microsoft.com/office/drawing/2014/main" id="{60A34B04-CE60-463D-9B91-F15482762685}"/>
              </a:ext>
            </a:extLst>
          </p:cNvPr>
          <p:cNvSpPr/>
          <p:nvPr/>
        </p:nvSpPr>
        <p:spPr>
          <a:xfrm>
            <a:off x="1397370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1" name="立方体 1840">
            <a:extLst>
              <a:ext uri="{FF2B5EF4-FFF2-40B4-BE49-F238E27FC236}">
                <a16:creationId xmlns:a16="http://schemas.microsoft.com/office/drawing/2014/main" id="{F6AF4917-412E-4F3C-A36F-17030D3FB6EC}"/>
              </a:ext>
            </a:extLst>
          </p:cNvPr>
          <p:cNvSpPr/>
          <p:nvPr/>
        </p:nvSpPr>
        <p:spPr>
          <a:xfrm>
            <a:off x="1397370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2" name="立方体 1841">
            <a:extLst>
              <a:ext uri="{FF2B5EF4-FFF2-40B4-BE49-F238E27FC236}">
                <a16:creationId xmlns:a16="http://schemas.microsoft.com/office/drawing/2014/main" id="{4890CCE6-3F74-41F4-88CB-C2F3705245F2}"/>
              </a:ext>
            </a:extLst>
          </p:cNvPr>
          <p:cNvSpPr/>
          <p:nvPr/>
        </p:nvSpPr>
        <p:spPr>
          <a:xfrm>
            <a:off x="1551531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" name="立方体 1842">
            <a:extLst>
              <a:ext uri="{FF2B5EF4-FFF2-40B4-BE49-F238E27FC236}">
                <a16:creationId xmlns:a16="http://schemas.microsoft.com/office/drawing/2014/main" id="{7A6E7215-A102-4497-9A68-2029C889016D}"/>
              </a:ext>
            </a:extLst>
          </p:cNvPr>
          <p:cNvSpPr/>
          <p:nvPr/>
        </p:nvSpPr>
        <p:spPr>
          <a:xfrm>
            <a:off x="1551531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立方体 1843">
            <a:extLst>
              <a:ext uri="{FF2B5EF4-FFF2-40B4-BE49-F238E27FC236}">
                <a16:creationId xmlns:a16="http://schemas.microsoft.com/office/drawing/2014/main" id="{7F050F7C-9C48-498E-9CBA-3DBEFBF18304}"/>
              </a:ext>
            </a:extLst>
          </p:cNvPr>
          <p:cNvSpPr/>
          <p:nvPr/>
        </p:nvSpPr>
        <p:spPr>
          <a:xfrm>
            <a:off x="1551531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" name="立方体 1844">
            <a:extLst>
              <a:ext uri="{FF2B5EF4-FFF2-40B4-BE49-F238E27FC236}">
                <a16:creationId xmlns:a16="http://schemas.microsoft.com/office/drawing/2014/main" id="{14999927-D9C5-4626-AD8D-9223EF194D6F}"/>
              </a:ext>
            </a:extLst>
          </p:cNvPr>
          <p:cNvSpPr/>
          <p:nvPr/>
        </p:nvSpPr>
        <p:spPr>
          <a:xfrm>
            <a:off x="1521744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" name="立方体 1845">
            <a:extLst>
              <a:ext uri="{FF2B5EF4-FFF2-40B4-BE49-F238E27FC236}">
                <a16:creationId xmlns:a16="http://schemas.microsoft.com/office/drawing/2014/main" id="{9860B4FB-8DB4-4CD3-BA6A-3283A76D5CED}"/>
              </a:ext>
            </a:extLst>
          </p:cNvPr>
          <p:cNvSpPr/>
          <p:nvPr/>
        </p:nvSpPr>
        <p:spPr>
          <a:xfrm>
            <a:off x="1521744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" name="立方体 1846">
            <a:extLst>
              <a:ext uri="{FF2B5EF4-FFF2-40B4-BE49-F238E27FC236}">
                <a16:creationId xmlns:a16="http://schemas.microsoft.com/office/drawing/2014/main" id="{38E26DC1-1603-4A95-8FB4-A05E59AD0FB0}"/>
              </a:ext>
            </a:extLst>
          </p:cNvPr>
          <p:cNvSpPr/>
          <p:nvPr/>
        </p:nvSpPr>
        <p:spPr>
          <a:xfrm>
            <a:off x="1521744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8" name="立方体 1847">
            <a:extLst>
              <a:ext uri="{FF2B5EF4-FFF2-40B4-BE49-F238E27FC236}">
                <a16:creationId xmlns:a16="http://schemas.microsoft.com/office/drawing/2014/main" id="{3065A3B5-2004-4E36-9C18-3ADD5FB81259}"/>
              </a:ext>
            </a:extLst>
          </p:cNvPr>
          <p:cNvSpPr/>
          <p:nvPr/>
        </p:nvSpPr>
        <p:spPr>
          <a:xfrm>
            <a:off x="1491957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9" name="立方体 1848">
            <a:extLst>
              <a:ext uri="{FF2B5EF4-FFF2-40B4-BE49-F238E27FC236}">
                <a16:creationId xmlns:a16="http://schemas.microsoft.com/office/drawing/2014/main" id="{893F3CAA-B129-4FB3-BEB4-6616B1C299A7}"/>
              </a:ext>
            </a:extLst>
          </p:cNvPr>
          <p:cNvSpPr/>
          <p:nvPr/>
        </p:nvSpPr>
        <p:spPr>
          <a:xfrm>
            <a:off x="1491957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0" name="立方体 1849">
            <a:extLst>
              <a:ext uri="{FF2B5EF4-FFF2-40B4-BE49-F238E27FC236}">
                <a16:creationId xmlns:a16="http://schemas.microsoft.com/office/drawing/2014/main" id="{A318EB23-E337-41FC-9BC6-036BD7B8D0A9}"/>
              </a:ext>
            </a:extLst>
          </p:cNvPr>
          <p:cNvSpPr/>
          <p:nvPr/>
        </p:nvSpPr>
        <p:spPr>
          <a:xfrm>
            <a:off x="1491957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" name="立方体 1850">
            <a:extLst>
              <a:ext uri="{FF2B5EF4-FFF2-40B4-BE49-F238E27FC236}">
                <a16:creationId xmlns:a16="http://schemas.microsoft.com/office/drawing/2014/main" id="{9C37C8AF-FD84-4981-8761-DCB79BC2DD0F}"/>
              </a:ext>
            </a:extLst>
          </p:cNvPr>
          <p:cNvSpPr/>
          <p:nvPr/>
        </p:nvSpPr>
        <p:spPr>
          <a:xfrm>
            <a:off x="1640892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" name="立方体 1851">
            <a:extLst>
              <a:ext uri="{FF2B5EF4-FFF2-40B4-BE49-F238E27FC236}">
                <a16:creationId xmlns:a16="http://schemas.microsoft.com/office/drawing/2014/main" id="{17AC58CE-8CEA-414B-8C70-9FBEA1AD2F55}"/>
              </a:ext>
            </a:extLst>
          </p:cNvPr>
          <p:cNvSpPr/>
          <p:nvPr/>
        </p:nvSpPr>
        <p:spPr>
          <a:xfrm>
            <a:off x="1640892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" name="立方体 1852">
            <a:extLst>
              <a:ext uri="{FF2B5EF4-FFF2-40B4-BE49-F238E27FC236}">
                <a16:creationId xmlns:a16="http://schemas.microsoft.com/office/drawing/2014/main" id="{96C66AF6-7837-46BF-B303-4AF48D7C48F0}"/>
              </a:ext>
            </a:extLst>
          </p:cNvPr>
          <p:cNvSpPr/>
          <p:nvPr/>
        </p:nvSpPr>
        <p:spPr>
          <a:xfrm>
            <a:off x="1640892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" name="立方体 1853">
            <a:extLst>
              <a:ext uri="{FF2B5EF4-FFF2-40B4-BE49-F238E27FC236}">
                <a16:creationId xmlns:a16="http://schemas.microsoft.com/office/drawing/2014/main" id="{1D51751D-69CD-49F6-A47C-98E02374C35C}"/>
              </a:ext>
            </a:extLst>
          </p:cNvPr>
          <p:cNvSpPr/>
          <p:nvPr/>
        </p:nvSpPr>
        <p:spPr>
          <a:xfrm>
            <a:off x="1611105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立方体 1854">
            <a:extLst>
              <a:ext uri="{FF2B5EF4-FFF2-40B4-BE49-F238E27FC236}">
                <a16:creationId xmlns:a16="http://schemas.microsoft.com/office/drawing/2014/main" id="{86F6AA1C-4430-4D3C-8C86-F4BC998D4A58}"/>
              </a:ext>
            </a:extLst>
          </p:cNvPr>
          <p:cNvSpPr/>
          <p:nvPr/>
        </p:nvSpPr>
        <p:spPr>
          <a:xfrm>
            <a:off x="1611105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6" name="立方体 1855">
            <a:extLst>
              <a:ext uri="{FF2B5EF4-FFF2-40B4-BE49-F238E27FC236}">
                <a16:creationId xmlns:a16="http://schemas.microsoft.com/office/drawing/2014/main" id="{BDEAD493-5A71-4C1F-A24D-C3B3C6BFA1CF}"/>
              </a:ext>
            </a:extLst>
          </p:cNvPr>
          <p:cNvSpPr/>
          <p:nvPr/>
        </p:nvSpPr>
        <p:spPr>
          <a:xfrm>
            <a:off x="1611105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7" name="立方体 1856">
            <a:extLst>
              <a:ext uri="{FF2B5EF4-FFF2-40B4-BE49-F238E27FC236}">
                <a16:creationId xmlns:a16="http://schemas.microsoft.com/office/drawing/2014/main" id="{6DAAD92A-7557-4EDD-BD9A-D48E045619BB}"/>
              </a:ext>
            </a:extLst>
          </p:cNvPr>
          <p:cNvSpPr/>
          <p:nvPr/>
        </p:nvSpPr>
        <p:spPr>
          <a:xfrm>
            <a:off x="1581318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8" name="立方体 1857">
            <a:extLst>
              <a:ext uri="{FF2B5EF4-FFF2-40B4-BE49-F238E27FC236}">
                <a16:creationId xmlns:a16="http://schemas.microsoft.com/office/drawing/2014/main" id="{DE1DAA73-F4FC-40F0-BF05-AF897F8E3045}"/>
              </a:ext>
            </a:extLst>
          </p:cNvPr>
          <p:cNvSpPr/>
          <p:nvPr/>
        </p:nvSpPr>
        <p:spPr>
          <a:xfrm>
            <a:off x="1581318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立方体 1858">
            <a:extLst>
              <a:ext uri="{FF2B5EF4-FFF2-40B4-BE49-F238E27FC236}">
                <a16:creationId xmlns:a16="http://schemas.microsoft.com/office/drawing/2014/main" id="{0E4FC5D4-4224-469B-AA95-237A9F1D4259}"/>
              </a:ext>
            </a:extLst>
          </p:cNvPr>
          <p:cNvSpPr/>
          <p:nvPr/>
        </p:nvSpPr>
        <p:spPr>
          <a:xfrm>
            <a:off x="1581318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0" name="立方体 1859">
            <a:extLst>
              <a:ext uri="{FF2B5EF4-FFF2-40B4-BE49-F238E27FC236}">
                <a16:creationId xmlns:a16="http://schemas.microsoft.com/office/drawing/2014/main" id="{88FBAA49-3261-4028-AB4F-94FE45A4B56C}"/>
              </a:ext>
            </a:extLst>
          </p:cNvPr>
          <p:cNvSpPr/>
          <p:nvPr/>
        </p:nvSpPr>
        <p:spPr>
          <a:xfrm>
            <a:off x="1735479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1" name="立方体 1860">
            <a:extLst>
              <a:ext uri="{FF2B5EF4-FFF2-40B4-BE49-F238E27FC236}">
                <a16:creationId xmlns:a16="http://schemas.microsoft.com/office/drawing/2014/main" id="{FFA646A2-901C-4051-B46B-256D6AA8198E}"/>
              </a:ext>
            </a:extLst>
          </p:cNvPr>
          <p:cNvSpPr/>
          <p:nvPr/>
        </p:nvSpPr>
        <p:spPr>
          <a:xfrm>
            <a:off x="1735479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2" name="立方体 1861">
            <a:extLst>
              <a:ext uri="{FF2B5EF4-FFF2-40B4-BE49-F238E27FC236}">
                <a16:creationId xmlns:a16="http://schemas.microsoft.com/office/drawing/2014/main" id="{5EA272FB-843A-486A-8508-7A77D66FE55D}"/>
              </a:ext>
            </a:extLst>
          </p:cNvPr>
          <p:cNvSpPr/>
          <p:nvPr/>
        </p:nvSpPr>
        <p:spPr>
          <a:xfrm>
            <a:off x="1735479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" name="立方体 1862">
            <a:extLst>
              <a:ext uri="{FF2B5EF4-FFF2-40B4-BE49-F238E27FC236}">
                <a16:creationId xmlns:a16="http://schemas.microsoft.com/office/drawing/2014/main" id="{A13E1EE0-E0AD-48F9-9469-783213FE823B}"/>
              </a:ext>
            </a:extLst>
          </p:cNvPr>
          <p:cNvSpPr/>
          <p:nvPr/>
        </p:nvSpPr>
        <p:spPr>
          <a:xfrm>
            <a:off x="1705692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4" name="立方体 1863">
            <a:extLst>
              <a:ext uri="{FF2B5EF4-FFF2-40B4-BE49-F238E27FC236}">
                <a16:creationId xmlns:a16="http://schemas.microsoft.com/office/drawing/2014/main" id="{784DD2D8-9D8D-4CE7-A160-A68D25D72662}"/>
              </a:ext>
            </a:extLst>
          </p:cNvPr>
          <p:cNvSpPr/>
          <p:nvPr/>
        </p:nvSpPr>
        <p:spPr>
          <a:xfrm>
            <a:off x="1705692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5" name="立方体 1864">
            <a:extLst>
              <a:ext uri="{FF2B5EF4-FFF2-40B4-BE49-F238E27FC236}">
                <a16:creationId xmlns:a16="http://schemas.microsoft.com/office/drawing/2014/main" id="{A75E21A1-3FA8-4603-A014-D036113C4335}"/>
              </a:ext>
            </a:extLst>
          </p:cNvPr>
          <p:cNvSpPr/>
          <p:nvPr/>
        </p:nvSpPr>
        <p:spPr>
          <a:xfrm>
            <a:off x="1705692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6" name="立方体 1865">
            <a:extLst>
              <a:ext uri="{FF2B5EF4-FFF2-40B4-BE49-F238E27FC236}">
                <a16:creationId xmlns:a16="http://schemas.microsoft.com/office/drawing/2014/main" id="{36376AF8-AC05-4D84-8F17-166FF4CA93C6}"/>
              </a:ext>
            </a:extLst>
          </p:cNvPr>
          <p:cNvSpPr/>
          <p:nvPr/>
        </p:nvSpPr>
        <p:spPr>
          <a:xfrm>
            <a:off x="1675905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7" name="立方体 1866">
            <a:extLst>
              <a:ext uri="{FF2B5EF4-FFF2-40B4-BE49-F238E27FC236}">
                <a16:creationId xmlns:a16="http://schemas.microsoft.com/office/drawing/2014/main" id="{1B9B50E1-7EA7-48D6-B729-18AC873CEEFD}"/>
              </a:ext>
            </a:extLst>
          </p:cNvPr>
          <p:cNvSpPr/>
          <p:nvPr/>
        </p:nvSpPr>
        <p:spPr>
          <a:xfrm>
            <a:off x="1675905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8" name="立方体 1867">
            <a:extLst>
              <a:ext uri="{FF2B5EF4-FFF2-40B4-BE49-F238E27FC236}">
                <a16:creationId xmlns:a16="http://schemas.microsoft.com/office/drawing/2014/main" id="{57815599-C3C3-4118-AD79-386734FB6B5F}"/>
              </a:ext>
            </a:extLst>
          </p:cNvPr>
          <p:cNvSpPr/>
          <p:nvPr/>
        </p:nvSpPr>
        <p:spPr>
          <a:xfrm>
            <a:off x="1675905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9" name="立方体 1868">
            <a:extLst>
              <a:ext uri="{FF2B5EF4-FFF2-40B4-BE49-F238E27FC236}">
                <a16:creationId xmlns:a16="http://schemas.microsoft.com/office/drawing/2014/main" id="{FC77CB99-B63B-4AE7-A828-163192E91FC4}"/>
              </a:ext>
            </a:extLst>
          </p:cNvPr>
          <p:cNvSpPr/>
          <p:nvPr/>
        </p:nvSpPr>
        <p:spPr>
          <a:xfrm>
            <a:off x="1830078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0" name="立方体 1869">
            <a:extLst>
              <a:ext uri="{FF2B5EF4-FFF2-40B4-BE49-F238E27FC236}">
                <a16:creationId xmlns:a16="http://schemas.microsoft.com/office/drawing/2014/main" id="{627A0134-AFC5-4E44-A789-BE8C2B85A986}"/>
              </a:ext>
            </a:extLst>
          </p:cNvPr>
          <p:cNvSpPr/>
          <p:nvPr/>
        </p:nvSpPr>
        <p:spPr>
          <a:xfrm>
            <a:off x="1830078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1" name="立方体 1870">
            <a:extLst>
              <a:ext uri="{FF2B5EF4-FFF2-40B4-BE49-F238E27FC236}">
                <a16:creationId xmlns:a16="http://schemas.microsoft.com/office/drawing/2014/main" id="{7EF30EAE-76B0-402F-9C04-74AD79B59E42}"/>
              </a:ext>
            </a:extLst>
          </p:cNvPr>
          <p:cNvSpPr/>
          <p:nvPr/>
        </p:nvSpPr>
        <p:spPr>
          <a:xfrm>
            <a:off x="1830078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2" name="立方体 1871">
            <a:extLst>
              <a:ext uri="{FF2B5EF4-FFF2-40B4-BE49-F238E27FC236}">
                <a16:creationId xmlns:a16="http://schemas.microsoft.com/office/drawing/2014/main" id="{0706A55C-24EF-471B-AC28-4BE251D3780D}"/>
              </a:ext>
            </a:extLst>
          </p:cNvPr>
          <p:cNvSpPr/>
          <p:nvPr/>
        </p:nvSpPr>
        <p:spPr>
          <a:xfrm>
            <a:off x="1800291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3" name="立方体 1872">
            <a:extLst>
              <a:ext uri="{FF2B5EF4-FFF2-40B4-BE49-F238E27FC236}">
                <a16:creationId xmlns:a16="http://schemas.microsoft.com/office/drawing/2014/main" id="{C6ED9027-9BEF-41A3-9217-FC99E16897B0}"/>
              </a:ext>
            </a:extLst>
          </p:cNvPr>
          <p:cNvSpPr/>
          <p:nvPr/>
        </p:nvSpPr>
        <p:spPr>
          <a:xfrm>
            <a:off x="1800291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4" name="立方体 1873">
            <a:extLst>
              <a:ext uri="{FF2B5EF4-FFF2-40B4-BE49-F238E27FC236}">
                <a16:creationId xmlns:a16="http://schemas.microsoft.com/office/drawing/2014/main" id="{C19816B6-1881-4B08-A103-B6FBC4A094CB}"/>
              </a:ext>
            </a:extLst>
          </p:cNvPr>
          <p:cNvSpPr/>
          <p:nvPr/>
        </p:nvSpPr>
        <p:spPr>
          <a:xfrm>
            <a:off x="1800291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5" name="立方体 1874">
            <a:extLst>
              <a:ext uri="{FF2B5EF4-FFF2-40B4-BE49-F238E27FC236}">
                <a16:creationId xmlns:a16="http://schemas.microsoft.com/office/drawing/2014/main" id="{C6F3409E-7B75-47DA-9985-71A532EED4CB}"/>
              </a:ext>
            </a:extLst>
          </p:cNvPr>
          <p:cNvSpPr/>
          <p:nvPr/>
        </p:nvSpPr>
        <p:spPr>
          <a:xfrm>
            <a:off x="1770504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6" name="立方体 1875">
            <a:extLst>
              <a:ext uri="{FF2B5EF4-FFF2-40B4-BE49-F238E27FC236}">
                <a16:creationId xmlns:a16="http://schemas.microsoft.com/office/drawing/2014/main" id="{93F5D8AD-A8FC-4C3E-8BE5-6FB87F875BB1}"/>
              </a:ext>
            </a:extLst>
          </p:cNvPr>
          <p:cNvSpPr/>
          <p:nvPr/>
        </p:nvSpPr>
        <p:spPr>
          <a:xfrm>
            <a:off x="1770504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立方体 1876">
            <a:extLst>
              <a:ext uri="{FF2B5EF4-FFF2-40B4-BE49-F238E27FC236}">
                <a16:creationId xmlns:a16="http://schemas.microsoft.com/office/drawing/2014/main" id="{5BC41A82-5A65-4208-BC9C-63902042CB0F}"/>
              </a:ext>
            </a:extLst>
          </p:cNvPr>
          <p:cNvSpPr/>
          <p:nvPr/>
        </p:nvSpPr>
        <p:spPr>
          <a:xfrm>
            <a:off x="1770504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8" name="立方体 1877">
            <a:extLst>
              <a:ext uri="{FF2B5EF4-FFF2-40B4-BE49-F238E27FC236}">
                <a16:creationId xmlns:a16="http://schemas.microsoft.com/office/drawing/2014/main" id="{EF6C2DB3-BA84-40BB-A9B5-B168F8B9D5C4}"/>
              </a:ext>
            </a:extLst>
          </p:cNvPr>
          <p:cNvSpPr/>
          <p:nvPr/>
        </p:nvSpPr>
        <p:spPr>
          <a:xfrm>
            <a:off x="1924665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9" name="立方体 1878">
            <a:extLst>
              <a:ext uri="{FF2B5EF4-FFF2-40B4-BE49-F238E27FC236}">
                <a16:creationId xmlns:a16="http://schemas.microsoft.com/office/drawing/2014/main" id="{68B8DF58-7E36-4280-A200-CB0A1C3992B9}"/>
              </a:ext>
            </a:extLst>
          </p:cNvPr>
          <p:cNvSpPr/>
          <p:nvPr/>
        </p:nvSpPr>
        <p:spPr>
          <a:xfrm>
            <a:off x="1924665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0" name="立方体 1879">
            <a:extLst>
              <a:ext uri="{FF2B5EF4-FFF2-40B4-BE49-F238E27FC236}">
                <a16:creationId xmlns:a16="http://schemas.microsoft.com/office/drawing/2014/main" id="{FF2BA1C7-2B70-411E-813A-28781118E914}"/>
              </a:ext>
            </a:extLst>
          </p:cNvPr>
          <p:cNvSpPr/>
          <p:nvPr/>
        </p:nvSpPr>
        <p:spPr>
          <a:xfrm>
            <a:off x="1924665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1" name="立方体 1880">
            <a:extLst>
              <a:ext uri="{FF2B5EF4-FFF2-40B4-BE49-F238E27FC236}">
                <a16:creationId xmlns:a16="http://schemas.microsoft.com/office/drawing/2014/main" id="{5CD9773D-51DA-4B3A-9BD5-F1592749D00F}"/>
              </a:ext>
            </a:extLst>
          </p:cNvPr>
          <p:cNvSpPr/>
          <p:nvPr/>
        </p:nvSpPr>
        <p:spPr>
          <a:xfrm>
            <a:off x="1894878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2" name="立方体 1881">
            <a:extLst>
              <a:ext uri="{FF2B5EF4-FFF2-40B4-BE49-F238E27FC236}">
                <a16:creationId xmlns:a16="http://schemas.microsoft.com/office/drawing/2014/main" id="{4C21AD01-A252-4CF1-A11A-09415CEE8F54}"/>
              </a:ext>
            </a:extLst>
          </p:cNvPr>
          <p:cNvSpPr/>
          <p:nvPr/>
        </p:nvSpPr>
        <p:spPr>
          <a:xfrm>
            <a:off x="1894878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3" name="立方体 1882">
            <a:extLst>
              <a:ext uri="{FF2B5EF4-FFF2-40B4-BE49-F238E27FC236}">
                <a16:creationId xmlns:a16="http://schemas.microsoft.com/office/drawing/2014/main" id="{F783C8AE-380F-47B8-A942-8875C854FFF7}"/>
              </a:ext>
            </a:extLst>
          </p:cNvPr>
          <p:cNvSpPr/>
          <p:nvPr/>
        </p:nvSpPr>
        <p:spPr>
          <a:xfrm>
            <a:off x="1894878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4" name="立方体 1883">
            <a:extLst>
              <a:ext uri="{FF2B5EF4-FFF2-40B4-BE49-F238E27FC236}">
                <a16:creationId xmlns:a16="http://schemas.microsoft.com/office/drawing/2014/main" id="{E594C489-6E7E-42BC-81D9-2B747A7E1A1F}"/>
              </a:ext>
            </a:extLst>
          </p:cNvPr>
          <p:cNvSpPr/>
          <p:nvPr/>
        </p:nvSpPr>
        <p:spPr>
          <a:xfrm>
            <a:off x="1865091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立方体 1884">
            <a:extLst>
              <a:ext uri="{FF2B5EF4-FFF2-40B4-BE49-F238E27FC236}">
                <a16:creationId xmlns:a16="http://schemas.microsoft.com/office/drawing/2014/main" id="{CAD6C65C-2690-40A0-B8F3-89642888D5D7}"/>
              </a:ext>
            </a:extLst>
          </p:cNvPr>
          <p:cNvSpPr/>
          <p:nvPr/>
        </p:nvSpPr>
        <p:spPr>
          <a:xfrm>
            <a:off x="1865091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6" name="立方体 1885">
            <a:extLst>
              <a:ext uri="{FF2B5EF4-FFF2-40B4-BE49-F238E27FC236}">
                <a16:creationId xmlns:a16="http://schemas.microsoft.com/office/drawing/2014/main" id="{667AE7A7-2FD4-4397-881A-666D26EAC780}"/>
              </a:ext>
            </a:extLst>
          </p:cNvPr>
          <p:cNvSpPr/>
          <p:nvPr/>
        </p:nvSpPr>
        <p:spPr>
          <a:xfrm>
            <a:off x="1865091" y="98883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7" name="立方体 1886">
            <a:extLst>
              <a:ext uri="{FF2B5EF4-FFF2-40B4-BE49-F238E27FC236}">
                <a16:creationId xmlns:a16="http://schemas.microsoft.com/office/drawing/2014/main" id="{0E1BEC57-39BB-4F6C-95A6-838B82ECED81}"/>
              </a:ext>
            </a:extLst>
          </p:cNvPr>
          <p:cNvSpPr/>
          <p:nvPr/>
        </p:nvSpPr>
        <p:spPr>
          <a:xfrm>
            <a:off x="2014026" y="11184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8" name="立方体 1887">
            <a:extLst>
              <a:ext uri="{FF2B5EF4-FFF2-40B4-BE49-F238E27FC236}">
                <a16:creationId xmlns:a16="http://schemas.microsoft.com/office/drawing/2014/main" id="{57F76D28-9F8D-4E63-8B7B-2883D48346E0}"/>
              </a:ext>
            </a:extLst>
          </p:cNvPr>
          <p:cNvSpPr/>
          <p:nvPr/>
        </p:nvSpPr>
        <p:spPr>
          <a:xfrm>
            <a:off x="2014026" y="10251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9" name="立方体 1888">
            <a:extLst>
              <a:ext uri="{FF2B5EF4-FFF2-40B4-BE49-F238E27FC236}">
                <a16:creationId xmlns:a16="http://schemas.microsoft.com/office/drawing/2014/main" id="{861E90DB-FBFA-4677-A850-DD0C4543EF42}"/>
              </a:ext>
            </a:extLst>
          </p:cNvPr>
          <p:cNvSpPr/>
          <p:nvPr/>
        </p:nvSpPr>
        <p:spPr>
          <a:xfrm>
            <a:off x="2014026" y="93182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0" name="立方体 1889">
            <a:extLst>
              <a:ext uri="{FF2B5EF4-FFF2-40B4-BE49-F238E27FC236}">
                <a16:creationId xmlns:a16="http://schemas.microsoft.com/office/drawing/2014/main" id="{C4370030-640E-4A50-8AD7-01BB8E7F276D}"/>
              </a:ext>
            </a:extLst>
          </p:cNvPr>
          <p:cNvSpPr/>
          <p:nvPr/>
        </p:nvSpPr>
        <p:spPr>
          <a:xfrm>
            <a:off x="1984239" y="11469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1" name="立方体 1890">
            <a:extLst>
              <a:ext uri="{FF2B5EF4-FFF2-40B4-BE49-F238E27FC236}">
                <a16:creationId xmlns:a16="http://schemas.microsoft.com/office/drawing/2014/main" id="{D066CC4A-F64F-4CCA-A2C2-2056110FD78F}"/>
              </a:ext>
            </a:extLst>
          </p:cNvPr>
          <p:cNvSpPr/>
          <p:nvPr/>
        </p:nvSpPr>
        <p:spPr>
          <a:xfrm>
            <a:off x="1984239" y="10536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2" name="立方体 1891">
            <a:extLst>
              <a:ext uri="{FF2B5EF4-FFF2-40B4-BE49-F238E27FC236}">
                <a16:creationId xmlns:a16="http://schemas.microsoft.com/office/drawing/2014/main" id="{CECD51DE-C5A9-4183-8E44-EEED8CF6F53D}"/>
              </a:ext>
            </a:extLst>
          </p:cNvPr>
          <p:cNvSpPr/>
          <p:nvPr/>
        </p:nvSpPr>
        <p:spPr>
          <a:xfrm>
            <a:off x="1984239" y="96033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3" name="立方体 1892">
            <a:extLst>
              <a:ext uri="{FF2B5EF4-FFF2-40B4-BE49-F238E27FC236}">
                <a16:creationId xmlns:a16="http://schemas.microsoft.com/office/drawing/2014/main" id="{A3D5A33D-7100-479E-90DC-63DA69A53284}"/>
              </a:ext>
            </a:extLst>
          </p:cNvPr>
          <p:cNvSpPr/>
          <p:nvPr/>
        </p:nvSpPr>
        <p:spPr>
          <a:xfrm>
            <a:off x="1954452" y="117544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" name="立方体 1893">
            <a:extLst>
              <a:ext uri="{FF2B5EF4-FFF2-40B4-BE49-F238E27FC236}">
                <a16:creationId xmlns:a16="http://schemas.microsoft.com/office/drawing/2014/main" id="{4EB49EBB-531B-4D18-ACB7-F09C0097825A}"/>
              </a:ext>
            </a:extLst>
          </p:cNvPr>
          <p:cNvSpPr/>
          <p:nvPr/>
        </p:nvSpPr>
        <p:spPr>
          <a:xfrm>
            <a:off x="1954452" y="108214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5" name="立方体 1894">
            <a:extLst>
              <a:ext uri="{FF2B5EF4-FFF2-40B4-BE49-F238E27FC236}">
                <a16:creationId xmlns:a16="http://schemas.microsoft.com/office/drawing/2014/main" id="{577A03B1-D21C-43CE-859C-41F524DA1869}"/>
              </a:ext>
            </a:extLst>
          </p:cNvPr>
          <p:cNvSpPr/>
          <p:nvPr/>
        </p:nvSpPr>
        <p:spPr>
          <a:xfrm>
            <a:off x="1954452" y="98883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6" name="立方体 1895">
            <a:extLst>
              <a:ext uri="{FF2B5EF4-FFF2-40B4-BE49-F238E27FC236}">
                <a16:creationId xmlns:a16="http://schemas.microsoft.com/office/drawing/2014/main" id="{78E20D1B-E764-4006-A93F-7885AF3CD4BA}"/>
              </a:ext>
            </a:extLst>
          </p:cNvPr>
          <p:cNvSpPr/>
          <p:nvPr/>
        </p:nvSpPr>
        <p:spPr>
          <a:xfrm>
            <a:off x="76739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7" name="立方体 1896">
            <a:extLst>
              <a:ext uri="{FF2B5EF4-FFF2-40B4-BE49-F238E27FC236}">
                <a16:creationId xmlns:a16="http://schemas.microsoft.com/office/drawing/2014/main" id="{1FA56CD6-E949-41F5-AA62-0FF565F457DD}"/>
              </a:ext>
            </a:extLst>
          </p:cNvPr>
          <p:cNvSpPr/>
          <p:nvPr/>
        </p:nvSpPr>
        <p:spPr>
          <a:xfrm>
            <a:off x="76739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8" name="立方体 1897">
            <a:extLst>
              <a:ext uri="{FF2B5EF4-FFF2-40B4-BE49-F238E27FC236}">
                <a16:creationId xmlns:a16="http://schemas.microsoft.com/office/drawing/2014/main" id="{2F979A8D-5757-43CF-9461-C92BE6A70B24}"/>
              </a:ext>
            </a:extLst>
          </p:cNvPr>
          <p:cNvSpPr/>
          <p:nvPr/>
        </p:nvSpPr>
        <p:spPr>
          <a:xfrm>
            <a:off x="76739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9" name="立方体 1898">
            <a:extLst>
              <a:ext uri="{FF2B5EF4-FFF2-40B4-BE49-F238E27FC236}">
                <a16:creationId xmlns:a16="http://schemas.microsoft.com/office/drawing/2014/main" id="{FCE9B51B-F659-489E-95BE-488DA200A594}"/>
              </a:ext>
            </a:extLst>
          </p:cNvPr>
          <p:cNvSpPr/>
          <p:nvPr/>
        </p:nvSpPr>
        <p:spPr>
          <a:xfrm>
            <a:off x="73760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0" name="立方体 1899">
            <a:extLst>
              <a:ext uri="{FF2B5EF4-FFF2-40B4-BE49-F238E27FC236}">
                <a16:creationId xmlns:a16="http://schemas.microsoft.com/office/drawing/2014/main" id="{F40A9539-3B31-41FB-BAAA-EEA948322221}"/>
              </a:ext>
            </a:extLst>
          </p:cNvPr>
          <p:cNvSpPr/>
          <p:nvPr/>
        </p:nvSpPr>
        <p:spPr>
          <a:xfrm>
            <a:off x="73760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1" name="立方体 1900">
            <a:extLst>
              <a:ext uri="{FF2B5EF4-FFF2-40B4-BE49-F238E27FC236}">
                <a16:creationId xmlns:a16="http://schemas.microsoft.com/office/drawing/2014/main" id="{40E5483F-FDF7-44B9-B7DE-3281E208D10F}"/>
              </a:ext>
            </a:extLst>
          </p:cNvPr>
          <p:cNvSpPr/>
          <p:nvPr/>
        </p:nvSpPr>
        <p:spPr>
          <a:xfrm>
            <a:off x="73760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2" name="立方体 1901">
            <a:extLst>
              <a:ext uri="{FF2B5EF4-FFF2-40B4-BE49-F238E27FC236}">
                <a16:creationId xmlns:a16="http://schemas.microsoft.com/office/drawing/2014/main" id="{766EED8E-E652-405C-AA44-4A9D606B87EB}"/>
              </a:ext>
            </a:extLst>
          </p:cNvPr>
          <p:cNvSpPr/>
          <p:nvPr/>
        </p:nvSpPr>
        <p:spPr>
          <a:xfrm>
            <a:off x="70782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3" name="立方体 1902">
            <a:extLst>
              <a:ext uri="{FF2B5EF4-FFF2-40B4-BE49-F238E27FC236}">
                <a16:creationId xmlns:a16="http://schemas.microsoft.com/office/drawing/2014/main" id="{837CE202-865A-4084-AC53-A70ABB104F95}"/>
              </a:ext>
            </a:extLst>
          </p:cNvPr>
          <p:cNvSpPr/>
          <p:nvPr/>
        </p:nvSpPr>
        <p:spPr>
          <a:xfrm>
            <a:off x="70782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4" name="立方体 1903">
            <a:extLst>
              <a:ext uri="{FF2B5EF4-FFF2-40B4-BE49-F238E27FC236}">
                <a16:creationId xmlns:a16="http://schemas.microsoft.com/office/drawing/2014/main" id="{37DE256F-C531-4E44-984E-E276A953DE93}"/>
              </a:ext>
            </a:extLst>
          </p:cNvPr>
          <p:cNvSpPr/>
          <p:nvPr/>
        </p:nvSpPr>
        <p:spPr>
          <a:xfrm>
            <a:off x="70782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5" name="立方体 1904">
            <a:extLst>
              <a:ext uri="{FF2B5EF4-FFF2-40B4-BE49-F238E27FC236}">
                <a16:creationId xmlns:a16="http://schemas.microsoft.com/office/drawing/2014/main" id="{D38B199C-1DFD-43E2-8DC1-106837E8FA23}"/>
              </a:ext>
            </a:extLst>
          </p:cNvPr>
          <p:cNvSpPr/>
          <p:nvPr/>
        </p:nvSpPr>
        <p:spPr>
          <a:xfrm>
            <a:off x="86198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6" name="立方体 1905">
            <a:extLst>
              <a:ext uri="{FF2B5EF4-FFF2-40B4-BE49-F238E27FC236}">
                <a16:creationId xmlns:a16="http://schemas.microsoft.com/office/drawing/2014/main" id="{77D06E9F-D8B5-438E-AF83-9784B7966F91}"/>
              </a:ext>
            </a:extLst>
          </p:cNvPr>
          <p:cNvSpPr/>
          <p:nvPr/>
        </p:nvSpPr>
        <p:spPr>
          <a:xfrm>
            <a:off x="86198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7" name="立方体 1906">
            <a:extLst>
              <a:ext uri="{FF2B5EF4-FFF2-40B4-BE49-F238E27FC236}">
                <a16:creationId xmlns:a16="http://schemas.microsoft.com/office/drawing/2014/main" id="{5739C80F-3712-4773-89BB-5298C4D78B6E}"/>
              </a:ext>
            </a:extLst>
          </p:cNvPr>
          <p:cNvSpPr/>
          <p:nvPr/>
        </p:nvSpPr>
        <p:spPr>
          <a:xfrm>
            <a:off x="86198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8" name="立方体 1907">
            <a:extLst>
              <a:ext uri="{FF2B5EF4-FFF2-40B4-BE49-F238E27FC236}">
                <a16:creationId xmlns:a16="http://schemas.microsoft.com/office/drawing/2014/main" id="{1AE47516-6615-4057-9882-1FC94B202AA1}"/>
              </a:ext>
            </a:extLst>
          </p:cNvPr>
          <p:cNvSpPr/>
          <p:nvPr/>
        </p:nvSpPr>
        <p:spPr>
          <a:xfrm>
            <a:off x="83219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9" name="立方体 1908">
            <a:extLst>
              <a:ext uri="{FF2B5EF4-FFF2-40B4-BE49-F238E27FC236}">
                <a16:creationId xmlns:a16="http://schemas.microsoft.com/office/drawing/2014/main" id="{D91F324D-3E12-4AE6-BA8F-A1EBA90B4A9A}"/>
              </a:ext>
            </a:extLst>
          </p:cNvPr>
          <p:cNvSpPr/>
          <p:nvPr/>
        </p:nvSpPr>
        <p:spPr>
          <a:xfrm>
            <a:off x="83219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0" name="立方体 1909">
            <a:extLst>
              <a:ext uri="{FF2B5EF4-FFF2-40B4-BE49-F238E27FC236}">
                <a16:creationId xmlns:a16="http://schemas.microsoft.com/office/drawing/2014/main" id="{3D1CCA89-03DD-486F-BD26-8C9DC511DF82}"/>
              </a:ext>
            </a:extLst>
          </p:cNvPr>
          <p:cNvSpPr/>
          <p:nvPr/>
        </p:nvSpPr>
        <p:spPr>
          <a:xfrm>
            <a:off x="83219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1" name="立方体 1910">
            <a:extLst>
              <a:ext uri="{FF2B5EF4-FFF2-40B4-BE49-F238E27FC236}">
                <a16:creationId xmlns:a16="http://schemas.microsoft.com/office/drawing/2014/main" id="{03FC9095-59A7-4ED2-A510-E2AD1472FE06}"/>
              </a:ext>
            </a:extLst>
          </p:cNvPr>
          <p:cNvSpPr/>
          <p:nvPr/>
        </p:nvSpPr>
        <p:spPr>
          <a:xfrm>
            <a:off x="80240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2" name="立方体 1911">
            <a:extLst>
              <a:ext uri="{FF2B5EF4-FFF2-40B4-BE49-F238E27FC236}">
                <a16:creationId xmlns:a16="http://schemas.microsoft.com/office/drawing/2014/main" id="{8780B662-B207-45E3-986D-703FA08F290D}"/>
              </a:ext>
            </a:extLst>
          </p:cNvPr>
          <p:cNvSpPr/>
          <p:nvPr/>
        </p:nvSpPr>
        <p:spPr>
          <a:xfrm>
            <a:off x="80240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3" name="立方体 1912">
            <a:extLst>
              <a:ext uri="{FF2B5EF4-FFF2-40B4-BE49-F238E27FC236}">
                <a16:creationId xmlns:a16="http://schemas.microsoft.com/office/drawing/2014/main" id="{63969AD4-DA0B-464C-9357-FC80C5BF060F}"/>
              </a:ext>
            </a:extLst>
          </p:cNvPr>
          <p:cNvSpPr/>
          <p:nvPr/>
        </p:nvSpPr>
        <p:spPr>
          <a:xfrm>
            <a:off x="80240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" name="立方体 1913">
            <a:extLst>
              <a:ext uri="{FF2B5EF4-FFF2-40B4-BE49-F238E27FC236}">
                <a16:creationId xmlns:a16="http://schemas.microsoft.com/office/drawing/2014/main" id="{EA24881C-FA9E-4D54-882D-FB0C78632812}"/>
              </a:ext>
            </a:extLst>
          </p:cNvPr>
          <p:cNvSpPr/>
          <p:nvPr/>
        </p:nvSpPr>
        <p:spPr>
          <a:xfrm>
            <a:off x="95658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5" name="立方体 1914">
            <a:extLst>
              <a:ext uri="{FF2B5EF4-FFF2-40B4-BE49-F238E27FC236}">
                <a16:creationId xmlns:a16="http://schemas.microsoft.com/office/drawing/2014/main" id="{65336CB1-CB98-4078-A400-A3C8E5F29A13}"/>
              </a:ext>
            </a:extLst>
          </p:cNvPr>
          <p:cNvSpPr/>
          <p:nvPr/>
        </p:nvSpPr>
        <p:spPr>
          <a:xfrm>
            <a:off x="95658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6" name="立方体 1915">
            <a:extLst>
              <a:ext uri="{FF2B5EF4-FFF2-40B4-BE49-F238E27FC236}">
                <a16:creationId xmlns:a16="http://schemas.microsoft.com/office/drawing/2014/main" id="{AEBF333C-0999-4869-B5BF-BEF9FAE7D202}"/>
              </a:ext>
            </a:extLst>
          </p:cNvPr>
          <p:cNvSpPr/>
          <p:nvPr/>
        </p:nvSpPr>
        <p:spPr>
          <a:xfrm>
            <a:off x="95658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7" name="立方体 1916">
            <a:extLst>
              <a:ext uri="{FF2B5EF4-FFF2-40B4-BE49-F238E27FC236}">
                <a16:creationId xmlns:a16="http://schemas.microsoft.com/office/drawing/2014/main" id="{3F6C6BCA-7E92-44D2-BE97-E1A950E5FB83}"/>
              </a:ext>
            </a:extLst>
          </p:cNvPr>
          <p:cNvSpPr/>
          <p:nvPr/>
        </p:nvSpPr>
        <p:spPr>
          <a:xfrm>
            <a:off x="92679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8" name="立方体 1917">
            <a:extLst>
              <a:ext uri="{FF2B5EF4-FFF2-40B4-BE49-F238E27FC236}">
                <a16:creationId xmlns:a16="http://schemas.microsoft.com/office/drawing/2014/main" id="{136F1FB7-932A-432A-AF0A-712EEF9778EB}"/>
              </a:ext>
            </a:extLst>
          </p:cNvPr>
          <p:cNvSpPr/>
          <p:nvPr/>
        </p:nvSpPr>
        <p:spPr>
          <a:xfrm>
            <a:off x="92679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9" name="立方体 1918">
            <a:extLst>
              <a:ext uri="{FF2B5EF4-FFF2-40B4-BE49-F238E27FC236}">
                <a16:creationId xmlns:a16="http://schemas.microsoft.com/office/drawing/2014/main" id="{92E167E3-48A6-4184-9BDC-A6AC4A6D0974}"/>
              </a:ext>
            </a:extLst>
          </p:cNvPr>
          <p:cNvSpPr/>
          <p:nvPr/>
        </p:nvSpPr>
        <p:spPr>
          <a:xfrm>
            <a:off x="92679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0" name="立方体 1919">
            <a:extLst>
              <a:ext uri="{FF2B5EF4-FFF2-40B4-BE49-F238E27FC236}">
                <a16:creationId xmlns:a16="http://schemas.microsoft.com/office/drawing/2014/main" id="{2447F0EA-DE1E-469C-917F-BBC3BE241DEE}"/>
              </a:ext>
            </a:extLst>
          </p:cNvPr>
          <p:cNvSpPr/>
          <p:nvPr/>
        </p:nvSpPr>
        <p:spPr>
          <a:xfrm>
            <a:off x="89700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1" name="立方体 1920">
            <a:extLst>
              <a:ext uri="{FF2B5EF4-FFF2-40B4-BE49-F238E27FC236}">
                <a16:creationId xmlns:a16="http://schemas.microsoft.com/office/drawing/2014/main" id="{3B93E1D6-1ED8-4D2E-94A2-110EB4474E6C}"/>
              </a:ext>
            </a:extLst>
          </p:cNvPr>
          <p:cNvSpPr/>
          <p:nvPr/>
        </p:nvSpPr>
        <p:spPr>
          <a:xfrm>
            <a:off x="89700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2" name="立方体 1921">
            <a:extLst>
              <a:ext uri="{FF2B5EF4-FFF2-40B4-BE49-F238E27FC236}">
                <a16:creationId xmlns:a16="http://schemas.microsoft.com/office/drawing/2014/main" id="{C606B379-2259-4259-979B-B4BFA794CBF0}"/>
              </a:ext>
            </a:extLst>
          </p:cNvPr>
          <p:cNvSpPr/>
          <p:nvPr/>
        </p:nvSpPr>
        <p:spPr>
          <a:xfrm>
            <a:off x="89700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3" name="立方体 1922">
            <a:extLst>
              <a:ext uri="{FF2B5EF4-FFF2-40B4-BE49-F238E27FC236}">
                <a16:creationId xmlns:a16="http://schemas.microsoft.com/office/drawing/2014/main" id="{D31E4CCB-8911-40CA-AF2A-80B877D98AF7}"/>
              </a:ext>
            </a:extLst>
          </p:cNvPr>
          <p:cNvSpPr/>
          <p:nvPr/>
        </p:nvSpPr>
        <p:spPr>
          <a:xfrm>
            <a:off x="105116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4" name="立方体 1923">
            <a:extLst>
              <a:ext uri="{FF2B5EF4-FFF2-40B4-BE49-F238E27FC236}">
                <a16:creationId xmlns:a16="http://schemas.microsoft.com/office/drawing/2014/main" id="{1C498FFC-2D7B-425C-B159-DFD301482B87}"/>
              </a:ext>
            </a:extLst>
          </p:cNvPr>
          <p:cNvSpPr/>
          <p:nvPr/>
        </p:nvSpPr>
        <p:spPr>
          <a:xfrm>
            <a:off x="105116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" name="立方体 1924">
            <a:extLst>
              <a:ext uri="{FF2B5EF4-FFF2-40B4-BE49-F238E27FC236}">
                <a16:creationId xmlns:a16="http://schemas.microsoft.com/office/drawing/2014/main" id="{5B3A4232-7B3D-4A68-8C5B-6D246E420507}"/>
              </a:ext>
            </a:extLst>
          </p:cNvPr>
          <p:cNvSpPr/>
          <p:nvPr/>
        </p:nvSpPr>
        <p:spPr>
          <a:xfrm>
            <a:off x="105116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6" name="立方体 1925">
            <a:extLst>
              <a:ext uri="{FF2B5EF4-FFF2-40B4-BE49-F238E27FC236}">
                <a16:creationId xmlns:a16="http://schemas.microsoft.com/office/drawing/2014/main" id="{EBC1C27F-1258-49BA-8B5D-66EE1EF97598}"/>
              </a:ext>
            </a:extLst>
          </p:cNvPr>
          <p:cNvSpPr/>
          <p:nvPr/>
        </p:nvSpPr>
        <p:spPr>
          <a:xfrm>
            <a:off x="102138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7" name="立方体 1926">
            <a:extLst>
              <a:ext uri="{FF2B5EF4-FFF2-40B4-BE49-F238E27FC236}">
                <a16:creationId xmlns:a16="http://schemas.microsoft.com/office/drawing/2014/main" id="{4B04E1BF-C422-45A8-95BD-EBE1F6AC2F28}"/>
              </a:ext>
            </a:extLst>
          </p:cNvPr>
          <p:cNvSpPr/>
          <p:nvPr/>
        </p:nvSpPr>
        <p:spPr>
          <a:xfrm>
            <a:off x="102138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8" name="立方体 1927">
            <a:extLst>
              <a:ext uri="{FF2B5EF4-FFF2-40B4-BE49-F238E27FC236}">
                <a16:creationId xmlns:a16="http://schemas.microsoft.com/office/drawing/2014/main" id="{C3CFD43E-7F2D-4797-8171-2C463293E877}"/>
              </a:ext>
            </a:extLst>
          </p:cNvPr>
          <p:cNvSpPr/>
          <p:nvPr/>
        </p:nvSpPr>
        <p:spPr>
          <a:xfrm>
            <a:off x="102138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9" name="立方体 1928">
            <a:extLst>
              <a:ext uri="{FF2B5EF4-FFF2-40B4-BE49-F238E27FC236}">
                <a16:creationId xmlns:a16="http://schemas.microsoft.com/office/drawing/2014/main" id="{659C28D4-38BE-4209-892A-3CF5C4A01D41}"/>
              </a:ext>
            </a:extLst>
          </p:cNvPr>
          <p:cNvSpPr/>
          <p:nvPr/>
        </p:nvSpPr>
        <p:spPr>
          <a:xfrm>
            <a:off x="99159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0" name="立方体 1929">
            <a:extLst>
              <a:ext uri="{FF2B5EF4-FFF2-40B4-BE49-F238E27FC236}">
                <a16:creationId xmlns:a16="http://schemas.microsoft.com/office/drawing/2014/main" id="{807D0574-7C9D-48A8-8994-FC3EF1C01C1A}"/>
              </a:ext>
            </a:extLst>
          </p:cNvPr>
          <p:cNvSpPr/>
          <p:nvPr/>
        </p:nvSpPr>
        <p:spPr>
          <a:xfrm>
            <a:off x="99159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1" name="立方体 1930">
            <a:extLst>
              <a:ext uri="{FF2B5EF4-FFF2-40B4-BE49-F238E27FC236}">
                <a16:creationId xmlns:a16="http://schemas.microsoft.com/office/drawing/2014/main" id="{8F9217C1-F698-4F3C-A1FC-C758F677FAD4}"/>
              </a:ext>
            </a:extLst>
          </p:cNvPr>
          <p:cNvSpPr/>
          <p:nvPr/>
        </p:nvSpPr>
        <p:spPr>
          <a:xfrm>
            <a:off x="99159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2" name="立方体 1931">
            <a:extLst>
              <a:ext uri="{FF2B5EF4-FFF2-40B4-BE49-F238E27FC236}">
                <a16:creationId xmlns:a16="http://schemas.microsoft.com/office/drawing/2014/main" id="{6FDD03ED-9DCF-428E-A728-F296E4583BDA}"/>
              </a:ext>
            </a:extLst>
          </p:cNvPr>
          <p:cNvSpPr/>
          <p:nvPr/>
        </p:nvSpPr>
        <p:spPr>
          <a:xfrm>
            <a:off x="114338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3" name="立方体 1932">
            <a:extLst>
              <a:ext uri="{FF2B5EF4-FFF2-40B4-BE49-F238E27FC236}">
                <a16:creationId xmlns:a16="http://schemas.microsoft.com/office/drawing/2014/main" id="{F6A992EB-E3EE-431C-BAD3-3A922542FC88}"/>
              </a:ext>
            </a:extLst>
          </p:cNvPr>
          <p:cNvSpPr/>
          <p:nvPr/>
        </p:nvSpPr>
        <p:spPr>
          <a:xfrm>
            <a:off x="114338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4" name="立方体 1933">
            <a:extLst>
              <a:ext uri="{FF2B5EF4-FFF2-40B4-BE49-F238E27FC236}">
                <a16:creationId xmlns:a16="http://schemas.microsoft.com/office/drawing/2014/main" id="{4999BE30-E096-47BA-A85E-1FA4263B4128}"/>
              </a:ext>
            </a:extLst>
          </p:cNvPr>
          <p:cNvSpPr/>
          <p:nvPr/>
        </p:nvSpPr>
        <p:spPr>
          <a:xfrm>
            <a:off x="114338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" name="立方体 1934">
            <a:extLst>
              <a:ext uri="{FF2B5EF4-FFF2-40B4-BE49-F238E27FC236}">
                <a16:creationId xmlns:a16="http://schemas.microsoft.com/office/drawing/2014/main" id="{708FF9D5-4361-478F-AD52-39898FF8E7DC}"/>
              </a:ext>
            </a:extLst>
          </p:cNvPr>
          <p:cNvSpPr/>
          <p:nvPr/>
        </p:nvSpPr>
        <p:spPr>
          <a:xfrm>
            <a:off x="111359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" name="立方体 1935">
            <a:extLst>
              <a:ext uri="{FF2B5EF4-FFF2-40B4-BE49-F238E27FC236}">
                <a16:creationId xmlns:a16="http://schemas.microsoft.com/office/drawing/2014/main" id="{2380559F-0E3B-4EB4-874D-DECD4EFEFC9A}"/>
              </a:ext>
            </a:extLst>
          </p:cNvPr>
          <p:cNvSpPr/>
          <p:nvPr/>
        </p:nvSpPr>
        <p:spPr>
          <a:xfrm>
            <a:off x="111359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立方体 1936">
            <a:extLst>
              <a:ext uri="{FF2B5EF4-FFF2-40B4-BE49-F238E27FC236}">
                <a16:creationId xmlns:a16="http://schemas.microsoft.com/office/drawing/2014/main" id="{45B45C08-2FBC-44AB-A817-08D75F57138F}"/>
              </a:ext>
            </a:extLst>
          </p:cNvPr>
          <p:cNvSpPr/>
          <p:nvPr/>
        </p:nvSpPr>
        <p:spPr>
          <a:xfrm>
            <a:off x="111359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8" name="立方体 1937">
            <a:extLst>
              <a:ext uri="{FF2B5EF4-FFF2-40B4-BE49-F238E27FC236}">
                <a16:creationId xmlns:a16="http://schemas.microsoft.com/office/drawing/2014/main" id="{6F549221-9420-41F7-ADBB-29772D483BF3}"/>
              </a:ext>
            </a:extLst>
          </p:cNvPr>
          <p:cNvSpPr/>
          <p:nvPr/>
        </p:nvSpPr>
        <p:spPr>
          <a:xfrm>
            <a:off x="108381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9" name="立方体 1938">
            <a:extLst>
              <a:ext uri="{FF2B5EF4-FFF2-40B4-BE49-F238E27FC236}">
                <a16:creationId xmlns:a16="http://schemas.microsoft.com/office/drawing/2014/main" id="{E3961835-FEE1-4608-8D9C-ADAAB0E49990}"/>
              </a:ext>
            </a:extLst>
          </p:cNvPr>
          <p:cNvSpPr/>
          <p:nvPr/>
        </p:nvSpPr>
        <p:spPr>
          <a:xfrm>
            <a:off x="108381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0" name="立方体 1939">
            <a:extLst>
              <a:ext uri="{FF2B5EF4-FFF2-40B4-BE49-F238E27FC236}">
                <a16:creationId xmlns:a16="http://schemas.microsoft.com/office/drawing/2014/main" id="{6F08331F-3BA1-4AEB-B78E-CFD7BB1827EA}"/>
              </a:ext>
            </a:extLst>
          </p:cNvPr>
          <p:cNvSpPr/>
          <p:nvPr/>
        </p:nvSpPr>
        <p:spPr>
          <a:xfrm>
            <a:off x="108381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1" name="立方体 1940">
            <a:extLst>
              <a:ext uri="{FF2B5EF4-FFF2-40B4-BE49-F238E27FC236}">
                <a16:creationId xmlns:a16="http://schemas.microsoft.com/office/drawing/2014/main" id="{BB11E142-023F-4958-A56C-00DEAA34F097}"/>
              </a:ext>
            </a:extLst>
          </p:cNvPr>
          <p:cNvSpPr/>
          <p:nvPr/>
        </p:nvSpPr>
        <p:spPr>
          <a:xfrm>
            <a:off x="123797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2" name="立方体 1941">
            <a:extLst>
              <a:ext uri="{FF2B5EF4-FFF2-40B4-BE49-F238E27FC236}">
                <a16:creationId xmlns:a16="http://schemas.microsoft.com/office/drawing/2014/main" id="{920E48E3-87A4-4ED1-8354-2E3ED8566CB2}"/>
              </a:ext>
            </a:extLst>
          </p:cNvPr>
          <p:cNvSpPr/>
          <p:nvPr/>
        </p:nvSpPr>
        <p:spPr>
          <a:xfrm>
            <a:off x="123797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3" name="立方体 1942">
            <a:extLst>
              <a:ext uri="{FF2B5EF4-FFF2-40B4-BE49-F238E27FC236}">
                <a16:creationId xmlns:a16="http://schemas.microsoft.com/office/drawing/2014/main" id="{1CB8A3B2-69EC-41A2-860F-ED4CCEE79F6A}"/>
              </a:ext>
            </a:extLst>
          </p:cNvPr>
          <p:cNvSpPr/>
          <p:nvPr/>
        </p:nvSpPr>
        <p:spPr>
          <a:xfrm>
            <a:off x="1237971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4" name="立方体 1943">
            <a:extLst>
              <a:ext uri="{FF2B5EF4-FFF2-40B4-BE49-F238E27FC236}">
                <a16:creationId xmlns:a16="http://schemas.microsoft.com/office/drawing/2014/main" id="{E6B7D408-F26C-4245-8FB3-CD66165B0B70}"/>
              </a:ext>
            </a:extLst>
          </p:cNvPr>
          <p:cNvSpPr/>
          <p:nvPr/>
        </p:nvSpPr>
        <p:spPr>
          <a:xfrm>
            <a:off x="120818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" name="立方体 1944">
            <a:extLst>
              <a:ext uri="{FF2B5EF4-FFF2-40B4-BE49-F238E27FC236}">
                <a16:creationId xmlns:a16="http://schemas.microsoft.com/office/drawing/2014/main" id="{F524A289-6A31-4E74-A89C-183A7DB95661}"/>
              </a:ext>
            </a:extLst>
          </p:cNvPr>
          <p:cNvSpPr/>
          <p:nvPr/>
        </p:nvSpPr>
        <p:spPr>
          <a:xfrm>
            <a:off x="120818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" name="立方体 1945">
            <a:extLst>
              <a:ext uri="{FF2B5EF4-FFF2-40B4-BE49-F238E27FC236}">
                <a16:creationId xmlns:a16="http://schemas.microsoft.com/office/drawing/2014/main" id="{0F7FE76E-4EB1-4AFC-914D-200BCA4C4A3F}"/>
              </a:ext>
            </a:extLst>
          </p:cNvPr>
          <p:cNvSpPr/>
          <p:nvPr/>
        </p:nvSpPr>
        <p:spPr>
          <a:xfrm>
            <a:off x="1208184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" name="立方体 1946">
            <a:extLst>
              <a:ext uri="{FF2B5EF4-FFF2-40B4-BE49-F238E27FC236}">
                <a16:creationId xmlns:a16="http://schemas.microsoft.com/office/drawing/2014/main" id="{024EA0DA-7910-4902-92C2-4B3CFE237721}"/>
              </a:ext>
            </a:extLst>
          </p:cNvPr>
          <p:cNvSpPr/>
          <p:nvPr/>
        </p:nvSpPr>
        <p:spPr>
          <a:xfrm>
            <a:off x="1178397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" name="立方体 1947">
            <a:extLst>
              <a:ext uri="{FF2B5EF4-FFF2-40B4-BE49-F238E27FC236}">
                <a16:creationId xmlns:a16="http://schemas.microsoft.com/office/drawing/2014/main" id="{D2410E51-84F7-4D7D-9C6C-BF3502A5C2B9}"/>
              </a:ext>
            </a:extLst>
          </p:cNvPr>
          <p:cNvSpPr/>
          <p:nvPr/>
        </p:nvSpPr>
        <p:spPr>
          <a:xfrm>
            <a:off x="1178397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" name="立方体 1948">
            <a:extLst>
              <a:ext uri="{FF2B5EF4-FFF2-40B4-BE49-F238E27FC236}">
                <a16:creationId xmlns:a16="http://schemas.microsoft.com/office/drawing/2014/main" id="{576F6B88-DE77-465C-B73E-E851A548B447}"/>
              </a:ext>
            </a:extLst>
          </p:cNvPr>
          <p:cNvSpPr/>
          <p:nvPr/>
        </p:nvSpPr>
        <p:spPr>
          <a:xfrm>
            <a:off x="1178397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" name="立方体 1949">
            <a:extLst>
              <a:ext uri="{FF2B5EF4-FFF2-40B4-BE49-F238E27FC236}">
                <a16:creationId xmlns:a16="http://schemas.microsoft.com/office/drawing/2014/main" id="{686EE257-ED81-44D6-AB6F-17444F7E72DE}"/>
              </a:ext>
            </a:extLst>
          </p:cNvPr>
          <p:cNvSpPr/>
          <p:nvPr/>
        </p:nvSpPr>
        <p:spPr>
          <a:xfrm>
            <a:off x="1332570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1" name="立方体 1950">
            <a:extLst>
              <a:ext uri="{FF2B5EF4-FFF2-40B4-BE49-F238E27FC236}">
                <a16:creationId xmlns:a16="http://schemas.microsoft.com/office/drawing/2014/main" id="{49363FC6-C86B-4A0E-A526-EBB2675CB798}"/>
              </a:ext>
            </a:extLst>
          </p:cNvPr>
          <p:cNvSpPr/>
          <p:nvPr/>
        </p:nvSpPr>
        <p:spPr>
          <a:xfrm>
            <a:off x="1332570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2" name="立方体 1951">
            <a:extLst>
              <a:ext uri="{FF2B5EF4-FFF2-40B4-BE49-F238E27FC236}">
                <a16:creationId xmlns:a16="http://schemas.microsoft.com/office/drawing/2014/main" id="{C36EDFE2-32ED-4B64-A644-D8D0744E795A}"/>
              </a:ext>
            </a:extLst>
          </p:cNvPr>
          <p:cNvSpPr/>
          <p:nvPr/>
        </p:nvSpPr>
        <p:spPr>
          <a:xfrm>
            <a:off x="1332570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3" name="立方体 1952">
            <a:extLst>
              <a:ext uri="{FF2B5EF4-FFF2-40B4-BE49-F238E27FC236}">
                <a16:creationId xmlns:a16="http://schemas.microsoft.com/office/drawing/2014/main" id="{B943B436-89B8-4BC4-AEC0-E15A4460E27D}"/>
              </a:ext>
            </a:extLst>
          </p:cNvPr>
          <p:cNvSpPr/>
          <p:nvPr/>
        </p:nvSpPr>
        <p:spPr>
          <a:xfrm>
            <a:off x="1302783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4" name="立方体 1953">
            <a:extLst>
              <a:ext uri="{FF2B5EF4-FFF2-40B4-BE49-F238E27FC236}">
                <a16:creationId xmlns:a16="http://schemas.microsoft.com/office/drawing/2014/main" id="{049268B0-6856-4C41-A36A-CE51E9B04CB1}"/>
              </a:ext>
            </a:extLst>
          </p:cNvPr>
          <p:cNvSpPr/>
          <p:nvPr/>
        </p:nvSpPr>
        <p:spPr>
          <a:xfrm>
            <a:off x="1302783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" name="立方体 1954">
            <a:extLst>
              <a:ext uri="{FF2B5EF4-FFF2-40B4-BE49-F238E27FC236}">
                <a16:creationId xmlns:a16="http://schemas.microsoft.com/office/drawing/2014/main" id="{11FBE753-19DC-49C3-BF10-306AF1CA0937}"/>
              </a:ext>
            </a:extLst>
          </p:cNvPr>
          <p:cNvSpPr/>
          <p:nvPr/>
        </p:nvSpPr>
        <p:spPr>
          <a:xfrm>
            <a:off x="1302783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" name="立方体 1955">
            <a:extLst>
              <a:ext uri="{FF2B5EF4-FFF2-40B4-BE49-F238E27FC236}">
                <a16:creationId xmlns:a16="http://schemas.microsoft.com/office/drawing/2014/main" id="{01AA0E34-86C7-4384-A366-475D1E844B2E}"/>
              </a:ext>
            </a:extLst>
          </p:cNvPr>
          <p:cNvSpPr/>
          <p:nvPr/>
        </p:nvSpPr>
        <p:spPr>
          <a:xfrm>
            <a:off x="1272996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" name="立方体 1956">
            <a:extLst>
              <a:ext uri="{FF2B5EF4-FFF2-40B4-BE49-F238E27FC236}">
                <a16:creationId xmlns:a16="http://schemas.microsoft.com/office/drawing/2014/main" id="{0BF2A1F6-4193-4E9D-B7FA-0B79A349C96A}"/>
              </a:ext>
            </a:extLst>
          </p:cNvPr>
          <p:cNvSpPr/>
          <p:nvPr/>
        </p:nvSpPr>
        <p:spPr>
          <a:xfrm>
            <a:off x="1272996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8" name="立方体 1957">
            <a:extLst>
              <a:ext uri="{FF2B5EF4-FFF2-40B4-BE49-F238E27FC236}">
                <a16:creationId xmlns:a16="http://schemas.microsoft.com/office/drawing/2014/main" id="{822A3A9B-2B48-48AA-83F5-4B4A31341F7C}"/>
              </a:ext>
            </a:extLst>
          </p:cNvPr>
          <p:cNvSpPr/>
          <p:nvPr/>
        </p:nvSpPr>
        <p:spPr>
          <a:xfrm>
            <a:off x="1272996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9" name="立方体 1958">
            <a:extLst>
              <a:ext uri="{FF2B5EF4-FFF2-40B4-BE49-F238E27FC236}">
                <a16:creationId xmlns:a16="http://schemas.microsoft.com/office/drawing/2014/main" id="{FE075788-990D-4486-B2EF-31FA28F41B6C}"/>
              </a:ext>
            </a:extLst>
          </p:cNvPr>
          <p:cNvSpPr/>
          <p:nvPr/>
        </p:nvSpPr>
        <p:spPr>
          <a:xfrm>
            <a:off x="1427157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0" name="立方体 1959">
            <a:extLst>
              <a:ext uri="{FF2B5EF4-FFF2-40B4-BE49-F238E27FC236}">
                <a16:creationId xmlns:a16="http://schemas.microsoft.com/office/drawing/2014/main" id="{A3A36BF6-1ABE-4AD5-A238-B63A2CD6F315}"/>
              </a:ext>
            </a:extLst>
          </p:cNvPr>
          <p:cNvSpPr/>
          <p:nvPr/>
        </p:nvSpPr>
        <p:spPr>
          <a:xfrm>
            <a:off x="1427157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1" name="立方体 1960">
            <a:extLst>
              <a:ext uri="{FF2B5EF4-FFF2-40B4-BE49-F238E27FC236}">
                <a16:creationId xmlns:a16="http://schemas.microsoft.com/office/drawing/2014/main" id="{3CA18836-4AA5-4B4F-AC1E-D945E78594D6}"/>
              </a:ext>
            </a:extLst>
          </p:cNvPr>
          <p:cNvSpPr/>
          <p:nvPr/>
        </p:nvSpPr>
        <p:spPr>
          <a:xfrm>
            <a:off x="1427157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2" name="立方体 1961">
            <a:extLst>
              <a:ext uri="{FF2B5EF4-FFF2-40B4-BE49-F238E27FC236}">
                <a16:creationId xmlns:a16="http://schemas.microsoft.com/office/drawing/2014/main" id="{F5833726-04CD-4F98-9731-77DC38188406}"/>
              </a:ext>
            </a:extLst>
          </p:cNvPr>
          <p:cNvSpPr/>
          <p:nvPr/>
        </p:nvSpPr>
        <p:spPr>
          <a:xfrm>
            <a:off x="1397370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3" name="立方体 1962">
            <a:extLst>
              <a:ext uri="{FF2B5EF4-FFF2-40B4-BE49-F238E27FC236}">
                <a16:creationId xmlns:a16="http://schemas.microsoft.com/office/drawing/2014/main" id="{DB4DE116-B957-4024-A8AA-78067F194349}"/>
              </a:ext>
            </a:extLst>
          </p:cNvPr>
          <p:cNvSpPr/>
          <p:nvPr/>
        </p:nvSpPr>
        <p:spPr>
          <a:xfrm>
            <a:off x="1397370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4" name="立方体 1963">
            <a:extLst>
              <a:ext uri="{FF2B5EF4-FFF2-40B4-BE49-F238E27FC236}">
                <a16:creationId xmlns:a16="http://schemas.microsoft.com/office/drawing/2014/main" id="{5B037D91-8A3A-456D-94DF-FD80E8226FF4}"/>
              </a:ext>
            </a:extLst>
          </p:cNvPr>
          <p:cNvSpPr/>
          <p:nvPr/>
        </p:nvSpPr>
        <p:spPr>
          <a:xfrm>
            <a:off x="1397370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5" name="立方体 1964">
            <a:extLst>
              <a:ext uri="{FF2B5EF4-FFF2-40B4-BE49-F238E27FC236}">
                <a16:creationId xmlns:a16="http://schemas.microsoft.com/office/drawing/2014/main" id="{BFD044D4-B3C6-494D-BBEA-1B317C72244E}"/>
              </a:ext>
            </a:extLst>
          </p:cNvPr>
          <p:cNvSpPr/>
          <p:nvPr/>
        </p:nvSpPr>
        <p:spPr>
          <a:xfrm>
            <a:off x="1367583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" name="立方体 1965">
            <a:extLst>
              <a:ext uri="{FF2B5EF4-FFF2-40B4-BE49-F238E27FC236}">
                <a16:creationId xmlns:a16="http://schemas.microsoft.com/office/drawing/2014/main" id="{370B5540-EF62-456C-8CD2-6BFDB9625CB3}"/>
              </a:ext>
            </a:extLst>
          </p:cNvPr>
          <p:cNvSpPr/>
          <p:nvPr/>
        </p:nvSpPr>
        <p:spPr>
          <a:xfrm>
            <a:off x="1367583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7" name="立方体 1966">
            <a:extLst>
              <a:ext uri="{FF2B5EF4-FFF2-40B4-BE49-F238E27FC236}">
                <a16:creationId xmlns:a16="http://schemas.microsoft.com/office/drawing/2014/main" id="{58A22C34-C34B-4571-A691-533D9A5DB7A5}"/>
              </a:ext>
            </a:extLst>
          </p:cNvPr>
          <p:cNvSpPr/>
          <p:nvPr/>
        </p:nvSpPr>
        <p:spPr>
          <a:xfrm>
            <a:off x="1367583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8" name="立方体 1967">
            <a:extLst>
              <a:ext uri="{FF2B5EF4-FFF2-40B4-BE49-F238E27FC236}">
                <a16:creationId xmlns:a16="http://schemas.microsoft.com/office/drawing/2014/main" id="{2464C356-5739-4828-B129-534ACF521F29}"/>
              </a:ext>
            </a:extLst>
          </p:cNvPr>
          <p:cNvSpPr/>
          <p:nvPr/>
        </p:nvSpPr>
        <p:spPr>
          <a:xfrm>
            <a:off x="1516518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9" name="立方体 1968">
            <a:extLst>
              <a:ext uri="{FF2B5EF4-FFF2-40B4-BE49-F238E27FC236}">
                <a16:creationId xmlns:a16="http://schemas.microsoft.com/office/drawing/2014/main" id="{80EDB8A9-C405-42A0-887F-4F32D71F12F2}"/>
              </a:ext>
            </a:extLst>
          </p:cNvPr>
          <p:cNvSpPr/>
          <p:nvPr/>
        </p:nvSpPr>
        <p:spPr>
          <a:xfrm>
            <a:off x="1516518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0" name="立方体 1969">
            <a:extLst>
              <a:ext uri="{FF2B5EF4-FFF2-40B4-BE49-F238E27FC236}">
                <a16:creationId xmlns:a16="http://schemas.microsoft.com/office/drawing/2014/main" id="{EA881E6E-6780-48B5-B6BD-6BF140AB0A13}"/>
              </a:ext>
            </a:extLst>
          </p:cNvPr>
          <p:cNvSpPr/>
          <p:nvPr/>
        </p:nvSpPr>
        <p:spPr>
          <a:xfrm>
            <a:off x="1516518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1" name="立方体 1970">
            <a:extLst>
              <a:ext uri="{FF2B5EF4-FFF2-40B4-BE49-F238E27FC236}">
                <a16:creationId xmlns:a16="http://schemas.microsoft.com/office/drawing/2014/main" id="{2AE09D75-4349-4F54-A709-13FBF4EA22F8}"/>
              </a:ext>
            </a:extLst>
          </p:cNvPr>
          <p:cNvSpPr/>
          <p:nvPr/>
        </p:nvSpPr>
        <p:spPr>
          <a:xfrm>
            <a:off x="1486731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2" name="立方体 1971">
            <a:extLst>
              <a:ext uri="{FF2B5EF4-FFF2-40B4-BE49-F238E27FC236}">
                <a16:creationId xmlns:a16="http://schemas.microsoft.com/office/drawing/2014/main" id="{891C8628-04BA-4FDF-9066-037BC209D95E}"/>
              </a:ext>
            </a:extLst>
          </p:cNvPr>
          <p:cNvSpPr/>
          <p:nvPr/>
        </p:nvSpPr>
        <p:spPr>
          <a:xfrm>
            <a:off x="1486731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3" name="立方体 1972">
            <a:extLst>
              <a:ext uri="{FF2B5EF4-FFF2-40B4-BE49-F238E27FC236}">
                <a16:creationId xmlns:a16="http://schemas.microsoft.com/office/drawing/2014/main" id="{3F82BE5F-B9C5-49B5-BADF-6673827608DC}"/>
              </a:ext>
            </a:extLst>
          </p:cNvPr>
          <p:cNvSpPr/>
          <p:nvPr/>
        </p:nvSpPr>
        <p:spPr>
          <a:xfrm>
            <a:off x="1486731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4" name="立方体 1973">
            <a:extLst>
              <a:ext uri="{FF2B5EF4-FFF2-40B4-BE49-F238E27FC236}">
                <a16:creationId xmlns:a16="http://schemas.microsoft.com/office/drawing/2014/main" id="{76C2F6A0-69F7-4950-A554-59F2A989FFD1}"/>
              </a:ext>
            </a:extLst>
          </p:cNvPr>
          <p:cNvSpPr/>
          <p:nvPr/>
        </p:nvSpPr>
        <p:spPr>
          <a:xfrm>
            <a:off x="1456944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5" name="立方体 1974">
            <a:extLst>
              <a:ext uri="{FF2B5EF4-FFF2-40B4-BE49-F238E27FC236}">
                <a16:creationId xmlns:a16="http://schemas.microsoft.com/office/drawing/2014/main" id="{1818D704-EAA8-4859-B5F4-DD859CF6D5DA}"/>
              </a:ext>
            </a:extLst>
          </p:cNvPr>
          <p:cNvSpPr/>
          <p:nvPr/>
        </p:nvSpPr>
        <p:spPr>
          <a:xfrm>
            <a:off x="1456944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" name="立方体 1975">
            <a:extLst>
              <a:ext uri="{FF2B5EF4-FFF2-40B4-BE49-F238E27FC236}">
                <a16:creationId xmlns:a16="http://schemas.microsoft.com/office/drawing/2014/main" id="{B54C558C-75D1-49B3-B04D-227C59940F91}"/>
              </a:ext>
            </a:extLst>
          </p:cNvPr>
          <p:cNvSpPr/>
          <p:nvPr/>
        </p:nvSpPr>
        <p:spPr>
          <a:xfrm>
            <a:off x="1456944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7" name="立方体 1976">
            <a:extLst>
              <a:ext uri="{FF2B5EF4-FFF2-40B4-BE49-F238E27FC236}">
                <a16:creationId xmlns:a16="http://schemas.microsoft.com/office/drawing/2014/main" id="{1F02EBE7-0F8C-4B60-9E4B-57C5A9DEDAB7}"/>
              </a:ext>
            </a:extLst>
          </p:cNvPr>
          <p:cNvSpPr/>
          <p:nvPr/>
        </p:nvSpPr>
        <p:spPr>
          <a:xfrm>
            <a:off x="1611105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8" name="立方体 1977">
            <a:extLst>
              <a:ext uri="{FF2B5EF4-FFF2-40B4-BE49-F238E27FC236}">
                <a16:creationId xmlns:a16="http://schemas.microsoft.com/office/drawing/2014/main" id="{A0F24B5D-D794-4538-B53F-0FE4D4D7E295}"/>
              </a:ext>
            </a:extLst>
          </p:cNvPr>
          <p:cNvSpPr/>
          <p:nvPr/>
        </p:nvSpPr>
        <p:spPr>
          <a:xfrm>
            <a:off x="1611105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9" name="立方体 1978">
            <a:extLst>
              <a:ext uri="{FF2B5EF4-FFF2-40B4-BE49-F238E27FC236}">
                <a16:creationId xmlns:a16="http://schemas.microsoft.com/office/drawing/2014/main" id="{F0798A7C-53E7-4CBF-9DF5-9EE8A17FE1DF}"/>
              </a:ext>
            </a:extLst>
          </p:cNvPr>
          <p:cNvSpPr/>
          <p:nvPr/>
        </p:nvSpPr>
        <p:spPr>
          <a:xfrm>
            <a:off x="1611105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0" name="立方体 1979">
            <a:extLst>
              <a:ext uri="{FF2B5EF4-FFF2-40B4-BE49-F238E27FC236}">
                <a16:creationId xmlns:a16="http://schemas.microsoft.com/office/drawing/2014/main" id="{A94AA959-E5A7-4FF5-8571-25FE6CA3E5AF}"/>
              </a:ext>
            </a:extLst>
          </p:cNvPr>
          <p:cNvSpPr/>
          <p:nvPr/>
        </p:nvSpPr>
        <p:spPr>
          <a:xfrm>
            <a:off x="1581318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1" name="立方体 1980">
            <a:extLst>
              <a:ext uri="{FF2B5EF4-FFF2-40B4-BE49-F238E27FC236}">
                <a16:creationId xmlns:a16="http://schemas.microsoft.com/office/drawing/2014/main" id="{EEB56C25-EC39-40DC-9395-D5068F1BB376}"/>
              </a:ext>
            </a:extLst>
          </p:cNvPr>
          <p:cNvSpPr/>
          <p:nvPr/>
        </p:nvSpPr>
        <p:spPr>
          <a:xfrm>
            <a:off x="1581318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2" name="立方体 1981">
            <a:extLst>
              <a:ext uri="{FF2B5EF4-FFF2-40B4-BE49-F238E27FC236}">
                <a16:creationId xmlns:a16="http://schemas.microsoft.com/office/drawing/2014/main" id="{EED6B0CB-91C4-4C73-BADF-1A9F2F7F0D47}"/>
              </a:ext>
            </a:extLst>
          </p:cNvPr>
          <p:cNvSpPr/>
          <p:nvPr/>
        </p:nvSpPr>
        <p:spPr>
          <a:xfrm>
            <a:off x="1581318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3" name="立方体 1982">
            <a:extLst>
              <a:ext uri="{FF2B5EF4-FFF2-40B4-BE49-F238E27FC236}">
                <a16:creationId xmlns:a16="http://schemas.microsoft.com/office/drawing/2014/main" id="{28ABEB64-A40A-4CC0-BF36-C34E84BB0593}"/>
              </a:ext>
            </a:extLst>
          </p:cNvPr>
          <p:cNvSpPr/>
          <p:nvPr/>
        </p:nvSpPr>
        <p:spPr>
          <a:xfrm>
            <a:off x="1551531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4" name="立方体 1983">
            <a:extLst>
              <a:ext uri="{FF2B5EF4-FFF2-40B4-BE49-F238E27FC236}">
                <a16:creationId xmlns:a16="http://schemas.microsoft.com/office/drawing/2014/main" id="{36151112-08A4-40E6-B147-31236F1D065E}"/>
              </a:ext>
            </a:extLst>
          </p:cNvPr>
          <p:cNvSpPr/>
          <p:nvPr/>
        </p:nvSpPr>
        <p:spPr>
          <a:xfrm>
            <a:off x="1551531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5" name="立方体 1984">
            <a:extLst>
              <a:ext uri="{FF2B5EF4-FFF2-40B4-BE49-F238E27FC236}">
                <a16:creationId xmlns:a16="http://schemas.microsoft.com/office/drawing/2014/main" id="{F9C33205-C149-49A9-B51B-9E5B2804A186}"/>
              </a:ext>
            </a:extLst>
          </p:cNvPr>
          <p:cNvSpPr/>
          <p:nvPr/>
        </p:nvSpPr>
        <p:spPr>
          <a:xfrm>
            <a:off x="1551531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" name="立方体 1985">
            <a:extLst>
              <a:ext uri="{FF2B5EF4-FFF2-40B4-BE49-F238E27FC236}">
                <a16:creationId xmlns:a16="http://schemas.microsoft.com/office/drawing/2014/main" id="{6DC65D00-E491-4CD2-B378-4F7CADB56A4E}"/>
              </a:ext>
            </a:extLst>
          </p:cNvPr>
          <p:cNvSpPr/>
          <p:nvPr/>
        </p:nvSpPr>
        <p:spPr>
          <a:xfrm>
            <a:off x="1705704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" name="立方体 1986">
            <a:extLst>
              <a:ext uri="{FF2B5EF4-FFF2-40B4-BE49-F238E27FC236}">
                <a16:creationId xmlns:a16="http://schemas.microsoft.com/office/drawing/2014/main" id="{32DF71C2-6767-4B49-94EC-2A159056DA49}"/>
              </a:ext>
            </a:extLst>
          </p:cNvPr>
          <p:cNvSpPr/>
          <p:nvPr/>
        </p:nvSpPr>
        <p:spPr>
          <a:xfrm>
            <a:off x="1705704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立方体 1987">
            <a:extLst>
              <a:ext uri="{FF2B5EF4-FFF2-40B4-BE49-F238E27FC236}">
                <a16:creationId xmlns:a16="http://schemas.microsoft.com/office/drawing/2014/main" id="{1204216D-439E-440E-A663-28DBAD754AD6}"/>
              </a:ext>
            </a:extLst>
          </p:cNvPr>
          <p:cNvSpPr/>
          <p:nvPr/>
        </p:nvSpPr>
        <p:spPr>
          <a:xfrm>
            <a:off x="1705704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9" name="立方体 1988">
            <a:extLst>
              <a:ext uri="{FF2B5EF4-FFF2-40B4-BE49-F238E27FC236}">
                <a16:creationId xmlns:a16="http://schemas.microsoft.com/office/drawing/2014/main" id="{62BB71D6-3E13-4FAF-9A93-5782C31EE107}"/>
              </a:ext>
            </a:extLst>
          </p:cNvPr>
          <p:cNvSpPr/>
          <p:nvPr/>
        </p:nvSpPr>
        <p:spPr>
          <a:xfrm>
            <a:off x="1675917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0" name="立方体 1989">
            <a:extLst>
              <a:ext uri="{FF2B5EF4-FFF2-40B4-BE49-F238E27FC236}">
                <a16:creationId xmlns:a16="http://schemas.microsoft.com/office/drawing/2014/main" id="{2CB23929-DA3A-47E8-8D64-4B45B514A1D6}"/>
              </a:ext>
            </a:extLst>
          </p:cNvPr>
          <p:cNvSpPr/>
          <p:nvPr/>
        </p:nvSpPr>
        <p:spPr>
          <a:xfrm>
            <a:off x="1675917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1" name="立方体 1990">
            <a:extLst>
              <a:ext uri="{FF2B5EF4-FFF2-40B4-BE49-F238E27FC236}">
                <a16:creationId xmlns:a16="http://schemas.microsoft.com/office/drawing/2014/main" id="{5B8E62A2-0123-4807-8386-D1C11AF86963}"/>
              </a:ext>
            </a:extLst>
          </p:cNvPr>
          <p:cNvSpPr/>
          <p:nvPr/>
        </p:nvSpPr>
        <p:spPr>
          <a:xfrm>
            <a:off x="1675917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2" name="立方体 1991">
            <a:extLst>
              <a:ext uri="{FF2B5EF4-FFF2-40B4-BE49-F238E27FC236}">
                <a16:creationId xmlns:a16="http://schemas.microsoft.com/office/drawing/2014/main" id="{53F9B1B2-DA76-474E-AEA9-9435C3E37286}"/>
              </a:ext>
            </a:extLst>
          </p:cNvPr>
          <p:cNvSpPr/>
          <p:nvPr/>
        </p:nvSpPr>
        <p:spPr>
          <a:xfrm>
            <a:off x="1646130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3" name="立方体 1992">
            <a:extLst>
              <a:ext uri="{FF2B5EF4-FFF2-40B4-BE49-F238E27FC236}">
                <a16:creationId xmlns:a16="http://schemas.microsoft.com/office/drawing/2014/main" id="{53C966D6-8D4F-400B-9C8F-4EDBCF192760}"/>
              </a:ext>
            </a:extLst>
          </p:cNvPr>
          <p:cNvSpPr/>
          <p:nvPr/>
        </p:nvSpPr>
        <p:spPr>
          <a:xfrm>
            <a:off x="1646130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4" name="立方体 1993">
            <a:extLst>
              <a:ext uri="{FF2B5EF4-FFF2-40B4-BE49-F238E27FC236}">
                <a16:creationId xmlns:a16="http://schemas.microsoft.com/office/drawing/2014/main" id="{E1EF270A-6B14-4AED-B64F-97BDD5E82990}"/>
              </a:ext>
            </a:extLst>
          </p:cNvPr>
          <p:cNvSpPr/>
          <p:nvPr/>
        </p:nvSpPr>
        <p:spPr>
          <a:xfrm>
            <a:off x="1646130" y="14203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5" name="立方体 1994">
            <a:extLst>
              <a:ext uri="{FF2B5EF4-FFF2-40B4-BE49-F238E27FC236}">
                <a16:creationId xmlns:a16="http://schemas.microsoft.com/office/drawing/2014/main" id="{D6F11D88-92B7-486E-8EE7-163E9AA52D10}"/>
              </a:ext>
            </a:extLst>
          </p:cNvPr>
          <p:cNvSpPr/>
          <p:nvPr/>
        </p:nvSpPr>
        <p:spPr>
          <a:xfrm>
            <a:off x="1800291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" name="立方体 1995">
            <a:extLst>
              <a:ext uri="{FF2B5EF4-FFF2-40B4-BE49-F238E27FC236}">
                <a16:creationId xmlns:a16="http://schemas.microsoft.com/office/drawing/2014/main" id="{291B60B4-5755-4628-B556-63BFF72B1051}"/>
              </a:ext>
            </a:extLst>
          </p:cNvPr>
          <p:cNvSpPr/>
          <p:nvPr/>
        </p:nvSpPr>
        <p:spPr>
          <a:xfrm>
            <a:off x="1800291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" name="立方体 1996">
            <a:extLst>
              <a:ext uri="{FF2B5EF4-FFF2-40B4-BE49-F238E27FC236}">
                <a16:creationId xmlns:a16="http://schemas.microsoft.com/office/drawing/2014/main" id="{F7E3AB79-0363-41A7-B7F5-B87D799DC0C1}"/>
              </a:ext>
            </a:extLst>
          </p:cNvPr>
          <p:cNvSpPr/>
          <p:nvPr/>
        </p:nvSpPr>
        <p:spPr>
          <a:xfrm>
            <a:off x="1800291" y="136338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8" name="立方体 1997">
            <a:extLst>
              <a:ext uri="{FF2B5EF4-FFF2-40B4-BE49-F238E27FC236}">
                <a16:creationId xmlns:a16="http://schemas.microsoft.com/office/drawing/2014/main" id="{B3B78C3E-E8BC-48BF-B63C-AE7CC7534392}"/>
              </a:ext>
            </a:extLst>
          </p:cNvPr>
          <p:cNvSpPr/>
          <p:nvPr/>
        </p:nvSpPr>
        <p:spPr>
          <a:xfrm>
            <a:off x="1770504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9" name="立方体 1998">
            <a:extLst>
              <a:ext uri="{FF2B5EF4-FFF2-40B4-BE49-F238E27FC236}">
                <a16:creationId xmlns:a16="http://schemas.microsoft.com/office/drawing/2014/main" id="{8BD5C58A-0EA7-4A79-9C52-5E57F5CC1083}"/>
              </a:ext>
            </a:extLst>
          </p:cNvPr>
          <p:cNvSpPr/>
          <p:nvPr/>
        </p:nvSpPr>
        <p:spPr>
          <a:xfrm>
            <a:off x="1770504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0" name="立方体 1999">
            <a:extLst>
              <a:ext uri="{FF2B5EF4-FFF2-40B4-BE49-F238E27FC236}">
                <a16:creationId xmlns:a16="http://schemas.microsoft.com/office/drawing/2014/main" id="{95ABBD88-B9E8-441A-B7B7-B5AC23821899}"/>
              </a:ext>
            </a:extLst>
          </p:cNvPr>
          <p:cNvSpPr/>
          <p:nvPr/>
        </p:nvSpPr>
        <p:spPr>
          <a:xfrm>
            <a:off x="1770504" y="139189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1" name="立方体 2000">
            <a:extLst>
              <a:ext uri="{FF2B5EF4-FFF2-40B4-BE49-F238E27FC236}">
                <a16:creationId xmlns:a16="http://schemas.microsoft.com/office/drawing/2014/main" id="{6364A26C-7B34-4191-8A81-2C79C099EEB7}"/>
              </a:ext>
            </a:extLst>
          </p:cNvPr>
          <p:cNvSpPr/>
          <p:nvPr/>
        </p:nvSpPr>
        <p:spPr>
          <a:xfrm>
            <a:off x="1740717" y="160700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2" name="立方体 2001">
            <a:extLst>
              <a:ext uri="{FF2B5EF4-FFF2-40B4-BE49-F238E27FC236}">
                <a16:creationId xmlns:a16="http://schemas.microsoft.com/office/drawing/2014/main" id="{4E94B8B1-CEF7-4A5B-B7EF-575DE31F0701}"/>
              </a:ext>
            </a:extLst>
          </p:cNvPr>
          <p:cNvSpPr/>
          <p:nvPr/>
        </p:nvSpPr>
        <p:spPr>
          <a:xfrm>
            <a:off x="1740717" y="1513701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3" name="立方体 2002">
            <a:extLst>
              <a:ext uri="{FF2B5EF4-FFF2-40B4-BE49-F238E27FC236}">
                <a16:creationId xmlns:a16="http://schemas.microsoft.com/office/drawing/2014/main" id="{6689FDFA-B413-40A9-83BA-CCB71C69B72F}"/>
              </a:ext>
            </a:extLst>
          </p:cNvPr>
          <p:cNvSpPr/>
          <p:nvPr/>
        </p:nvSpPr>
        <p:spPr>
          <a:xfrm>
            <a:off x="1740717" y="1420396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4" name="立方体 2003">
            <a:extLst>
              <a:ext uri="{FF2B5EF4-FFF2-40B4-BE49-F238E27FC236}">
                <a16:creationId xmlns:a16="http://schemas.microsoft.com/office/drawing/2014/main" id="{58088E89-08C8-4B4A-BD4E-52E5D54E59D2}"/>
              </a:ext>
            </a:extLst>
          </p:cNvPr>
          <p:cNvSpPr/>
          <p:nvPr/>
        </p:nvSpPr>
        <p:spPr>
          <a:xfrm>
            <a:off x="1889652" y="15499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5" name="立方体 2004">
            <a:extLst>
              <a:ext uri="{FF2B5EF4-FFF2-40B4-BE49-F238E27FC236}">
                <a16:creationId xmlns:a16="http://schemas.microsoft.com/office/drawing/2014/main" id="{D151E503-0AA6-47B3-B197-4D1E9FC0AB38}"/>
              </a:ext>
            </a:extLst>
          </p:cNvPr>
          <p:cNvSpPr/>
          <p:nvPr/>
        </p:nvSpPr>
        <p:spPr>
          <a:xfrm>
            <a:off x="1889652" y="14566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6" name="立方体 2005">
            <a:extLst>
              <a:ext uri="{FF2B5EF4-FFF2-40B4-BE49-F238E27FC236}">
                <a16:creationId xmlns:a16="http://schemas.microsoft.com/office/drawing/2014/main" id="{920F6707-6B42-4ED0-9728-88E9F07DD4BC}"/>
              </a:ext>
            </a:extLst>
          </p:cNvPr>
          <p:cNvSpPr/>
          <p:nvPr/>
        </p:nvSpPr>
        <p:spPr>
          <a:xfrm>
            <a:off x="1889652" y="136338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" name="立方体 2006">
            <a:extLst>
              <a:ext uri="{FF2B5EF4-FFF2-40B4-BE49-F238E27FC236}">
                <a16:creationId xmlns:a16="http://schemas.microsoft.com/office/drawing/2014/main" id="{9EB59531-0520-417F-B949-F70FC99BBCF5}"/>
              </a:ext>
            </a:extLst>
          </p:cNvPr>
          <p:cNvSpPr/>
          <p:nvPr/>
        </p:nvSpPr>
        <p:spPr>
          <a:xfrm>
            <a:off x="1859865" y="15785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8" name="立方体 2007">
            <a:extLst>
              <a:ext uri="{FF2B5EF4-FFF2-40B4-BE49-F238E27FC236}">
                <a16:creationId xmlns:a16="http://schemas.microsoft.com/office/drawing/2014/main" id="{F7859BD1-2483-4CEA-8E75-F6CC45196A36}"/>
              </a:ext>
            </a:extLst>
          </p:cNvPr>
          <p:cNvSpPr/>
          <p:nvPr/>
        </p:nvSpPr>
        <p:spPr>
          <a:xfrm>
            <a:off x="1859865" y="148519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9" name="立方体 2008">
            <a:extLst>
              <a:ext uri="{FF2B5EF4-FFF2-40B4-BE49-F238E27FC236}">
                <a16:creationId xmlns:a16="http://schemas.microsoft.com/office/drawing/2014/main" id="{2E452495-3C1C-43D3-B43B-5C9168360535}"/>
              </a:ext>
            </a:extLst>
          </p:cNvPr>
          <p:cNvSpPr/>
          <p:nvPr/>
        </p:nvSpPr>
        <p:spPr>
          <a:xfrm>
            <a:off x="1859865" y="139189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0" name="立方体 2009">
            <a:extLst>
              <a:ext uri="{FF2B5EF4-FFF2-40B4-BE49-F238E27FC236}">
                <a16:creationId xmlns:a16="http://schemas.microsoft.com/office/drawing/2014/main" id="{DA472D06-D52C-4EDA-B252-1F25BF6A6F6A}"/>
              </a:ext>
            </a:extLst>
          </p:cNvPr>
          <p:cNvSpPr/>
          <p:nvPr/>
        </p:nvSpPr>
        <p:spPr>
          <a:xfrm>
            <a:off x="1830078" y="1607006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1" name="立方体 2010">
            <a:extLst>
              <a:ext uri="{FF2B5EF4-FFF2-40B4-BE49-F238E27FC236}">
                <a16:creationId xmlns:a16="http://schemas.microsoft.com/office/drawing/2014/main" id="{D08C0E08-6142-40A6-9661-3281DDD5B0F8}"/>
              </a:ext>
            </a:extLst>
          </p:cNvPr>
          <p:cNvSpPr/>
          <p:nvPr/>
        </p:nvSpPr>
        <p:spPr>
          <a:xfrm>
            <a:off x="1830078" y="1513701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2" name="立方体 2011">
            <a:extLst>
              <a:ext uri="{FF2B5EF4-FFF2-40B4-BE49-F238E27FC236}">
                <a16:creationId xmlns:a16="http://schemas.microsoft.com/office/drawing/2014/main" id="{1685AD90-FD9F-4BFA-A5C7-F1481552C03F}"/>
              </a:ext>
            </a:extLst>
          </p:cNvPr>
          <p:cNvSpPr/>
          <p:nvPr/>
        </p:nvSpPr>
        <p:spPr>
          <a:xfrm>
            <a:off x="1830078" y="1420396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3" name="立方体 2012">
            <a:extLst>
              <a:ext uri="{FF2B5EF4-FFF2-40B4-BE49-F238E27FC236}">
                <a16:creationId xmlns:a16="http://schemas.microsoft.com/office/drawing/2014/main" id="{E92FECEB-07C0-4C0F-B09C-83AF54396901}"/>
              </a:ext>
            </a:extLst>
          </p:cNvPr>
          <p:cNvSpPr/>
          <p:nvPr/>
        </p:nvSpPr>
        <p:spPr>
          <a:xfrm>
            <a:off x="102505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4" name="立方体 2013">
            <a:extLst>
              <a:ext uri="{FF2B5EF4-FFF2-40B4-BE49-F238E27FC236}">
                <a16:creationId xmlns:a16="http://schemas.microsoft.com/office/drawing/2014/main" id="{76EC5158-C4A8-4D77-B6AB-F464EB4A54EC}"/>
              </a:ext>
            </a:extLst>
          </p:cNvPr>
          <p:cNvSpPr/>
          <p:nvPr/>
        </p:nvSpPr>
        <p:spPr>
          <a:xfrm>
            <a:off x="102505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5" name="立方体 2014">
            <a:extLst>
              <a:ext uri="{FF2B5EF4-FFF2-40B4-BE49-F238E27FC236}">
                <a16:creationId xmlns:a16="http://schemas.microsoft.com/office/drawing/2014/main" id="{6ECBF5E2-8900-4AD8-9D93-9C9F97B165AA}"/>
              </a:ext>
            </a:extLst>
          </p:cNvPr>
          <p:cNvSpPr/>
          <p:nvPr/>
        </p:nvSpPr>
        <p:spPr>
          <a:xfrm>
            <a:off x="102505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6" name="立方体 2015">
            <a:extLst>
              <a:ext uri="{FF2B5EF4-FFF2-40B4-BE49-F238E27FC236}">
                <a16:creationId xmlns:a16="http://schemas.microsoft.com/office/drawing/2014/main" id="{3A13C0E0-C314-4A7F-ABD6-FF3F13239C6B}"/>
              </a:ext>
            </a:extLst>
          </p:cNvPr>
          <p:cNvSpPr/>
          <p:nvPr/>
        </p:nvSpPr>
        <p:spPr>
          <a:xfrm>
            <a:off x="99527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" name="立方体 2016">
            <a:extLst>
              <a:ext uri="{FF2B5EF4-FFF2-40B4-BE49-F238E27FC236}">
                <a16:creationId xmlns:a16="http://schemas.microsoft.com/office/drawing/2014/main" id="{55C0545F-C538-40D9-95BA-EB5102CC6879}"/>
              </a:ext>
            </a:extLst>
          </p:cNvPr>
          <p:cNvSpPr/>
          <p:nvPr/>
        </p:nvSpPr>
        <p:spPr>
          <a:xfrm>
            <a:off x="99527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8" name="立方体 2017">
            <a:extLst>
              <a:ext uri="{FF2B5EF4-FFF2-40B4-BE49-F238E27FC236}">
                <a16:creationId xmlns:a16="http://schemas.microsoft.com/office/drawing/2014/main" id="{EE85F3CE-B39B-474B-9966-AA26CA7BCE11}"/>
              </a:ext>
            </a:extLst>
          </p:cNvPr>
          <p:cNvSpPr/>
          <p:nvPr/>
        </p:nvSpPr>
        <p:spPr>
          <a:xfrm>
            <a:off x="99527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9" name="立方体 2018">
            <a:extLst>
              <a:ext uri="{FF2B5EF4-FFF2-40B4-BE49-F238E27FC236}">
                <a16:creationId xmlns:a16="http://schemas.microsoft.com/office/drawing/2014/main" id="{782A7C5B-82AC-4359-97E2-40E89663F4C3}"/>
              </a:ext>
            </a:extLst>
          </p:cNvPr>
          <p:cNvSpPr/>
          <p:nvPr/>
        </p:nvSpPr>
        <p:spPr>
          <a:xfrm>
            <a:off x="96548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0" name="立方体 2019">
            <a:extLst>
              <a:ext uri="{FF2B5EF4-FFF2-40B4-BE49-F238E27FC236}">
                <a16:creationId xmlns:a16="http://schemas.microsoft.com/office/drawing/2014/main" id="{0B0805E7-239B-4E54-889A-3B754C4B34CB}"/>
              </a:ext>
            </a:extLst>
          </p:cNvPr>
          <p:cNvSpPr/>
          <p:nvPr/>
        </p:nvSpPr>
        <p:spPr>
          <a:xfrm>
            <a:off x="96548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1" name="立方体 2020">
            <a:extLst>
              <a:ext uri="{FF2B5EF4-FFF2-40B4-BE49-F238E27FC236}">
                <a16:creationId xmlns:a16="http://schemas.microsoft.com/office/drawing/2014/main" id="{1E39F373-9F45-4FA9-A2B0-BD216C62C2A6}"/>
              </a:ext>
            </a:extLst>
          </p:cNvPr>
          <p:cNvSpPr/>
          <p:nvPr/>
        </p:nvSpPr>
        <p:spPr>
          <a:xfrm>
            <a:off x="96548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2" name="立方体 2021">
            <a:extLst>
              <a:ext uri="{FF2B5EF4-FFF2-40B4-BE49-F238E27FC236}">
                <a16:creationId xmlns:a16="http://schemas.microsoft.com/office/drawing/2014/main" id="{526B5343-8E39-4459-BF5B-EB6A0E059F3C}"/>
              </a:ext>
            </a:extLst>
          </p:cNvPr>
          <p:cNvSpPr/>
          <p:nvPr/>
        </p:nvSpPr>
        <p:spPr>
          <a:xfrm>
            <a:off x="111964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3" name="立方体 2022">
            <a:extLst>
              <a:ext uri="{FF2B5EF4-FFF2-40B4-BE49-F238E27FC236}">
                <a16:creationId xmlns:a16="http://schemas.microsoft.com/office/drawing/2014/main" id="{F3533D84-33C4-44E6-9C14-A2B12D226A32}"/>
              </a:ext>
            </a:extLst>
          </p:cNvPr>
          <p:cNvSpPr/>
          <p:nvPr/>
        </p:nvSpPr>
        <p:spPr>
          <a:xfrm>
            <a:off x="111964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4" name="立方体 2023">
            <a:extLst>
              <a:ext uri="{FF2B5EF4-FFF2-40B4-BE49-F238E27FC236}">
                <a16:creationId xmlns:a16="http://schemas.microsoft.com/office/drawing/2014/main" id="{B3DF18A3-2FCC-4F41-B6AB-7EB28335EDD4}"/>
              </a:ext>
            </a:extLst>
          </p:cNvPr>
          <p:cNvSpPr/>
          <p:nvPr/>
        </p:nvSpPr>
        <p:spPr>
          <a:xfrm>
            <a:off x="111964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5" name="立方体 2024">
            <a:extLst>
              <a:ext uri="{FF2B5EF4-FFF2-40B4-BE49-F238E27FC236}">
                <a16:creationId xmlns:a16="http://schemas.microsoft.com/office/drawing/2014/main" id="{E574245C-DFB8-4F58-9C46-8B5E61397DE2}"/>
              </a:ext>
            </a:extLst>
          </p:cNvPr>
          <p:cNvSpPr/>
          <p:nvPr/>
        </p:nvSpPr>
        <p:spPr>
          <a:xfrm>
            <a:off x="108985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6" name="立方体 2025">
            <a:extLst>
              <a:ext uri="{FF2B5EF4-FFF2-40B4-BE49-F238E27FC236}">
                <a16:creationId xmlns:a16="http://schemas.microsoft.com/office/drawing/2014/main" id="{6511DE33-1125-4C14-BCC2-49662AFFC6F9}"/>
              </a:ext>
            </a:extLst>
          </p:cNvPr>
          <p:cNvSpPr/>
          <p:nvPr/>
        </p:nvSpPr>
        <p:spPr>
          <a:xfrm>
            <a:off x="108985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" name="立方体 2026">
            <a:extLst>
              <a:ext uri="{FF2B5EF4-FFF2-40B4-BE49-F238E27FC236}">
                <a16:creationId xmlns:a16="http://schemas.microsoft.com/office/drawing/2014/main" id="{BAB47ADE-60E8-439F-B873-12AD54936022}"/>
              </a:ext>
            </a:extLst>
          </p:cNvPr>
          <p:cNvSpPr/>
          <p:nvPr/>
        </p:nvSpPr>
        <p:spPr>
          <a:xfrm>
            <a:off x="108985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" name="立方体 2027">
            <a:extLst>
              <a:ext uri="{FF2B5EF4-FFF2-40B4-BE49-F238E27FC236}">
                <a16:creationId xmlns:a16="http://schemas.microsoft.com/office/drawing/2014/main" id="{C6793AFB-B60D-4CC1-BE74-4F9DCF63AF82}"/>
              </a:ext>
            </a:extLst>
          </p:cNvPr>
          <p:cNvSpPr/>
          <p:nvPr/>
        </p:nvSpPr>
        <p:spPr>
          <a:xfrm>
            <a:off x="106007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9" name="立方体 2028">
            <a:extLst>
              <a:ext uri="{FF2B5EF4-FFF2-40B4-BE49-F238E27FC236}">
                <a16:creationId xmlns:a16="http://schemas.microsoft.com/office/drawing/2014/main" id="{B7B974EE-B825-4EB6-AA43-897F9499B6E2}"/>
              </a:ext>
            </a:extLst>
          </p:cNvPr>
          <p:cNvSpPr/>
          <p:nvPr/>
        </p:nvSpPr>
        <p:spPr>
          <a:xfrm>
            <a:off x="106007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0" name="立方体 2029">
            <a:extLst>
              <a:ext uri="{FF2B5EF4-FFF2-40B4-BE49-F238E27FC236}">
                <a16:creationId xmlns:a16="http://schemas.microsoft.com/office/drawing/2014/main" id="{FA4A8DB0-C59E-4FE2-BC77-6D4BB4C8794D}"/>
              </a:ext>
            </a:extLst>
          </p:cNvPr>
          <p:cNvSpPr/>
          <p:nvPr/>
        </p:nvSpPr>
        <p:spPr>
          <a:xfrm>
            <a:off x="106007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1" name="立方体 2030">
            <a:extLst>
              <a:ext uri="{FF2B5EF4-FFF2-40B4-BE49-F238E27FC236}">
                <a16:creationId xmlns:a16="http://schemas.microsoft.com/office/drawing/2014/main" id="{D2D72574-04D1-4A63-B871-7E0954BD1DE1}"/>
              </a:ext>
            </a:extLst>
          </p:cNvPr>
          <p:cNvSpPr/>
          <p:nvPr/>
        </p:nvSpPr>
        <p:spPr>
          <a:xfrm>
            <a:off x="121424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2" name="立方体 2031">
            <a:extLst>
              <a:ext uri="{FF2B5EF4-FFF2-40B4-BE49-F238E27FC236}">
                <a16:creationId xmlns:a16="http://schemas.microsoft.com/office/drawing/2014/main" id="{75CA5229-102B-408A-9382-CD75ED5633C9}"/>
              </a:ext>
            </a:extLst>
          </p:cNvPr>
          <p:cNvSpPr/>
          <p:nvPr/>
        </p:nvSpPr>
        <p:spPr>
          <a:xfrm>
            <a:off x="121424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3" name="立方体 2032">
            <a:extLst>
              <a:ext uri="{FF2B5EF4-FFF2-40B4-BE49-F238E27FC236}">
                <a16:creationId xmlns:a16="http://schemas.microsoft.com/office/drawing/2014/main" id="{B4D697A9-1EB3-4A71-98C0-4BF6318390DB}"/>
              </a:ext>
            </a:extLst>
          </p:cNvPr>
          <p:cNvSpPr/>
          <p:nvPr/>
        </p:nvSpPr>
        <p:spPr>
          <a:xfrm>
            <a:off x="121424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4" name="立方体 2033">
            <a:extLst>
              <a:ext uri="{FF2B5EF4-FFF2-40B4-BE49-F238E27FC236}">
                <a16:creationId xmlns:a16="http://schemas.microsoft.com/office/drawing/2014/main" id="{6C5B9C72-F1D0-4125-B8E6-2832DCFFD0D6}"/>
              </a:ext>
            </a:extLst>
          </p:cNvPr>
          <p:cNvSpPr/>
          <p:nvPr/>
        </p:nvSpPr>
        <p:spPr>
          <a:xfrm>
            <a:off x="118445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5" name="立方体 2034">
            <a:extLst>
              <a:ext uri="{FF2B5EF4-FFF2-40B4-BE49-F238E27FC236}">
                <a16:creationId xmlns:a16="http://schemas.microsoft.com/office/drawing/2014/main" id="{29A0C428-3269-4C8C-B72A-0BDCD9E6DF65}"/>
              </a:ext>
            </a:extLst>
          </p:cNvPr>
          <p:cNvSpPr/>
          <p:nvPr/>
        </p:nvSpPr>
        <p:spPr>
          <a:xfrm>
            <a:off x="118445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6" name="立方体 2035">
            <a:extLst>
              <a:ext uri="{FF2B5EF4-FFF2-40B4-BE49-F238E27FC236}">
                <a16:creationId xmlns:a16="http://schemas.microsoft.com/office/drawing/2014/main" id="{3C3107C4-068C-44A1-BC67-8C62DFDDBAFE}"/>
              </a:ext>
            </a:extLst>
          </p:cNvPr>
          <p:cNvSpPr/>
          <p:nvPr/>
        </p:nvSpPr>
        <p:spPr>
          <a:xfrm>
            <a:off x="118445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" name="立方体 2036">
            <a:extLst>
              <a:ext uri="{FF2B5EF4-FFF2-40B4-BE49-F238E27FC236}">
                <a16:creationId xmlns:a16="http://schemas.microsoft.com/office/drawing/2014/main" id="{B3E86D8E-6A35-4406-8052-D83AC774A996}"/>
              </a:ext>
            </a:extLst>
          </p:cNvPr>
          <p:cNvSpPr/>
          <p:nvPr/>
        </p:nvSpPr>
        <p:spPr>
          <a:xfrm>
            <a:off x="115467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8" name="立方体 2037">
            <a:extLst>
              <a:ext uri="{FF2B5EF4-FFF2-40B4-BE49-F238E27FC236}">
                <a16:creationId xmlns:a16="http://schemas.microsoft.com/office/drawing/2014/main" id="{0A254687-1DA8-4D01-A6E6-474C5FA5F834}"/>
              </a:ext>
            </a:extLst>
          </p:cNvPr>
          <p:cNvSpPr/>
          <p:nvPr/>
        </p:nvSpPr>
        <p:spPr>
          <a:xfrm>
            <a:off x="115467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9" name="立方体 2038">
            <a:extLst>
              <a:ext uri="{FF2B5EF4-FFF2-40B4-BE49-F238E27FC236}">
                <a16:creationId xmlns:a16="http://schemas.microsoft.com/office/drawing/2014/main" id="{880DDF78-CFF6-45CB-A35F-237FE5E62754}"/>
              </a:ext>
            </a:extLst>
          </p:cNvPr>
          <p:cNvSpPr/>
          <p:nvPr/>
        </p:nvSpPr>
        <p:spPr>
          <a:xfrm>
            <a:off x="115467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0" name="立方体 2039">
            <a:extLst>
              <a:ext uri="{FF2B5EF4-FFF2-40B4-BE49-F238E27FC236}">
                <a16:creationId xmlns:a16="http://schemas.microsoft.com/office/drawing/2014/main" id="{4E5E38D3-C3E9-4509-AED6-8B27586CCA42}"/>
              </a:ext>
            </a:extLst>
          </p:cNvPr>
          <p:cNvSpPr/>
          <p:nvPr/>
        </p:nvSpPr>
        <p:spPr>
          <a:xfrm>
            <a:off x="130883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1" name="立方体 2040">
            <a:extLst>
              <a:ext uri="{FF2B5EF4-FFF2-40B4-BE49-F238E27FC236}">
                <a16:creationId xmlns:a16="http://schemas.microsoft.com/office/drawing/2014/main" id="{C0B5B78D-3536-447E-8986-41A64FB546D7}"/>
              </a:ext>
            </a:extLst>
          </p:cNvPr>
          <p:cNvSpPr/>
          <p:nvPr/>
        </p:nvSpPr>
        <p:spPr>
          <a:xfrm>
            <a:off x="130883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2" name="立方体 2041">
            <a:extLst>
              <a:ext uri="{FF2B5EF4-FFF2-40B4-BE49-F238E27FC236}">
                <a16:creationId xmlns:a16="http://schemas.microsoft.com/office/drawing/2014/main" id="{399644AA-3E2E-4CDF-9153-932C14535E9C}"/>
              </a:ext>
            </a:extLst>
          </p:cNvPr>
          <p:cNvSpPr/>
          <p:nvPr/>
        </p:nvSpPr>
        <p:spPr>
          <a:xfrm>
            <a:off x="130883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3" name="立方体 2042">
            <a:extLst>
              <a:ext uri="{FF2B5EF4-FFF2-40B4-BE49-F238E27FC236}">
                <a16:creationId xmlns:a16="http://schemas.microsoft.com/office/drawing/2014/main" id="{021A6030-86A9-4A31-9CDF-79CA73EFCDB5}"/>
              </a:ext>
            </a:extLst>
          </p:cNvPr>
          <p:cNvSpPr/>
          <p:nvPr/>
        </p:nvSpPr>
        <p:spPr>
          <a:xfrm>
            <a:off x="127904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4" name="立方体 2043">
            <a:extLst>
              <a:ext uri="{FF2B5EF4-FFF2-40B4-BE49-F238E27FC236}">
                <a16:creationId xmlns:a16="http://schemas.microsoft.com/office/drawing/2014/main" id="{711D0FFE-4B98-4C49-9665-2FE3FFE402B3}"/>
              </a:ext>
            </a:extLst>
          </p:cNvPr>
          <p:cNvSpPr/>
          <p:nvPr/>
        </p:nvSpPr>
        <p:spPr>
          <a:xfrm>
            <a:off x="127904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5" name="立方体 2044">
            <a:extLst>
              <a:ext uri="{FF2B5EF4-FFF2-40B4-BE49-F238E27FC236}">
                <a16:creationId xmlns:a16="http://schemas.microsoft.com/office/drawing/2014/main" id="{7B15DEC5-6C53-468D-A280-1B697AEE5175}"/>
              </a:ext>
            </a:extLst>
          </p:cNvPr>
          <p:cNvSpPr/>
          <p:nvPr/>
        </p:nvSpPr>
        <p:spPr>
          <a:xfrm>
            <a:off x="127904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6" name="立方体 2045">
            <a:extLst>
              <a:ext uri="{FF2B5EF4-FFF2-40B4-BE49-F238E27FC236}">
                <a16:creationId xmlns:a16="http://schemas.microsoft.com/office/drawing/2014/main" id="{5152938C-9647-4BAF-AFAE-007609DCF7D8}"/>
              </a:ext>
            </a:extLst>
          </p:cNvPr>
          <p:cNvSpPr/>
          <p:nvPr/>
        </p:nvSpPr>
        <p:spPr>
          <a:xfrm>
            <a:off x="124925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7" name="立方体 2046">
            <a:extLst>
              <a:ext uri="{FF2B5EF4-FFF2-40B4-BE49-F238E27FC236}">
                <a16:creationId xmlns:a16="http://schemas.microsoft.com/office/drawing/2014/main" id="{573E42B1-63C5-4D3F-9000-82BE5A52A2AA}"/>
              </a:ext>
            </a:extLst>
          </p:cNvPr>
          <p:cNvSpPr/>
          <p:nvPr/>
        </p:nvSpPr>
        <p:spPr>
          <a:xfrm>
            <a:off x="124925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" name="立方体 2047">
            <a:extLst>
              <a:ext uri="{FF2B5EF4-FFF2-40B4-BE49-F238E27FC236}">
                <a16:creationId xmlns:a16="http://schemas.microsoft.com/office/drawing/2014/main" id="{35DDD680-7134-4E9D-B492-21758F571718}"/>
              </a:ext>
            </a:extLst>
          </p:cNvPr>
          <p:cNvSpPr/>
          <p:nvPr/>
        </p:nvSpPr>
        <p:spPr>
          <a:xfrm>
            <a:off x="124925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立方体 2048">
            <a:extLst>
              <a:ext uri="{FF2B5EF4-FFF2-40B4-BE49-F238E27FC236}">
                <a16:creationId xmlns:a16="http://schemas.microsoft.com/office/drawing/2014/main" id="{C38260DE-3BC6-41C9-8BC4-9F39896E4801}"/>
              </a:ext>
            </a:extLst>
          </p:cNvPr>
          <p:cNvSpPr/>
          <p:nvPr/>
        </p:nvSpPr>
        <p:spPr>
          <a:xfrm>
            <a:off x="140104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" name="立方体 2049">
            <a:extLst>
              <a:ext uri="{FF2B5EF4-FFF2-40B4-BE49-F238E27FC236}">
                <a16:creationId xmlns:a16="http://schemas.microsoft.com/office/drawing/2014/main" id="{105BE276-E755-4D2E-9B9C-DDEA78E90A0F}"/>
              </a:ext>
            </a:extLst>
          </p:cNvPr>
          <p:cNvSpPr/>
          <p:nvPr/>
        </p:nvSpPr>
        <p:spPr>
          <a:xfrm>
            <a:off x="140104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立方体 2050">
            <a:extLst>
              <a:ext uri="{FF2B5EF4-FFF2-40B4-BE49-F238E27FC236}">
                <a16:creationId xmlns:a16="http://schemas.microsoft.com/office/drawing/2014/main" id="{FC0B1773-8FB3-459A-B69B-183B84B07BFD}"/>
              </a:ext>
            </a:extLst>
          </p:cNvPr>
          <p:cNvSpPr/>
          <p:nvPr/>
        </p:nvSpPr>
        <p:spPr>
          <a:xfrm>
            <a:off x="140104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立方体 2051">
            <a:extLst>
              <a:ext uri="{FF2B5EF4-FFF2-40B4-BE49-F238E27FC236}">
                <a16:creationId xmlns:a16="http://schemas.microsoft.com/office/drawing/2014/main" id="{AA4729F9-C802-4667-B9E5-AD464E6F11CC}"/>
              </a:ext>
            </a:extLst>
          </p:cNvPr>
          <p:cNvSpPr/>
          <p:nvPr/>
        </p:nvSpPr>
        <p:spPr>
          <a:xfrm>
            <a:off x="137126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立方体 2052">
            <a:extLst>
              <a:ext uri="{FF2B5EF4-FFF2-40B4-BE49-F238E27FC236}">
                <a16:creationId xmlns:a16="http://schemas.microsoft.com/office/drawing/2014/main" id="{71721944-85CA-4960-A1F3-2BAE83A1F52D}"/>
              </a:ext>
            </a:extLst>
          </p:cNvPr>
          <p:cNvSpPr/>
          <p:nvPr/>
        </p:nvSpPr>
        <p:spPr>
          <a:xfrm>
            <a:off x="137126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立方体 2053">
            <a:extLst>
              <a:ext uri="{FF2B5EF4-FFF2-40B4-BE49-F238E27FC236}">
                <a16:creationId xmlns:a16="http://schemas.microsoft.com/office/drawing/2014/main" id="{48D4AB25-6BA6-4A4B-89FC-616AEDB1DF83}"/>
              </a:ext>
            </a:extLst>
          </p:cNvPr>
          <p:cNvSpPr/>
          <p:nvPr/>
        </p:nvSpPr>
        <p:spPr>
          <a:xfrm>
            <a:off x="137126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立方体 2054">
            <a:extLst>
              <a:ext uri="{FF2B5EF4-FFF2-40B4-BE49-F238E27FC236}">
                <a16:creationId xmlns:a16="http://schemas.microsoft.com/office/drawing/2014/main" id="{C361EEDF-B833-4690-9F45-D61C6B903D2B}"/>
              </a:ext>
            </a:extLst>
          </p:cNvPr>
          <p:cNvSpPr/>
          <p:nvPr/>
        </p:nvSpPr>
        <p:spPr>
          <a:xfrm>
            <a:off x="134147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立方体 2055">
            <a:extLst>
              <a:ext uri="{FF2B5EF4-FFF2-40B4-BE49-F238E27FC236}">
                <a16:creationId xmlns:a16="http://schemas.microsoft.com/office/drawing/2014/main" id="{28C21D08-6364-4899-AA32-7C38398DF0C7}"/>
              </a:ext>
            </a:extLst>
          </p:cNvPr>
          <p:cNvSpPr/>
          <p:nvPr/>
        </p:nvSpPr>
        <p:spPr>
          <a:xfrm>
            <a:off x="134147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立方体 2056">
            <a:extLst>
              <a:ext uri="{FF2B5EF4-FFF2-40B4-BE49-F238E27FC236}">
                <a16:creationId xmlns:a16="http://schemas.microsoft.com/office/drawing/2014/main" id="{D8E0FDE3-9138-41EE-979E-622A26E1E540}"/>
              </a:ext>
            </a:extLst>
          </p:cNvPr>
          <p:cNvSpPr/>
          <p:nvPr/>
        </p:nvSpPr>
        <p:spPr>
          <a:xfrm>
            <a:off x="134147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立方体 2057">
            <a:extLst>
              <a:ext uri="{FF2B5EF4-FFF2-40B4-BE49-F238E27FC236}">
                <a16:creationId xmlns:a16="http://schemas.microsoft.com/office/drawing/2014/main" id="{35FA73A8-C62F-434B-B308-6EBC6B3C4049}"/>
              </a:ext>
            </a:extLst>
          </p:cNvPr>
          <p:cNvSpPr/>
          <p:nvPr/>
        </p:nvSpPr>
        <p:spPr>
          <a:xfrm>
            <a:off x="149563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立方体 2058">
            <a:extLst>
              <a:ext uri="{FF2B5EF4-FFF2-40B4-BE49-F238E27FC236}">
                <a16:creationId xmlns:a16="http://schemas.microsoft.com/office/drawing/2014/main" id="{5039B7EF-8E4C-4D05-B26C-ABF47F3F91A0}"/>
              </a:ext>
            </a:extLst>
          </p:cNvPr>
          <p:cNvSpPr/>
          <p:nvPr/>
        </p:nvSpPr>
        <p:spPr>
          <a:xfrm>
            <a:off x="149563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立方体 2059">
            <a:extLst>
              <a:ext uri="{FF2B5EF4-FFF2-40B4-BE49-F238E27FC236}">
                <a16:creationId xmlns:a16="http://schemas.microsoft.com/office/drawing/2014/main" id="{332C7BA3-5079-4735-86AB-98FFBBD3551A}"/>
              </a:ext>
            </a:extLst>
          </p:cNvPr>
          <p:cNvSpPr/>
          <p:nvPr/>
        </p:nvSpPr>
        <p:spPr>
          <a:xfrm>
            <a:off x="1495635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立方体 2060">
            <a:extLst>
              <a:ext uri="{FF2B5EF4-FFF2-40B4-BE49-F238E27FC236}">
                <a16:creationId xmlns:a16="http://schemas.microsoft.com/office/drawing/2014/main" id="{83F54053-4B1C-458A-A234-E1F5A4570259}"/>
              </a:ext>
            </a:extLst>
          </p:cNvPr>
          <p:cNvSpPr/>
          <p:nvPr/>
        </p:nvSpPr>
        <p:spPr>
          <a:xfrm>
            <a:off x="146584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立方体 2061">
            <a:extLst>
              <a:ext uri="{FF2B5EF4-FFF2-40B4-BE49-F238E27FC236}">
                <a16:creationId xmlns:a16="http://schemas.microsoft.com/office/drawing/2014/main" id="{91E1F10B-F8EF-4F7A-A319-778193A167A9}"/>
              </a:ext>
            </a:extLst>
          </p:cNvPr>
          <p:cNvSpPr/>
          <p:nvPr/>
        </p:nvSpPr>
        <p:spPr>
          <a:xfrm>
            <a:off x="146584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3" name="立方体 2062">
            <a:extLst>
              <a:ext uri="{FF2B5EF4-FFF2-40B4-BE49-F238E27FC236}">
                <a16:creationId xmlns:a16="http://schemas.microsoft.com/office/drawing/2014/main" id="{30EC83EF-3E8E-46B4-91C7-0426181919A9}"/>
              </a:ext>
            </a:extLst>
          </p:cNvPr>
          <p:cNvSpPr/>
          <p:nvPr/>
        </p:nvSpPr>
        <p:spPr>
          <a:xfrm>
            <a:off x="1465848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4" name="立方体 2063">
            <a:extLst>
              <a:ext uri="{FF2B5EF4-FFF2-40B4-BE49-F238E27FC236}">
                <a16:creationId xmlns:a16="http://schemas.microsoft.com/office/drawing/2014/main" id="{5A323A41-6754-4E4B-9E1E-991D9D33E55E}"/>
              </a:ext>
            </a:extLst>
          </p:cNvPr>
          <p:cNvSpPr/>
          <p:nvPr/>
        </p:nvSpPr>
        <p:spPr>
          <a:xfrm>
            <a:off x="1436061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5" name="立方体 2064">
            <a:extLst>
              <a:ext uri="{FF2B5EF4-FFF2-40B4-BE49-F238E27FC236}">
                <a16:creationId xmlns:a16="http://schemas.microsoft.com/office/drawing/2014/main" id="{6EE8C7F2-FF61-4470-845B-2B887652A8E3}"/>
              </a:ext>
            </a:extLst>
          </p:cNvPr>
          <p:cNvSpPr/>
          <p:nvPr/>
        </p:nvSpPr>
        <p:spPr>
          <a:xfrm>
            <a:off x="1436061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立方体 2065">
            <a:extLst>
              <a:ext uri="{FF2B5EF4-FFF2-40B4-BE49-F238E27FC236}">
                <a16:creationId xmlns:a16="http://schemas.microsoft.com/office/drawing/2014/main" id="{1EF03312-75E9-429D-9317-971E673A84F6}"/>
              </a:ext>
            </a:extLst>
          </p:cNvPr>
          <p:cNvSpPr/>
          <p:nvPr/>
        </p:nvSpPr>
        <p:spPr>
          <a:xfrm>
            <a:off x="1436061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立方体 2066">
            <a:extLst>
              <a:ext uri="{FF2B5EF4-FFF2-40B4-BE49-F238E27FC236}">
                <a16:creationId xmlns:a16="http://schemas.microsoft.com/office/drawing/2014/main" id="{80A89111-7B55-4A86-9962-AA8000229149}"/>
              </a:ext>
            </a:extLst>
          </p:cNvPr>
          <p:cNvSpPr/>
          <p:nvPr/>
        </p:nvSpPr>
        <p:spPr>
          <a:xfrm>
            <a:off x="1590234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8" name="立方体 2067">
            <a:extLst>
              <a:ext uri="{FF2B5EF4-FFF2-40B4-BE49-F238E27FC236}">
                <a16:creationId xmlns:a16="http://schemas.microsoft.com/office/drawing/2014/main" id="{F3E16112-1850-488F-BF0F-E581BAD220B3}"/>
              </a:ext>
            </a:extLst>
          </p:cNvPr>
          <p:cNvSpPr/>
          <p:nvPr/>
        </p:nvSpPr>
        <p:spPr>
          <a:xfrm>
            <a:off x="1590234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9" name="立方体 2068">
            <a:extLst>
              <a:ext uri="{FF2B5EF4-FFF2-40B4-BE49-F238E27FC236}">
                <a16:creationId xmlns:a16="http://schemas.microsoft.com/office/drawing/2014/main" id="{0BF80B58-B1EF-4C71-8203-07F74BFADE28}"/>
              </a:ext>
            </a:extLst>
          </p:cNvPr>
          <p:cNvSpPr/>
          <p:nvPr/>
        </p:nvSpPr>
        <p:spPr>
          <a:xfrm>
            <a:off x="1590234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0" name="立方体 2069">
            <a:extLst>
              <a:ext uri="{FF2B5EF4-FFF2-40B4-BE49-F238E27FC236}">
                <a16:creationId xmlns:a16="http://schemas.microsoft.com/office/drawing/2014/main" id="{9D7BAA63-C9C3-442B-9E17-27BAE13BF094}"/>
              </a:ext>
            </a:extLst>
          </p:cNvPr>
          <p:cNvSpPr/>
          <p:nvPr/>
        </p:nvSpPr>
        <p:spPr>
          <a:xfrm>
            <a:off x="1560447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1" name="立方体 2070">
            <a:extLst>
              <a:ext uri="{FF2B5EF4-FFF2-40B4-BE49-F238E27FC236}">
                <a16:creationId xmlns:a16="http://schemas.microsoft.com/office/drawing/2014/main" id="{C7AC20E0-D2D8-4AA4-B3B4-956BABDF80C5}"/>
              </a:ext>
            </a:extLst>
          </p:cNvPr>
          <p:cNvSpPr/>
          <p:nvPr/>
        </p:nvSpPr>
        <p:spPr>
          <a:xfrm>
            <a:off x="1560447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2" name="立方体 2071">
            <a:extLst>
              <a:ext uri="{FF2B5EF4-FFF2-40B4-BE49-F238E27FC236}">
                <a16:creationId xmlns:a16="http://schemas.microsoft.com/office/drawing/2014/main" id="{A86EA272-9983-479B-BEBF-DD8C370E2118}"/>
              </a:ext>
            </a:extLst>
          </p:cNvPr>
          <p:cNvSpPr/>
          <p:nvPr/>
        </p:nvSpPr>
        <p:spPr>
          <a:xfrm>
            <a:off x="1560447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3" name="立方体 2072">
            <a:extLst>
              <a:ext uri="{FF2B5EF4-FFF2-40B4-BE49-F238E27FC236}">
                <a16:creationId xmlns:a16="http://schemas.microsoft.com/office/drawing/2014/main" id="{FFE3399C-1018-481C-B639-188C154373FE}"/>
              </a:ext>
            </a:extLst>
          </p:cNvPr>
          <p:cNvSpPr/>
          <p:nvPr/>
        </p:nvSpPr>
        <p:spPr>
          <a:xfrm>
            <a:off x="1530660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立方体 2073">
            <a:extLst>
              <a:ext uri="{FF2B5EF4-FFF2-40B4-BE49-F238E27FC236}">
                <a16:creationId xmlns:a16="http://schemas.microsoft.com/office/drawing/2014/main" id="{F62497AE-494F-49E5-92E7-DA7C6B3901B9}"/>
              </a:ext>
            </a:extLst>
          </p:cNvPr>
          <p:cNvSpPr/>
          <p:nvPr/>
        </p:nvSpPr>
        <p:spPr>
          <a:xfrm>
            <a:off x="1530660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立方体 2074">
            <a:extLst>
              <a:ext uri="{FF2B5EF4-FFF2-40B4-BE49-F238E27FC236}">
                <a16:creationId xmlns:a16="http://schemas.microsoft.com/office/drawing/2014/main" id="{96D2AEE8-5BC0-47CD-A96A-7FC461E2ABD7}"/>
              </a:ext>
            </a:extLst>
          </p:cNvPr>
          <p:cNvSpPr/>
          <p:nvPr/>
        </p:nvSpPr>
        <p:spPr>
          <a:xfrm>
            <a:off x="1530660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6" name="立方体 2075">
            <a:extLst>
              <a:ext uri="{FF2B5EF4-FFF2-40B4-BE49-F238E27FC236}">
                <a16:creationId xmlns:a16="http://schemas.microsoft.com/office/drawing/2014/main" id="{E6054967-B7A2-4A12-AD7F-0E90BFF001D8}"/>
              </a:ext>
            </a:extLst>
          </p:cNvPr>
          <p:cNvSpPr/>
          <p:nvPr/>
        </p:nvSpPr>
        <p:spPr>
          <a:xfrm>
            <a:off x="1684821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7" name="立方体 2076">
            <a:extLst>
              <a:ext uri="{FF2B5EF4-FFF2-40B4-BE49-F238E27FC236}">
                <a16:creationId xmlns:a16="http://schemas.microsoft.com/office/drawing/2014/main" id="{36080AB0-0159-463F-8F74-E403AB2C9A17}"/>
              </a:ext>
            </a:extLst>
          </p:cNvPr>
          <p:cNvSpPr/>
          <p:nvPr/>
        </p:nvSpPr>
        <p:spPr>
          <a:xfrm>
            <a:off x="1684821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" name="立方体 2077">
            <a:extLst>
              <a:ext uri="{FF2B5EF4-FFF2-40B4-BE49-F238E27FC236}">
                <a16:creationId xmlns:a16="http://schemas.microsoft.com/office/drawing/2014/main" id="{2C77DFAF-942A-4582-A924-E5774945DD4D}"/>
              </a:ext>
            </a:extLst>
          </p:cNvPr>
          <p:cNvSpPr/>
          <p:nvPr/>
        </p:nvSpPr>
        <p:spPr>
          <a:xfrm>
            <a:off x="1684821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9" name="立方体 2078">
            <a:extLst>
              <a:ext uri="{FF2B5EF4-FFF2-40B4-BE49-F238E27FC236}">
                <a16:creationId xmlns:a16="http://schemas.microsoft.com/office/drawing/2014/main" id="{F5F3A035-2E69-422C-959A-8E86AD4DC8AA}"/>
              </a:ext>
            </a:extLst>
          </p:cNvPr>
          <p:cNvSpPr/>
          <p:nvPr/>
        </p:nvSpPr>
        <p:spPr>
          <a:xfrm>
            <a:off x="1655034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0" name="立方体 2079">
            <a:extLst>
              <a:ext uri="{FF2B5EF4-FFF2-40B4-BE49-F238E27FC236}">
                <a16:creationId xmlns:a16="http://schemas.microsoft.com/office/drawing/2014/main" id="{68AC3CC7-6A8F-465E-9795-7DC6461CA0A7}"/>
              </a:ext>
            </a:extLst>
          </p:cNvPr>
          <p:cNvSpPr/>
          <p:nvPr/>
        </p:nvSpPr>
        <p:spPr>
          <a:xfrm>
            <a:off x="1655034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1" name="立方体 2080">
            <a:extLst>
              <a:ext uri="{FF2B5EF4-FFF2-40B4-BE49-F238E27FC236}">
                <a16:creationId xmlns:a16="http://schemas.microsoft.com/office/drawing/2014/main" id="{08965079-A164-4A35-AD32-B0B41CBDE91B}"/>
              </a:ext>
            </a:extLst>
          </p:cNvPr>
          <p:cNvSpPr/>
          <p:nvPr/>
        </p:nvSpPr>
        <p:spPr>
          <a:xfrm>
            <a:off x="1655034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立方体 2081">
            <a:extLst>
              <a:ext uri="{FF2B5EF4-FFF2-40B4-BE49-F238E27FC236}">
                <a16:creationId xmlns:a16="http://schemas.microsoft.com/office/drawing/2014/main" id="{F5E2C810-8C5D-4406-883C-AFD4D83F5928}"/>
              </a:ext>
            </a:extLst>
          </p:cNvPr>
          <p:cNvSpPr/>
          <p:nvPr/>
        </p:nvSpPr>
        <p:spPr>
          <a:xfrm>
            <a:off x="1625247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立方体 2082">
            <a:extLst>
              <a:ext uri="{FF2B5EF4-FFF2-40B4-BE49-F238E27FC236}">
                <a16:creationId xmlns:a16="http://schemas.microsoft.com/office/drawing/2014/main" id="{FFD94A58-6AFF-42AB-B4CD-C830391BBE76}"/>
              </a:ext>
            </a:extLst>
          </p:cNvPr>
          <p:cNvSpPr/>
          <p:nvPr/>
        </p:nvSpPr>
        <p:spPr>
          <a:xfrm>
            <a:off x="1625247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4" name="立方体 2083">
            <a:extLst>
              <a:ext uri="{FF2B5EF4-FFF2-40B4-BE49-F238E27FC236}">
                <a16:creationId xmlns:a16="http://schemas.microsoft.com/office/drawing/2014/main" id="{C430CDC1-F83C-44FA-9457-DC2FFF15BD4B}"/>
              </a:ext>
            </a:extLst>
          </p:cNvPr>
          <p:cNvSpPr/>
          <p:nvPr/>
        </p:nvSpPr>
        <p:spPr>
          <a:xfrm>
            <a:off x="1625247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5" name="立方体 2084">
            <a:extLst>
              <a:ext uri="{FF2B5EF4-FFF2-40B4-BE49-F238E27FC236}">
                <a16:creationId xmlns:a16="http://schemas.microsoft.com/office/drawing/2014/main" id="{C98F2181-8007-4E74-A971-7105F50A45AF}"/>
              </a:ext>
            </a:extLst>
          </p:cNvPr>
          <p:cNvSpPr/>
          <p:nvPr/>
        </p:nvSpPr>
        <p:spPr>
          <a:xfrm>
            <a:off x="1774182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立方体 2085">
            <a:extLst>
              <a:ext uri="{FF2B5EF4-FFF2-40B4-BE49-F238E27FC236}">
                <a16:creationId xmlns:a16="http://schemas.microsoft.com/office/drawing/2014/main" id="{6213BBAF-DDE8-4387-8EF6-797B30F88246}"/>
              </a:ext>
            </a:extLst>
          </p:cNvPr>
          <p:cNvSpPr/>
          <p:nvPr/>
        </p:nvSpPr>
        <p:spPr>
          <a:xfrm>
            <a:off x="1774182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7" name="立方体 2086">
            <a:extLst>
              <a:ext uri="{FF2B5EF4-FFF2-40B4-BE49-F238E27FC236}">
                <a16:creationId xmlns:a16="http://schemas.microsoft.com/office/drawing/2014/main" id="{B750BB57-0716-45AF-997B-1602B3777C58}"/>
              </a:ext>
            </a:extLst>
          </p:cNvPr>
          <p:cNvSpPr/>
          <p:nvPr/>
        </p:nvSpPr>
        <p:spPr>
          <a:xfrm>
            <a:off x="1774182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" name="立方体 2087">
            <a:extLst>
              <a:ext uri="{FF2B5EF4-FFF2-40B4-BE49-F238E27FC236}">
                <a16:creationId xmlns:a16="http://schemas.microsoft.com/office/drawing/2014/main" id="{A44866B9-4CF8-42E2-A569-7370497C1898}"/>
              </a:ext>
            </a:extLst>
          </p:cNvPr>
          <p:cNvSpPr/>
          <p:nvPr/>
        </p:nvSpPr>
        <p:spPr>
          <a:xfrm>
            <a:off x="1744395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" name="立方体 2088">
            <a:extLst>
              <a:ext uri="{FF2B5EF4-FFF2-40B4-BE49-F238E27FC236}">
                <a16:creationId xmlns:a16="http://schemas.microsoft.com/office/drawing/2014/main" id="{61397B48-BBA3-4A9C-9F05-8F62700A6B4E}"/>
              </a:ext>
            </a:extLst>
          </p:cNvPr>
          <p:cNvSpPr/>
          <p:nvPr/>
        </p:nvSpPr>
        <p:spPr>
          <a:xfrm>
            <a:off x="1744395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立方体 2089">
            <a:extLst>
              <a:ext uri="{FF2B5EF4-FFF2-40B4-BE49-F238E27FC236}">
                <a16:creationId xmlns:a16="http://schemas.microsoft.com/office/drawing/2014/main" id="{E7604116-45B3-42AF-BF1F-293178A4A910}"/>
              </a:ext>
            </a:extLst>
          </p:cNvPr>
          <p:cNvSpPr/>
          <p:nvPr/>
        </p:nvSpPr>
        <p:spPr>
          <a:xfrm>
            <a:off x="1744395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1" name="立方体 2090">
            <a:extLst>
              <a:ext uri="{FF2B5EF4-FFF2-40B4-BE49-F238E27FC236}">
                <a16:creationId xmlns:a16="http://schemas.microsoft.com/office/drawing/2014/main" id="{43674840-782C-4665-9206-34D8C593C0F2}"/>
              </a:ext>
            </a:extLst>
          </p:cNvPr>
          <p:cNvSpPr/>
          <p:nvPr/>
        </p:nvSpPr>
        <p:spPr>
          <a:xfrm>
            <a:off x="1714608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2" name="立方体 2091">
            <a:extLst>
              <a:ext uri="{FF2B5EF4-FFF2-40B4-BE49-F238E27FC236}">
                <a16:creationId xmlns:a16="http://schemas.microsoft.com/office/drawing/2014/main" id="{1BD7DE7A-195F-4A02-9491-AEA06CA6BEB1}"/>
              </a:ext>
            </a:extLst>
          </p:cNvPr>
          <p:cNvSpPr/>
          <p:nvPr/>
        </p:nvSpPr>
        <p:spPr>
          <a:xfrm>
            <a:off x="1714608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3" name="立方体 2092">
            <a:extLst>
              <a:ext uri="{FF2B5EF4-FFF2-40B4-BE49-F238E27FC236}">
                <a16:creationId xmlns:a16="http://schemas.microsoft.com/office/drawing/2014/main" id="{8E39D4F8-5011-44A5-B42B-EF4C040EDBBF}"/>
              </a:ext>
            </a:extLst>
          </p:cNvPr>
          <p:cNvSpPr/>
          <p:nvPr/>
        </p:nvSpPr>
        <p:spPr>
          <a:xfrm>
            <a:off x="1714608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4" name="立方体 2093">
            <a:extLst>
              <a:ext uri="{FF2B5EF4-FFF2-40B4-BE49-F238E27FC236}">
                <a16:creationId xmlns:a16="http://schemas.microsoft.com/office/drawing/2014/main" id="{46837009-A6A4-4C30-8844-A2AB90CFE966}"/>
              </a:ext>
            </a:extLst>
          </p:cNvPr>
          <p:cNvSpPr/>
          <p:nvPr/>
        </p:nvSpPr>
        <p:spPr>
          <a:xfrm>
            <a:off x="1868769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5" name="立方体 2094">
            <a:extLst>
              <a:ext uri="{FF2B5EF4-FFF2-40B4-BE49-F238E27FC236}">
                <a16:creationId xmlns:a16="http://schemas.microsoft.com/office/drawing/2014/main" id="{F5C0DC13-E670-4684-A28F-7FE044F031B5}"/>
              </a:ext>
            </a:extLst>
          </p:cNvPr>
          <p:cNvSpPr/>
          <p:nvPr/>
        </p:nvSpPr>
        <p:spPr>
          <a:xfrm>
            <a:off x="1868769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6" name="立方体 2095">
            <a:extLst>
              <a:ext uri="{FF2B5EF4-FFF2-40B4-BE49-F238E27FC236}">
                <a16:creationId xmlns:a16="http://schemas.microsoft.com/office/drawing/2014/main" id="{C1A11279-EA3B-4688-B935-165C6B8A2B58}"/>
              </a:ext>
            </a:extLst>
          </p:cNvPr>
          <p:cNvSpPr/>
          <p:nvPr/>
        </p:nvSpPr>
        <p:spPr>
          <a:xfrm>
            <a:off x="1868769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7" name="立方体 2096">
            <a:extLst>
              <a:ext uri="{FF2B5EF4-FFF2-40B4-BE49-F238E27FC236}">
                <a16:creationId xmlns:a16="http://schemas.microsoft.com/office/drawing/2014/main" id="{7E110881-7304-4413-ABCF-CFAED81468D8}"/>
              </a:ext>
            </a:extLst>
          </p:cNvPr>
          <p:cNvSpPr/>
          <p:nvPr/>
        </p:nvSpPr>
        <p:spPr>
          <a:xfrm>
            <a:off x="1838982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8" name="立方体 2097">
            <a:extLst>
              <a:ext uri="{FF2B5EF4-FFF2-40B4-BE49-F238E27FC236}">
                <a16:creationId xmlns:a16="http://schemas.microsoft.com/office/drawing/2014/main" id="{4DAA5670-3C1C-4F68-A156-808165D38E56}"/>
              </a:ext>
            </a:extLst>
          </p:cNvPr>
          <p:cNvSpPr/>
          <p:nvPr/>
        </p:nvSpPr>
        <p:spPr>
          <a:xfrm>
            <a:off x="1838982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立方体 2098">
            <a:extLst>
              <a:ext uri="{FF2B5EF4-FFF2-40B4-BE49-F238E27FC236}">
                <a16:creationId xmlns:a16="http://schemas.microsoft.com/office/drawing/2014/main" id="{796138F2-3D3B-4C58-AE59-E58971429E14}"/>
              </a:ext>
            </a:extLst>
          </p:cNvPr>
          <p:cNvSpPr/>
          <p:nvPr/>
        </p:nvSpPr>
        <p:spPr>
          <a:xfrm>
            <a:off x="1838982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0" name="立方体 2099">
            <a:extLst>
              <a:ext uri="{FF2B5EF4-FFF2-40B4-BE49-F238E27FC236}">
                <a16:creationId xmlns:a16="http://schemas.microsoft.com/office/drawing/2014/main" id="{69741C90-13B0-4D57-917F-0A77BB130B7D}"/>
              </a:ext>
            </a:extLst>
          </p:cNvPr>
          <p:cNvSpPr/>
          <p:nvPr/>
        </p:nvSpPr>
        <p:spPr>
          <a:xfrm>
            <a:off x="1809195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立方体 2100">
            <a:extLst>
              <a:ext uri="{FF2B5EF4-FFF2-40B4-BE49-F238E27FC236}">
                <a16:creationId xmlns:a16="http://schemas.microsoft.com/office/drawing/2014/main" id="{3FAE59E4-9D19-46BC-8363-3054F36C8AE9}"/>
              </a:ext>
            </a:extLst>
          </p:cNvPr>
          <p:cNvSpPr/>
          <p:nvPr/>
        </p:nvSpPr>
        <p:spPr>
          <a:xfrm>
            <a:off x="1809195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立方体 2101">
            <a:extLst>
              <a:ext uri="{FF2B5EF4-FFF2-40B4-BE49-F238E27FC236}">
                <a16:creationId xmlns:a16="http://schemas.microsoft.com/office/drawing/2014/main" id="{D46DEAA9-76DA-4B69-A103-1CBB630337A9}"/>
              </a:ext>
            </a:extLst>
          </p:cNvPr>
          <p:cNvSpPr/>
          <p:nvPr/>
        </p:nvSpPr>
        <p:spPr>
          <a:xfrm>
            <a:off x="1809195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3" name="立方体 2102">
            <a:extLst>
              <a:ext uri="{FF2B5EF4-FFF2-40B4-BE49-F238E27FC236}">
                <a16:creationId xmlns:a16="http://schemas.microsoft.com/office/drawing/2014/main" id="{8BCE2F80-C623-47F3-9875-8D8ECC3038AE}"/>
              </a:ext>
            </a:extLst>
          </p:cNvPr>
          <p:cNvSpPr/>
          <p:nvPr/>
        </p:nvSpPr>
        <p:spPr>
          <a:xfrm>
            <a:off x="1963368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4" name="立方体 2103">
            <a:extLst>
              <a:ext uri="{FF2B5EF4-FFF2-40B4-BE49-F238E27FC236}">
                <a16:creationId xmlns:a16="http://schemas.microsoft.com/office/drawing/2014/main" id="{D0481064-D7C4-43D7-AE27-79F93A6C5507}"/>
              </a:ext>
            </a:extLst>
          </p:cNvPr>
          <p:cNvSpPr/>
          <p:nvPr/>
        </p:nvSpPr>
        <p:spPr>
          <a:xfrm>
            <a:off x="1963368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5" name="立方体 2104">
            <a:extLst>
              <a:ext uri="{FF2B5EF4-FFF2-40B4-BE49-F238E27FC236}">
                <a16:creationId xmlns:a16="http://schemas.microsoft.com/office/drawing/2014/main" id="{0F2EA76F-6113-4DDC-8AAB-CADFD3C55B1D}"/>
              </a:ext>
            </a:extLst>
          </p:cNvPr>
          <p:cNvSpPr/>
          <p:nvPr/>
        </p:nvSpPr>
        <p:spPr>
          <a:xfrm>
            <a:off x="1963368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6" name="立方体 2105">
            <a:extLst>
              <a:ext uri="{FF2B5EF4-FFF2-40B4-BE49-F238E27FC236}">
                <a16:creationId xmlns:a16="http://schemas.microsoft.com/office/drawing/2014/main" id="{92994852-355B-4501-931A-B2FD1C0DB8D7}"/>
              </a:ext>
            </a:extLst>
          </p:cNvPr>
          <p:cNvSpPr/>
          <p:nvPr/>
        </p:nvSpPr>
        <p:spPr>
          <a:xfrm>
            <a:off x="1933581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7" name="立方体 2106">
            <a:extLst>
              <a:ext uri="{FF2B5EF4-FFF2-40B4-BE49-F238E27FC236}">
                <a16:creationId xmlns:a16="http://schemas.microsoft.com/office/drawing/2014/main" id="{0B4F041B-A485-47A2-B1B1-77A59E1A61F1}"/>
              </a:ext>
            </a:extLst>
          </p:cNvPr>
          <p:cNvSpPr/>
          <p:nvPr/>
        </p:nvSpPr>
        <p:spPr>
          <a:xfrm>
            <a:off x="1933581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8" name="立方体 2107">
            <a:extLst>
              <a:ext uri="{FF2B5EF4-FFF2-40B4-BE49-F238E27FC236}">
                <a16:creationId xmlns:a16="http://schemas.microsoft.com/office/drawing/2014/main" id="{EBEE9C1B-4908-4F8C-8E96-999D12D8BD81}"/>
              </a:ext>
            </a:extLst>
          </p:cNvPr>
          <p:cNvSpPr/>
          <p:nvPr/>
        </p:nvSpPr>
        <p:spPr>
          <a:xfrm>
            <a:off x="1933581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" name="立方体 2108">
            <a:extLst>
              <a:ext uri="{FF2B5EF4-FFF2-40B4-BE49-F238E27FC236}">
                <a16:creationId xmlns:a16="http://schemas.microsoft.com/office/drawing/2014/main" id="{B2013213-01AC-4134-866A-27828325DBE9}"/>
              </a:ext>
            </a:extLst>
          </p:cNvPr>
          <p:cNvSpPr/>
          <p:nvPr/>
        </p:nvSpPr>
        <p:spPr>
          <a:xfrm>
            <a:off x="1903794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0" name="立方体 2109">
            <a:extLst>
              <a:ext uri="{FF2B5EF4-FFF2-40B4-BE49-F238E27FC236}">
                <a16:creationId xmlns:a16="http://schemas.microsoft.com/office/drawing/2014/main" id="{B3273041-A149-49CC-B815-F9D78FCA7B61}"/>
              </a:ext>
            </a:extLst>
          </p:cNvPr>
          <p:cNvSpPr/>
          <p:nvPr/>
        </p:nvSpPr>
        <p:spPr>
          <a:xfrm>
            <a:off x="1903794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1" name="立方体 2110">
            <a:extLst>
              <a:ext uri="{FF2B5EF4-FFF2-40B4-BE49-F238E27FC236}">
                <a16:creationId xmlns:a16="http://schemas.microsoft.com/office/drawing/2014/main" id="{18ED4263-9BBE-43B5-8B40-A38EC55D5931}"/>
              </a:ext>
            </a:extLst>
          </p:cNvPr>
          <p:cNvSpPr/>
          <p:nvPr/>
        </p:nvSpPr>
        <p:spPr>
          <a:xfrm>
            <a:off x="1903794" y="5474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2" name="立方体 2111">
            <a:extLst>
              <a:ext uri="{FF2B5EF4-FFF2-40B4-BE49-F238E27FC236}">
                <a16:creationId xmlns:a16="http://schemas.microsoft.com/office/drawing/2014/main" id="{2885C96F-A293-4131-88D3-15147412F288}"/>
              </a:ext>
            </a:extLst>
          </p:cNvPr>
          <p:cNvSpPr/>
          <p:nvPr/>
        </p:nvSpPr>
        <p:spPr>
          <a:xfrm>
            <a:off x="2057955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3" name="立方体 2112">
            <a:extLst>
              <a:ext uri="{FF2B5EF4-FFF2-40B4-BE49-F238E27FC236}">
                <a16:creationId xmlns:a16="http://schemas.microsoft.com/office/drawing/2014/main" id="{F21B2574-03F5-4DA6-A2A2-C459E4186626}"/>
              </a:ext>
            </a:extLst>
          </p:cNvPr>
          <p:cNvSpPr/>
          <p:nvPr/>
        </p:nvSpPr>
        <p:spPr>
          <a:xfrm>
            <a:off x="2057955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4" name="立方体 2113">
            <a:extLst>
              <a:ext uri="{FF2B5EF4-FFF2-40B4-BE49-F238E27FC236}">
                <a16:creationId xmlns:a16="http://schemas.microsoft.com/office/drawing/2014/main" id="{4390F011-0E74-408A-AEC5-C3E3886703BA}"/>
              </a:ext>
            </a:extLst>
          </p:cNvPr>
          <p:cNvSpPr/>
          <p:nvPr/>
        </p:nvSpPr>
        <p:spPr>
          <a:xfrm>
            <a:off x="2057955" y="49040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5" name="立方体 2114">
            <a:extLst>
              <a:ext uri="{FF2B5EF4-FFF2-40B4-BE49-F238E27FC236}">
                <a16:creationId xmlns:a16="http://schemas.microsoft.com/office/drawing/2014/main" id="{E11DF3B9-D574-42E4-9A7D-B9B56911430E}"/>
              </a:ext>
            </a:extLst>
          </p:cNvPr>
          <p:cNvSpPr/>
          <p:nvPr/>
        </p:nvSpPr>
        <p:spPr>
          <a:xfrm>
            <a:off x="2028168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6" name="立方体 2115">
            <a:extLst>
              <a:ext uri="{FF2B5EF4-FFF2-40B4-BE49-F238E27FC236}">
                <a16:creationId xmlns:a16="http://schemas.microsoft.com/office/drawing/2014/main" id="{B8D779E9-6210-4B2E-9D04-3E01FF9E15BF}"/>
              </a:ext>
            </a:extLst>
          </p:cNvPr>
          <p:cNvSpPr/>
          <p:nvPr/>
        </p:nvSpPr>
        <p:spPr>
          <a:xfrm>
            <a:off x="2028168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7" name="立方体 2116">
            <a:extLst>
              <a:ext uri="{FF2B5EF4-FFF2-40B4-BE49-F238E27FC236}">
                <a16:creationId xmlns:a16="http://schemas.microsoft.com/office/drawing/2014/main" id="{2831ACF7-FD64-4B74-9550-3E87C7F75E9F}"/>
              </a:ext>
            </a:extLst>
          </p:cNvPr>
          <p:cNvSpPr/>
          <p:nvPr/>
        </p:nvSpPr>
        <p:spPr>
          <a:xfrm>
            <a:off x="2028168" y="518909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8" name="立方体 2117">
            <a:extLst>
              <a:ext uri="{FF2B5EF4-FFF2-40B4-BE49-F238E27FC236}">
                <a16:creationId xmlns:a16="http://schemas.microsoft.com/office/drawing/2014/main" id="{1C4005A6-D853-4CAC-963C-510611612F1E}"/>
              </a:ext>
            </a:extLst>
          </p:cNvPr>
          <p:cNvSpPr/>
          <p:nvPr/>
        </p:nvSpPr>
        <p:spPr>
          <a:xfrm>
            <a:off x="1998381" y="73402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" name="立方体 2118">
            <a:extLst>
              <a:ext uri="{FF2B5EF4-FFF2-40B4-BE49-F238E27FC236}">
                <a16:creationId xmlns:a16="http://schemas.microsoft.com/office/drawing/2014/main" id="{7541BAA1-1786-4278-8D0F-77DCBE1FE9D9}"/>
              </a:ext>
            </a:extLst>
          </p:cNvPr>
          <p:cNvSpPr/>
          <p:nvPr/>
        </p:nvSpPr>
        <p:spPr>
          <a:xfrm>
            <a:off x="1998381" y="640719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0" name="立方体 2119">
            <a:extLst>
              <a:ext uri="{FF2B5EF4-FFF2-40B4-BE49-F238E27FC236}">
                <a16:creationId xmlns:a16="http://schemas.microsoft.com/office/drawing/2014/main" id="{7636E7F7-7DC7-4E22-9982-C0EED28CA173}"/>
              </a:ext>
            </a:extLst>
          </p:cNvPr>
          <p:cNvSpPr/>
          <p:nvPr/>
        </p:nvSpPr>
        <p:spPr>
          <a:xfrm>
            <a:off x="1998381" y="547414"/>
            <a:ext cx="129600" cy="129600"/>
          </a:xfrm>
          <a:prstGeom prst="cube">
            <a:avLst/>
          </a:prstGeom>
          <a:solidFill>
            <a:srgbClr val="408CD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1" name="立方体 2120">
            <a:extLst>
              <a:ext uri="{FF2B5EF4-FFF2-40B4-BE49-F238E27FC236}">
                <a16:creationId xmlns:a16="http://schemas.microsoft.com/office/drawing/2014/main" id="{180BA4B0-7385-4987-945C-65B5AA21A9C0}"/>
              </a:ext>
            </a:extLst>
          </p:cNvPr>
          <p:cNvSpPr/>
          <p:nvPr/>
        </p:nvSpPr>
        <p:spPr>
          <a:xfrm>
            <a:off x="2147316" y="6770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2" name="立方体 2121">
            <a:extLst>
              <a:ext uri="{FF2B5EF4-FFF2-40B4-BE49-F238E27FC236}">
                <a16:creationId xmlns:a16="http://schemas.microsoft.com/office/drawing/2014/main" id="{E3CD77D2-3774-48CC-9404-67185C3FD2F6}"/>
              </a:ext>
            </a:extLst>
          </p:cNvPr>
          <p:cNvSpPr/>
          <p:nvPr/>
        </p:nvSpPr>
        <p:spPr>
          <a:xfrm>
            <a:off x="2147316" y="5837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3" name="立方体 2122">
            <a:extLst>
              <a:ext uri="{FF2B5EF4-FFF2-40B4-BE49-F238E27FC236}">
                <a16:creationId xmlns:a16="http://schemas.microsoft.com/office/drawing/2014/main" id="{2918FA1E-FFD3-4C33-81DA-62DC4A7E43EB}"/>
              </a:ext>
            </a:extLst>
          </p:cNvPr>
          <p:cNvSpPr/>
          <p:nvPr/>
        </p:nvSpPr>
        <p:spPr>
          <a:xfrm>
            <a:off x="2147316" y="49040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4" name="立方体 2123">
            <a:extLst>
              <a:ext uri="{FF2B5EF4-FFF2-40B4-BE49-F238E27FC236}">
                <a16:creationId xmlns:a16="http://schemas.microsoft.com/office/drawing/2014/main" id="{69D8937E-1464-4A11-953A-6CD7AC320871}"/>
              </a:ext>
            </a:extLst>
          </p:cNvPr>
          <p:cNvSpPr/>
          <p:nvPr/>
        </p:nvSpPr>
        <p:spPr>
          <a:xfrm>
            <a:off x="2117529" y="7055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5" name="立方体 2124">
            <a:extLst>
              <a:ext uri="{FF2B5EF4-FFF2-40B4-BE49-F238E27FC236}">
                <a16:creationId xmlns:a16="http://schemas.microsoft.com/office/drawing/2014/main" id="{C48BBC7D-C5C7-478B-9AFA-A91D0D09BCE7}"/>
              </a:ext>
            </a:extLst>
          </p:cNvPr>
          <p:cNvSpPr/>
          <p:nvPr/>
        </p:nvSpPr>
        <p:spPr>
          <a:xfrm>
            <a:off x="2117529" y="61221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立方体 2125">
            <a:extLst>
              <a:ext uri="{FF2B5EF4-FFF2-40B4-BE49-F238E27FC236}">
                <a16:creationId xmlns:a16="http://schemas.microsoft.com/office/drawing/2014/main" id="{33E22991-84DF-4EB8-8891-1623A15F3396}"/>
              </a:ext>
            </a:extLst>
          </p:cNvPr>
          <p:cNvSpPr/>
          <p:nvPr/>
        </p:nvSpPr>
        <p:spPr>
          <a:xfrm>
            <a:off x="2117529" y="51890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立方体 2126">
            <a:extLst>
              <a:ext uri="{FF2B5EF4-FFF2-40B4-BE49-F238E27FC236}">
                <a16:creationId xmlns:a16="http://schemas.microsoft.com/office/drawing/2014/main" id="{C7768DEA-9B1B-40EA-86AB-E3B78BD7758A}"/>
              </a:ext>
            </a:extLst>
          </p:cNvPr>
          <p:cNvSpPr/>
          <p:nvPr/>
        </p:nvSpPr>
        <p:spPr>
          <a:xfrm>
            <a:off x="2087742" y="734024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8" name="立方体 2127">
            <a:extLst>
              <a:ext uri="{FF2B5EF4-FFF2-40B4-BE49-F238E27FC236}">
                <a16:creationId xmlns:a16="http://schemas.microsoft.com/office/drawing/2014/main" id="{2E4BDD64-9318-4DA5-BC53-6FA01E7EE49B}"/>
              </a:ext>
            </a:extLst>
          </p:cNvPr>
          <p:cNvSpPr/>
          <p:nvPr/>
        </p:nvSpPr>
        <p:spPr>
          <a:xfrm>
            <a:off x="2087742" y="640719"/>
            <a:ext cx="129600" cy="129600"/>
          </a:xfrm>
          <a:prstGeom prst="cub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" name="立方体 2128">
            <a:extLst>
              <a:ext uri="{FF2B5EF4-FFF2-40B4-BE49-F238E27FC236}">
                <a16:creationId xmlns:a16="http://schemas.microsoft.com/office/drawing/2014/main" id="{6DEFE59C-9609-47E8-91E3-8E63A5EB219B}"/>
              </a:ext>
            </a:extLst>
          </p:cNvPr>
          <p:cNvSpPr/>
          <p:nvPr/>
        </p:nvSpPr>
        <p:spPr>
          <a:xfrm>
            <a:off x="2087742" y="547414"/>
            <a:ext cx="129600" cy="129600"/>
          </a:xfrm>
          <a:prstGeom prst="cube">
            <a:avLst/>
          </a:prstGeom>
          <a:solidFill>
            <a:srgbClr val="A0A0A0"/>
          </a:solidFill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0" name="直接连接符 2129">
            <a:extLst>
              <a:ext uri="{FF2B5EF4-FFF2-40B4-BE49-F238E27FC236}">
                <a16:creationId xmlns:a16="http://schemas.microsoft.com/office/drawing/2014/main" id="{5AFA7D93-545D-4744-BFFD-8FFEDB68599F}"/>
              </a:ext>
            </a:extLst>
          </p:cNvPr>
          <p:cNvCxnSpPr>
            <a:cxnSpLocks/>
          </p:cNvCxnSpPr>
          <p:nvPr/>
        </p:nvCxnSpPr>
        <p:spPr>
          <a:xfrm flipH="1">
            <a:off x="2125235" y="488380"/>
            <a:ext cx="339455" cy="125724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直接连接符 2130">
            <a:extLst>
              <a:ext uri="{FF2B5EF4-FFF2-40B4-BE49-F238E27FC236}">
                <a16:creationId xmlns:a16="http://schemas.microsoft.com/office/drawing/2014/main" id="{0316D22F-6B42-472C-BCA4-2D717A6AE9A9}"/>
              </a:ext>
            </a:extLst>
          </p:cNvPr>
          <p:cNvCxnSpPr>
            <a:cxnSpLocks/>
          </p:cNvCxnSpPr>
          <p:nvPr/>
        </p:nvCxnSpPr>
        <p:spPr>
          <a:xfrm>
            <a:off x="2422908" y="473401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2" name="文本框 7168">
            <a:extLst>
              <a:ext uri="{FF2B5EF4-FFF2-40B4-BE49-F238E27FC236}">
                <a16:creationId xmlns:a16="http://schemas.microsoft.com/office/drawing/2014/main" id="{4332DC47-E23A-44C6-A5EE-2C077D5C555A}"/>
              </a:ext>
            </a:extLst>
          </p:cNvPr>
          <p:cNvSpPr txBox="1"/>
          <p:nvPr/>
        </p:nvSpPr>
        <p:spPr>
          <a:xfrm>
            <a:off x="2275292" y="101800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3" name="直接连接符 2132">
            <a:extLst>
              <a:ext uri="{FF2B5EF4-FFF2-40B4-BE49-F238E27FC236}">
                <a16:creationId xmlns:a16="http://schemas.microsoft.com/office/drawing/2014/main" id="{09368747-CF46-4FDC-8F6D-6EFBF7444B35}"/>
              </a:ext>
            </a:extLst>
          </p:cNvPr>
          <p:cNvCxnSpPr>
            <a:cxnSpLocks/>
          </p:cNvCxnSpPr>
          <p:nvPr/>
        </p:nvCxnSpPr>
        <p:spPr>
          <a:xfrm>
            <a:off x="703909" y="1819555"/>
            <a:ext cx="1218937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直接连接符 2133">
            <a:extLst>
              <a:ext uri="{FF2B5EF4-FFF2-40B4-BE49-F238E27FC236}">
                <a16:creationId xmlns:a16="http://schemas.microsoft.com/office/drawing/2014/main" id="{C1D78F6E-6ED2-42B5-943A-B937DDC38D26}"/>
              </a:ext>
            </a:extLst>
          </p:cNvPr>
          <p:cNvCxnSpPr>
            <a:cxnSpLocks/>
          </p:cNvCxnSpPr>
          <p:nvPr/>
        </p:nvCxnSpPr>
        <p:spPr>
          <a:xfrm>
            <a:off x="2078878" y="1735518"/>
            <a:ext cx="83106" cy="20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直接连接符 2134">
            <a:extLst>
              <a:ext uri="{FF2B5EF4-FFF2-40B4-BE49-F238E27FC236}">
                <a16:creationId xmlns:a16="http://schemas.microsoft.com/office/drawing/2014/main" id="{3751E52D-83D2-4DE7-9E4E-469AADAB440D}"/>
              </a:ext>
            </a:extLst>
          </p:cNvPr>
          <p:cNvCxnSpPr>
            <a:cxnSpLocks/>
          </p:cNvCxnSpPr>
          <p:nvPr/>
        </p:nvCxnSpPr>
        <p:spPr>
          <a:xfrm flipV="1">
            <a:off x="1930051" y="1771057"/>
            <a:ext cx="0" cy="84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接连接符 2135">
            <a:extLst>
              <a:ext uri="{FF2B5EF4-FFF2-40B4-BE49-F238E27FC236}">
                <a16:creationId xmlns:a16="http://schemas.microsoft.com/office/drawing/2014/main" id="{2E84A69E-F612-4CC4-98A6-714BE5B08BAD}"/>
              </a:ext>
            </a:extLst>
          </p:cNvPr>
          <p:cNvCxnSpPr>
            <a:cxnSpLocks/>
          </p:cNvCxnSpPr>
          <p:nvPr/>
        </p:nvCxnSpPr>
        <p:spPr>
          <a:xfrm flipV="1">
            <a:off x="710850" y="1779072"/>
            <a:ext cx="0" cy="75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文本框 7173">
            <a:extLst>
              <a:ext uri="{FF2B5EF4-FFF2-40B4-BE49-F238E27FC236}">
                <a16:creationId xmlns:a16="http://schemas.microsoft.com/office/drawing/2014/main" id="{9BA89E32-C038-4782-816C-2AA180A5FD99}"/>
              </a:ext>
            </a:extLst>
          </p:cNvPr>
          <p:cNvSpPr txBox="1"/>
          <p:nvPr/>
        </p:nvSpPr>
        <p:spPr>
          <a:xfrm>
            <a:off x="1182298" y="1772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8" name="直接连接符 2137">
            <a:extLst>
              <a:ext uri="{FF2B5EF4-FFF2-40B4-BE49-F238E27FC236}">
                <a16:creationId xmlns:a16="http://schemas.microsoft.com/office/drawing/2014/main" id="{C3471FE8-A792-47EF-B04D-16AD21643A88}"/>
              </a:ext>
            </a:extLst>
          </p:cNvPr>
          <p:cNvCxnSpPr>
            <a:cxnSpLocks/>
          </p:cNvCxnSpPr>
          <p:nvPr/>
        </p:nvCxnSpPr>
        <p:spPr>
          <a:xfrm>
            <a:off x="861261" y="621229"/>
            <a:ext cx="0" cy="244131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直接连接符 2138">
            <a:extLst>
              <a:ext uri="{FF2B5EF4-FFF2-40B4-BE49-F238E27FC236}">
                <a16:creationId xmlns:a16="http://schemas.microsoft.com/office/drawing/2014/main" id="{E6919EB0-11C7-4050-8949-DFB508BD8BC8}"/>
              </a:ext>
            </a:extLst>
          </p:cNvPr>
          <p:cNvCxnSpPr>
            <a:cxnSpLocks/>
          </p:cNvCxnSpPr>
          <p:nvPr/>
        </p:nvCxnSpPr>
        <p:spPr>
          <a:xfrm>
            <a:off x="811705" y="621229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直接连接符 2139">
            <a:extLst>
              <a:ext uri="{FF2B5EF4-FFF2-40B4-BE49-F238E27FC236}">
                <a16:creationId xmlns:a16="http://schemas.microsoft.com/office/drawing/2014/main" id="{015A16F1-97BA-4F85-9B35-D6C83E56257F}"/>
              </a:ext>
            </a:extLst>
          </p:cNvPr>
          <p:cNvCxnSpPr>
            <a:cxnSpLocks/>
          </p:cNvCxnSpPr>
          <p:nvPr/>
        </p:nvCxnSpPr>
        <p:spPr>
          <a:xfrm>
            <a:off x="814086" y="865360"/>
            <a:ext cx="9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/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1" name="文本框 7177">
                <a:extLst>
                  <a:ext uri="{FF2B5EF4-FFF2-40B4-BE49-F238E27FC236}">
                    <a16:creationId xmlns:a16="http://schemas.microsoft.com/office/drawing/2014/main" id="{5B4E932C-6E88-4BCB-AB28-3E91EB1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9" y="1061878"/>
                <a:ext cx="4171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2" name="直接连接符 2141">
            <a:extLst>
              <a:ext uri="{FF2B5EF4-FFF2-40B4-BE49-F238E27FC236}">
                <a16:creationId xmlns:a16="http://schemas.microsoft.com/office/drawing/2014/main" id="{16DE342C-2B56-48CF-A21F-4CB86C68C6F8}"/>
              </a:ext>
            </a:extLst>
          </p:cNvPr>
          <p:cNvCxnSpPr>
            <a:cxnSpLocks/>
          </p:cNvCxnSpPr>
          <p:nvPr/>
        </p:nvCxnSpPr>
        <p:spPr>
          <a:xfrm flipH="1">
            <a:off x="884974" y="447955"/>
            <a:ext cx="117307" cy="136979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直接连接符 2142">
            <a:extLst>
              <a:ext uri="{FF2B5EF4-FFF2-40B4-BE49-F238E27FC236}">
                <a16:creationId xmlns:a16="http://schemas.microsoft.com/office/drawing/2014/main" id="{5EFE73DE-1B4A-484A-9597-D14AFB2E8565}"/>
              </a:ext>
            </a:extLst>
          </p:cNvPr>
          <p:cNvCxnSpPr>
            <a:cxnSpLocks/>
          </p:cNvCxnSpPr>
          <p:nvPr/>
        </p:nvCxnSpPr>
        <p:spPr>
          <a:xfrm>
            <a:off x="965692" y="419787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直接连接符 2143">
            <a:extLst>
              <a:ext uri="{FF2B5EF4-FFF2-40B4-BE49-F238E27FC236}">
                <a16:creationId xmlns:a16="http://schemas.microsoft.com/office/drawing/2014/main" id="{6FB5ED1C-3C80-4C8E-B0D8-91753806483C}"/>
              </a:ext>
            </a:extLst>
          </p:cNvPr>
          <p:cNvCxnSpPr>
            <a:cxnSpLocks/>
          </p:cNvCxnSpPr>
          <p:nvPr/>
        </p:nvCxnSpPr>
        <p:spPr>
          <a:xfrm>
            <a:off x="848905" y="558743"/>
            <a:ext cx="66567" cy="47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/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45" name="文本框 7181">
                <a:extLst>
                  <a:ext uri="{FF2B5EF4-FFF2-40B4-BE49-F238E27FC236}">
                    <a16:creationId xmlns:a16="http://schemas.microsoft.com/office/drawing/2014/main" id="{DC4D06A2-8405-4E2F-BA3D-1821C5B5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2" y="292667"/>
                <a:ext cx="4459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20</Words>
  <Application>Microsoft Office PowerPoint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huixiangluo(罗辉翔)</dc:creator>
  <cp:lastModifiedBy>凡旭 孟</cp:lastModifiedBy>
  <cp:revision>75</cp:revision>
  <dcterms:created xsi:type="dcterms:W3CDTF">2020-06-02T07:04:10Z</dcterms:created>
  <dcterms:modified xsi:type="dcterms:W3CDTF">2020-11-23T07:55:34Z</dcterms:modified>
</cp:coreProperties>
</file>