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3" r:id="rId1"/>
  </p:sldMasterIdLst>
  <p:sldIdLst>
    <p:sldId id="256" r:id="rId2"/>
    <p:sldId id="257" r:id="rId3"/>
    <p:sldId id="258" r:id="rId4"/>
    <p:sldId id="259" r:id="rId5"/>
    <p:sldId id="261" r:id="rId6"/>
    <p:sldId id="267" r:id="rId7"/>
    <p:sldId id="262" r:id="rId8"/>
    <p:sldId id="263"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3" d="100"/>
          <a:sy n="83"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anshu hallad" userId="bbf6bc4803c7ed44" providerId="LiveId" clId="{3F0D68A8-334F-4385-A470-CFC4FE28EBF8}"/>
    <pc:docChg chg="modSld">
      <pc:chgData name="sitanshu hallad" userId="bbf6bc4803c7ed44" providerId="LiveId" clId="{3F0D68A8-334F-4385-A470-CFC4FE28EBF8}" dt="2022-06-08T15:53:40.035" v="3" actId="20577"/>
      <pc:docMkLst>
        <pc:docMk/>
      </pc:docMkLst>
      <pc:sldChg chg="modSp mod">
        <pc:chgData name="sitanshu hallad" userId="bbf6bc4803c7ed44" providerId="LiveId" clId="{3F0D68A8-334F-4385-A470-CFC4FE28EBF8}" dt="2022-06-08T15:53:40.035" v="3" actId="20577"/>
        <pc:sldMkLst>
          <pc:docMk/>
          <pc:sldMk cId="1050217731" sldId="256"/>
        </pc:sldMkLst>
        <pc:spChg chg="mod">
          <ac:chgData name="sitanshu hallad" userId="bbf6bc4803c7ed44" providerId="LiveId" clId="{3F0D68A8-334F-4385-A470-CFC4FE28EBF8}" dt="2022-06-08T15:53:40.035" v="3" actId="20577"/>
          <ac:spMkLst>
            <pc:docMk/>
            <pc:sldMk cId="1050217731" sldId="256"/>
            <ac:spMk id="5" creationId="{FEF4BF1F-B7F4-45F3-BE84-D0A4137BDE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21098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370258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4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29298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524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3761715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958242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317677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172440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72A64-651A-4F81-B9D1-411A9FA9670E}"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120106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72A64-651A-4F81-B9D1-411A9FA9670E}"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147543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72A64-651A-4F81-B9D1-411A9FA9670E}" type="datetimeFigureOut">
              <a:rPr lang="en-IN" smtClean="0"/>
              <a:t>08-06-2022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29332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E72A64-651A-4F81-B9D1-411A9FA9670E}" type="datetimeFigureOut">
              <a:rPr lang="en-IN" smtClean="0"/>
              <a:t>08-06-2022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427943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72A64-651A-4F81-B9D1-411A9FA9670E}" type="datetimeFigureOut">
              <a:rPr lang="en-IN" smtClean="0"/>
              <a:t>08-06-2022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77775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E72A64-651A-4F81-B9D1-411A9FA9670E}"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395563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72A64-651A-4F81-B9D1-411A9FA9670E}"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54971D-0515-497B-831A-23AB64C3FE5C}" type="slidenum">
              <a:rPr lang="en-IN" smtClean="0"/>
              <a:t>‹#›</a:t>
            </a:fld>
            <a:endParaRPr lang="en-IN"/>
          </a:p>
        </p:txBody>
      </p:sp>
    </p:spTree>
    <p:extLst>
      <p:ext uri="{BB962C8B-B14F-4D97-AF65-F5344CB8AC3E}">
        <p14:creationId xmlns:p14="http://schemas.microsoft.com/office/powerpoint/2010/main" val="395718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E72A64-651A-4F81-B9D1-411A9FA9670E}" type="datetimeFigureOut">
              <a:rPr lang="en-IN" smtClean="0"/>
              <a:t>08-06-2022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54971D-0515-497B-831A-23AB64C3FE5C}" type="slidenum">
              <a:rPr lang="en-IN" smtClean="0"/>
              <a:t>‹#›</a:t>
            </a:fld>
            <a:endParaRPr lang="en-IN"/>
          </a:p>
        </p:txBody>
      </p:sp>
    </p:spTree>
    <p:extLst>
      <p:ext uri="{BB962C8B-B14F-4D97-AF65-F5344CB8AC3E}">
        <p14:creationId xmlns:p14="http://schemas.microsoft.com/office/powerpoint/2010/main" val="2432795324"/>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9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7C74-EBB3-485A-8134-B06769B7E060}"/>
              </a:ext>
            </a:extLst>
          </p:cNvPr>
          <p:cNvSpPr>
            <a:spLocks noGrp="1"/>
          </p:cNvSpPr>
          <p:nvPr>
            <p:ph type="ctrTitle"/>
          </p:nvPr>
        </p:nvSpPr>
        <p:spPr>
          <a:xfrm>
            <a:off x="1524000" y="1773195"/>
            <a:ext cx="9144000" cy="1099752"/>
          </a:xfrm>
        </p:spPr>
        <p:txBody>
          <a:bodyPr>
            <a:normAutofit fontScale="90000"/>
          </a:bodyPr>
          <a:lstStyle/>
          <a:p>
            <a:br>
              <a:rPr lang="en-US" dirty="0"/>
            </a:br>
            <a:br>
              <a:rPr lang="en-US" dirty="0"/>
            </a:br>
            <a:r>
              <a:rPr lang="en-US" dirty="0"/>
              <a:t>Data Structures and Algorithms </a:t>
            </a:r>
            <a:endParaRPr lang="en-IN" dirty="0"/>
          </a:p>
        </p:txBody>
      </p:sp>
      <p:sp>
        <p:nvSpPr>
          <p:cNvPr id="3" name="Subtitle 2">
            <a:extLst>
              <a:ext uri="{FF2B5EF4-FFF2-40B4-BE49-F238E27FC236}">
                <a16:creationId xmlns:a16="http://schemas.microsoft.com/office/drawing/2014/main" id="{95544FA1-4D8A-4E86-A281-FBC39397B330}"/>
              </a:ext>
            </a:extLst>
          </p:cNvPr>
          <p:cNvSpPr>
            <a:spLocks noGrp="1"/>
          </p:cNvSpPr>
          <p:nvPr>
            <p:ph type="subTitle" idx="1"/>
          </p:nvPr>
        </p:nvSpPr>
        <p:spPr>
          <a:xfrm>
            <a:off x="3601995" y="3188043"/>
            <a:ext cx="5152767" cy="1266568"/>
          </a:xfrm>
        </p:spPr>
        <p:txBody>
          <a:bodyPr anchor="ctr">
            <a:normAutofit/>
          </a:bodyPr>
          <a:lstStyle/>
          <a:p>
            <a:r>
              <a:rPr lang="en-US" sz="4400" dirty="0" err="1"/>
              <a:t>Mockchain</a:t>
            </a:r>
            <a:endParaRPr lang="en-IN" sz="4400" dirty="0"/>
          </a:p>
        </p:txBody>
      </p:sp>
      <p:pic>
        <p:nvPicPr>
          <p:cNvPr id="4" name="Google Shape;92;p1" descr="kle tech logo">
            <a:extLst>
              <a:ext uri="{FF2B5EF4-FFF2-40B4-BE49-F238E27FC236}">
                <a16:creationId xmlns:a16="http://schemas.microsoft.com/office/drawing/2014/main" id="{18DCF868-01AE-40C7-A4DF-26F8A2A259DE}"/>
              </a:ext>
            </a:extLst>
          </p:cNvPr>
          <p:cNvPicPr preferRelativeResize="0"/>
          <p:nvPr/>
        </p:nvPicPr>
        <p:blipFill rotWithShape="1">
          <a:blip r:embed="rId2">
            <a:alphaModFix/>
          </a:blip>
          <a:srcRect/>
          <a:stretch/>
        </p:blipFill>
        <p:spPr>
          <a:xfrm>
            <a:off x="3861819" y="153687"/>
            <a:ext cx="4085302" cy="1143000"/>
          </a:xfrm>
          <a:prstGeom prst="rect">
            <a:avLst/>
          </a:prstGeom>
          <a:noFill/>
          <a:ln>
            <a:noFill/>
          </a:ln>
        </p:spPr>
      </p:pic>
      <p:sp>
        <p:nvSpPr>
          <p:cNvPr id="5" name="TextBox 4">
            <a:extLst>
              <a:ext uri="{FF2B5EF4-FFF2-40B4-BE49-F238E27FC236}">
                <a16:creationId xmlns:a16="http://schemas.microsoft.com/office/drawing/2014/main" id="{FEF4BF1F-B7F4-45F3-BE84-D0A4137BDE26}"/>
              </a:ext>
            </a:extLst>
          </p:cNvPr>
          <p:cNvSpPr txBox="1"/>
          <p:nvPr/>
        </p:nvSpPr>
        <p:spPr>
          <a:xfrm>
            <a:off x="8754762" y="4262531"/>
            <a:ext cx="2959443" cy="2585323"/>
          </a:xfrm>
          <a:prstGeom prst="rect">
            <a:avLst/>
          </a:prstGeom>
          <a:noFill/>
        </p:spPr>
        <p:txBody>
          <a:bodyPr wrap="square" rtlCol="0">
            <a:spAutoFit/>
          </a:bodyPr>
          <a:lstStyle/>
          <a:p>
            <a:r>
              <a:rPr lang="en-US" dirty="0"/>
              <a:t>Guided by:  professor </a:t>
            </a:r>
            <a:r>
              <a:rPr lang="en-US" dirty="0" err="1"/>
              <a:t>Somshekhar</a:t>
            </a:r>
            <a:r>
              <a:rPr lang="en-US" dirty="0"/>
              <a:t> Patil</a:t>
            </a:r>
          </a:p>
          <a:p>
            <a:endParaRPr lang="en-US" dirty="0"/>
          </a:p>
          <a:p>
            <a:r>
              <a:rPr lang="en-US" dirty="0"/>
              <a:t>Division: E</a:t>
            </a:r>
          </a:p>
          <a:p>
            <a:r>
              <a:rPr lang="en-US" dirty="0"/>
              <a:t>Team members</a:t>
            </a:r>
            <a:r>
              <a:rPr lang="en-IN" dirty="0"/>
              <a:t>:</a:t>
            </a:r>
          </a:p>
          <a:p>
            <a:r>
              <a:rPr lang="en-IN" dirty="0"/>
              <a:t>Sitanshu S Hallad</a:t>
            </a:r>
            <a:r>
              <a:rPr lang="en-US" dirty="0"/>
              <a:t>     514</a:t>
            </a:r>
          </a:p>
          <a:p>
            <a:r>
              <a:rPr lang="en-US" dirty="0"/>
              <a:t>Tanvi </a:t>
            </a:r>
            <a:r>
              <a:rPr lang="en-US" dirty="0" err="1"/>
              <a:t>Bhujannavar</a:t>
            </a:r>
            <a:r>
              <a:rPr lang="en-US" dirty="0"/>
              <a:t>   511</a:t>
            </a:r>
          </a:p>
          <a:p>
            <a:r>
              <a:rPr lang="en-US" dirty="0" err="1"/>
              <a:t>Satwik</a:t>
            </a:r>
            <a:r>
              <a:rPr lang="en-US" dirty="0"/>
              <a:t> Kulkarni         515</a:t>
            </a:r>
          </a:p>
          <a:p>
            <a:r>
              <a:rPr lang="en-US" dirty="0"/>
              <a:t>Abhishek Masur       522</a:t>
            </a:r>
            <a:endParaRPr lang="en-IN" dirty="0"/>
          </a:p>
        </p:txBody>
      </p:sp>
    </p:spTree>
    <p:extLst>
      <p:ext uri="{BB962C8B-B14F-4D97-AF65-F5344CB8AC3E}">
        <p14:creationId xmlns:p14="http://schemas.microsoft.com/office/powerpoint/2010/main" val="105021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8F6B-16FE-4E77-B741-5F2DDB25EE9A}"/>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BC6F13B4-4D4D-467C-AEE4-977487257D5A}"/>
              </a:ext>
            </a:extLst>
          </p:cNvPr>
          <p:cNvSpPr>
            <a:spLocks noGrp="1"/>
          </p:cNvSpPr>
          <p:nvPr>
            <p:ph idx="1"/>
          </p:nvPr>
        </p:nvSpPr>
        <p:spPr>
          <a:xfrm>
            <a:off x="680321" y="1594022"/>
            <a:ext cx="9613861" cy="5029199"/>
          </a:xfrm>
        </p:spPr>
        <p:txBody>
          <a:bodyPr>
            <a:normAutofit/>
          </a:bodyPr>
          <a:lstStyle/>
          <a:p>
            <a:r>
              <a:rPr lang="en-US" dirty="0"/>
              <a:t>Transaction(struct wallet from, struct wallet to,int nftid)</a:t>
            </a:r>
          </a:p>
          <a:p>
            <a:pPr marL="0" indent="0">
              <a:buNone/>
            </a:pPr>
            <a:r>
              <a:rPr lang="en-US" dirty="0"/>
              <a:t>  {</a:t>
            </a:r>
          </a:p>
          <a:p>
            <a:pPr marL="0" indent="0">
              <a:buNone/>
            </a:pPr>
            <a:r>
              <a:rPr lang="en-US" dirty="0"/>
              <a:t>   struct block newblock;</a:t>
            </a:r>
          </a:p>
          <a:p>
            <a:pPr marL="0" indent="0">
              <a:buNone/>
            </a:pPr>
            <a:r>
              <a:rPr lang="en-US" dirty="0"/>
              <a:t>    while(nftid!=from-&gt;nft[i]-&gt;data-&gt;nftid)</a:t>
            </a:r>
          </a:p>
          <a:p>
            <a:pPr marL="0" indent="0">
              <a:buNone/>
            </a:pPr>
            <a:r>
              <a:rPr lang="en-US" dirty="0"/>
              <a:t> 	i++</a:t>
            </a:r>
          </a:p>
          <a:p>
            <a:pPr marL="0" indent="0">
              <a:buNone/>
            </a:pPr>
            <a:endParaRPr lang="en-US" dirty="0"/>
          </a:p>
          <a:p>
            <a:pPr marL="0" indent="0">
              <a:buNone/>
            </a:pPr>
            <a:r>
              <a:rPr lang="en-US" dirty="0"/>
              <a:t>    newblock=createblock(from-&gt;nft[i]);</a:t>
            </a:r>
          </a:p>
          <a:p>
            <a:pPr marL="0" indent="0">
              <a:buNone/>
            </a:pPr>
            <a:r>
              <a:rPr lang="en-US" dirty="0"/>
              <a:t>   add newblock  wallet to;</a:t>
            </a:r>
          </a:p>
          <a:p>
            <a:pPr marL="0" indent="0">
              <a:buNone/>
            </a:pPr>
            <a:r>
              <a:rPr lang="en-US" dirty="0"/>
              <a:t>   free from-&gt;nft-&gt;nft;</a:t>
            </a:r>
          </a:p>
          <a:p>
            <a:pPr marL="0" indent="0">
              <a:buNone/>
            </a:pPr>
            <a:r>
              <a:rPr lang="en-US" dirty="0"/>
              <a:t>}   </a:t>
            </a:r>
            <a:endParaRPr lang="en-IN" dirty="0"/>
          </a:p>
        </p:txBody>
      </p:sp>
    </p:spTree>
    <p:extLst>
      <p:ext uri="{BB962C8B-B14F-4D97-AF65-F5344CB8AC3E}">
        <p14:creationId xmlns:p14="http://schemas.microsoft.com/office/powerpoint/2010/main" val="77351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F14F-106B-4CA6-8000-72D9138E78B3}"/>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D8E934BF-9940-4B5B-AB72-71BE239E37D4}"/>
              </a:ext>
            </a:extLst>
          </p:cNvPr>
          <p:cNvSpPr>
            <a:spLocks noGrp="1"/>
          </p:cNvSpPr>
          <p:nvPr>
            <p:ph idx="1"/>
          </p:nvPr>
        </p:nvSpPr>
        <p:spPr>
          <a:xfrm>
            <a:off x="680321" y="2336872"/>
            <a:ext cx="9613861" cy="4286349"/>
          </a:xfrm>
        </p:spPr>
        <p:txBody>
          <a:bodyPr>
            <a:normAutofit/>
          </a:bodyPr>
          <a:lstStyle/>
          <a:p>
            <a:r>
              <a:rPr lang="en-US" dirty="0"/>
              <a:t>Int stringmatching(hash1,hash2)</a:t>
            </a:r>
          </a:p>
          <a:p>
            <a:pPr marL="0" indent="0">
              <a:buNone/>
            </a:pPr>
            <a:r>
              <a:rPr lang="en-US" dirty="0"/>
              <a:t>  { flag = 0;</a:t>
            </a:r>
          </a:p>
          <a:p>
            <a:pPr marL="0" indent="0">
              <a:buNone/>
            </a:pPr>
            <a:r>
              <a:rPr lang="en-US" dirty="0"/>
              <a:t>     for(I 0 to 63)</a:t>
            </a:r>
          </a:p>
          <a:p>
            <a:pPr marL="0" indent="0">
              <a:buNone/>
            </a:pPr>
            <a:r>
              <a:rPr lang="en-US" dirty="0"/>
              <a:t>      {</a:t>
            </a:r>
          </a:p>
          <a:p>
            <a:pPr marL="0" indent="0">
              <a:buNone/>
            </a:pPr>
            <a:r>
              <a:rPr lang="en-US" dirty="0"/>
              <a:t>        if(hash1[i]!=hash2[i])</a:t>
            </a:r>
          </a:p>
          <a:p>
            <a:pPr marL="0" indent="0">
              <a:buNone/>
            </a:pPr>
            <a:r>
              <a:rPr lang="en-US" dirty="0"/>
              <a:t>               flag=1;break;</a:t>
            </a:r>
          </a:p>
          <a:p>
            <a:pPr marL="0" indent="0">
              <a:buNone/>
            </a:pPr>
            <a:r>
              <a:rPr lang="en-US" dirty="0"/>
              <a:t>     }</a:t>
            </a:r>
          </a:p>
          <a:p>
            <a:pPr marL="0" indent="0">
              <a:buNone/>
            </a:pPr>
            <a:r>
              <a:rPr lang="en-US" dirty="0"/>
              <a:t>      return flag</a:t>
            </a:r>
          </a:p>
          <a:p>
            <a:pPr marL="0" indent="0">
              <a:buNone/>
            </a:pPr>
            <a:r>
              <a:rPr lang="en-US" dirty="0"/>
              <a:t> }</a:t>
            </a:r>
          </a:p>
        </p:txBody>
      </p:sp>
    </p:spTree>
    <p:extLst>
      <p:ext uri="{BB962C8B-B14F-4D97-AF65-F5344CB8AC3E}">
        <p14:creationId xmlns:p14="http://schemas.microsoft.com/office/powerpoint/2010/main" val="367419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D3CE3-3E09-461D-8C7A-49ABFF92D98F}"/>
              </a:ext>
            </a:extLst>
          </p:cNvPr>
          <p:cNvSpPr>
            <a:spLocks noGrp="1"/>
          </p:cNvSpPr>
          <p:nvPr>
            <p:ph idx="1"/>
          </p:nvPr>
        </p:nvSpPr>
        <p:spPr>
          <a:xfrm>
            <a:off x="838200" y="327546"/>
            <a:ext cx="10515600" cy="6189260"/>
          </a:xfrm>
        </p:spPr>
        <p:txBody>
          <a:bodyPr anchor="ctr" anchorCtr="1">
            <a:normAutofit/>
          </a:bodyPr>
          <a:lstStyle/>
          <a:p>
            <a:pPr marL="0" indent="0">
              <a:buNone/>
            </a:pPr>
            <a:r>
              <a:rPr lang="en-US" sz="8000" dirty="0"/>
              <a:t>THANK YOU</a:t>
            </a:r>
            <a:endParaRPr lang="en-IN" sz="8000" dirty="0"/>
          </a:p>
        </p:txBody>
      </p:sp>
    </p:spTree>
    <p:extLst>
      <p:ext uri="{BB962C8B-B14F-4D97-AF65-F5344CB8AC3E}">
        <p14:creationId xmlns:p14="http://schemas.microsoft.com/office/powerpoint/2010/main" val="278140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FDF7-DC38-45EE-AEC4-25201EB3591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8709EFC-8A08-48D5-B3E4-024A29AA69C0}"/>
              </a:ext>
            </a:extLst>
          </p:cNvPr>
          <p:cNvSpPr>
            <a:spLocks noGrp="1"/>
          </p:cNvSpPr>
          <p:nvPr>
            <p:ph idx="1"/>
          </p:nvPr>
        </p:nvSpPr>
        <p:spPr>
          <a:xfrm>
            <a:off x="838200" y="2174789"/>
            <a:ext cx="10515600" cy="4002174"/>
          </a:xfrm>
        </p:spPr>
        <p:txBody>
          <a:bodyPr>
            <a:normAutofit/>
          </a:bodyPr>
          <a:lstStyle/>
          <a:p>
            <a:pPr marL="0" indent="0">
              <a:buNone/>
            </a:pPr>
            <a:r>
              <a:rPr lang="en-US" dirty="0"/>
              <a:t>To create a system which contains unique one-of digital art which cannot be pirated. Also to create contracts(bonds) of physical asset. The transaction history of the asset can be traced ,guaranteeing the security of the record of data and generates trust without the need for a trusted third party. This is implemented by creating an irreversible time line of data in a decentralized nature ,where each block cannot be changed unless specified in the genesis block(root block).</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D856EAF-7A12-4603-A65A-1327BFFA0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178" y="4415599"/>
            <a:ext cx="3144795" cy="2207542"/>
          </a:xfrm>
          <a:prstGeom prst="rect">
            <a:avLst/>
          </a:prstGeom>
        </p:spPr>
      </p:pic>
    </p:spTree>
    <p:extLst>
      <p:ext uri="{BB962C8B-B14F-4D97-AF65-F5344CB8AC3E}">
        <p14:creationId xmlns:p14="http://schemas.microsoft.com/office/powerpoint/2010/main" val="319766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B825-E085-4C58-8048-D217C160B27E}"/>
              </a:ext>
            </a:extLst>
          </p:cNvPr>
          <p:cNvSpPr>
            <a:spLocks noGrp="1"/>
          </p:cNvSpPr>
          <p:nvPr>
            <p:ph type="title"/>
          </p:nvPr>
        </p:nvSpPr>
        <p:spPr/>
        <p:txBody>
          <a:bodyPr/>
          <a:lstStyle/>
          <a:p>
            <a:r>
              <a:rPr lang="en-US" dirty="0"/>
              <a:t>Pain Points</a:t>
            </a:r>
            <a:endParaRPr lang="en-IN" dirty="0"/>
          </a:p>
        </p:txBody>
      </p:sp>
      <p:sp>
        <p:nvSpPr>
          <p:cNvPr id="3" name="Content Placeholder 2">
            <a:extLst>
              <a:ext uri="{FF2B5EF4-FFF2-40B4-BE49-F238E27FC236}">
                <a16:creationId xmlns:a16="http://schemas.microsoft.com/office/drawing/2014/main" id="{C189C1EA-7E08-4610-98E3-6FFF8CC39E1B}"/>
              </a:ext>
            </a:extLst>
          </p:cNvPr>
          <p:cNvSpPr>
            <a:spLocks noGrp="1"/>
          </p:cNvSpPr>
          <p:nvPr>
            <p:ph idx="1"/>
          </p:nvPr>
        </p:nvSpPr>
        <p:spPr/>
        <p:txBody>
          <a:bodyPr/>
          <a:lstStyle/>
          <a:p>
            <a:pPr marL="514350" indent="-514350">
              <a:buFont typeface="+mj-lt"/>
              <a:buAutoNum type="arabicPeriod"/>
            </a:pPr>
            <a:r>
              <a:rPr lang="en-US" dirty="0"/>
              <a:t>Plagiarism of digital art.</a:t>
            </a:r>
          </a:p>
          <a:p>
            <a:pPr marL="514350" indent="-514350">
              <a:buFont typeface="+mj-lt"/>
              <a:buAutoNum type="arabicPeriod"/>
            </a:pPr>
            <a:r>
              <a:rPr lang="en-US" dirty="0"/>
              <a:t>Unauthorized and unverified contracts or bonds for physical assets.</a:t>
            </a:r>
          </a:p>
          <a:p>
            <a:pPr marL="514350" indent="-514350">
              <a:buFont typeface="+mj-lt"/>
              <a:buAutoNum type="arabicPeriod"/>
            </a:pPr>
            <a:r>
              <a:rPr lang="en-US" dirty="0"/>
              <a:t>Lack of a market for digital art.</a:t>
            </a:r>
          </a:p>
          <a:p>
            <a:pPr marL="514350" indent="-514350">
              <a:buFont typeface="+mj-lt"/>
              <a:buAutoNum type="arabicPeriod"/>
            </a:pPr>
            <a:r>
              <a:rPr lang="en-US" dirty="0"/>
              <a:t>Unclear transaction history.</a:t>
            </a:r>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94625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00FA-5C50-4729-B268-A4BB4A8BAEEB}"/>
              </a:ext>
            </a:extLst>
          </p:cNvPr>
          <p:cNvSpPr>
            <a:spLocks noGrp="1"/>
          </p:cNvSpPr>
          <p:nvPr>
            <p:ph type="title"/>
          </p:nvPr>
        </p:nvSpPr>
        <p:spPr/>
        <p:txBody>
          <a:bodyPr/>
          <a:lstStyle/>
          <a:p>
            <a:r>
              <a:rPr lang="en-US" dirty="0"/>
              <a:t>Project Plan</a:t>
            </a:r>
            <a:endParaRPr lang="en-IN" dirty="0"/>
          </a:p>
        </p:txBody>
      </p:sp>
      <p:sp>
        <p:nvSpPr>
          <p:cNvPr id="3" name="Content Placeholder 2">
            <a:extLst>
              <a:ext uri="{FF2B5EF4-FFF2-40B4-BE49-F238E27FC236}">
                <a16:creationId xmlns:a16="http://schemas.microsoft.com/office/drawing/2014/main" id="{3583FF35-0F83-47AB-BF33-C57951F6A840}"/>
              </a:ext>
            </a:extLst>
          </p:cNvPr>
          <p:cNvSpPr>
            <a:spLocks noGrp="1"/>
          </p:cNvSpPr>
          <p:nvPr>
            <p:ph idx="1"/>
          </p:nvPr>
        </p:nvSpPr>
        <p:spPr/>
        <p:txBody>
          <a:bodyPr/>
          <a:lstStyle/>
          <a:p>
            <a:pPr marL="0" indent="0">
              <a:buNone/>
            </a:pPr>
            <a:r>
              <a:rPr lang="en-US" dirty="0"/>
              <a:t>1. Linked list </a:t>
            </a:r>
          </a:p>
          <a:p>
            <a:pPr marL="0" indent="0">
              <a:buNone/>
            </a:pPr>
            <a:r>
              <a:rPr lang="en-US" dirty="0"/>
              <a:t>2. </a:t>
            </a:r>
            <a:r>
              <a:rPr lang="en-IN" dirty="0"/>
              <a:t>String matching</a:t>
            </a:r>
          </a:p>
          <a:p>
            <a:pPr marL="0" indent="0">
              <a:buNone/>
            </a:pPr>
            <a:r>
              <a:rPr lang="en-IN" dirty="0"/>
              <a:t>3. Sorting</a:t>
            </a:r>
          </a:p>
          <a:p>
            <a:pPr marL="0" indent="0">
              <a:buNone/>
            </a:pPr>
            <a:r>
              <a:rPr lang="en-IN" dirty="0"/>
              <a:t>4. Maximum</a:t>
            </a:r>
          </a:p>
          <a:p>
            <a:pPr marL="0" indent="0">
              <a:buNone/>
            </a:pPr>
            <a:r>
              <a:rPr lang="en-IN" dirty="0"/>
              <a:t>5. SHA256</a:t>
            </a:r>
            <a:endParaRPr lang="en-US" dirty="0"/>
          </a:p>
        </p:txBody>
      </p:sp>
    </p:spTree>
    <p:extLst>
      <p:ext uri="{BB962C8B-B14F-4D97-AF65-F5344CB8AC3E}">
        <p14:creationId xmlns:p14="http://schemas.microsoft.com/office/powerpoint/2010/main" val="223788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31FA-8B33-461A-B14A-59C934856A09}"/>
              </a:ext>
            </a:extLst>
          </p:cNvPr>
          <p:cNvSpPr>
            <a:spLocks noGrp="1"/>
          </p:cNvSpPr>
          <p:nvPr>
            <p:ph type="title"/>
          </p:nvPr>
        </p:nvSpPr>
        <p:spPr/>
        <p:txBody>
          <a:bodyPr/>
          <a:lstStyle/>
          <a:p>
            <a:r>
              <a:rPr lang="en-US" dirty="0"/>
              <a:t>Structures</a:t>
            </a:r>
            <a:endParaRPr lang="en-IN" dirty="0"/>
          </a:p>
        </p:txBody>
      </p:sp>
      <p:sp>
        <p:nvSpPr>
          <p:cNvPr id="3" name="Content Placeholder 2">
            <a:extLst>
              <a:ext uri="{FF2B5EF4-FFF2-40B4-BE49-F238E27FC236}">
                <a16:creationId xmlns:a16="http://schemas.microsoft.com/office/drawing/2014/main" id="{31C19621-774B-486B-B7F4-92C43F32BDBD}"/>
              </a:ext>
            </a:extLst>
          </p:cNvPr>
          <p:cNvSpPr>
            <a:spLocks noGrp="1"/>
          </p:cNvSpPr>
          <p:nvPr>
            <p:ph idx="1"/>
          </p:nvPr>
        </p:nvSpPr>
        <p:spPr>
          <a:xfrm>
            <a:off x="389238" y="1612557"/>
            <a:ext cx="4751173" cy="4695568"/>
          </a:xfrm>
        </p:spPr>
        <p:txBody>
          <a:bodyPr>
            <a:normAutofit lnSpcReduction="10000"/>
          </a:bodyPr>
          <a:lstStyle/>
          <a:p>
            <a:pPr marL="457200" indent="-457200">
              <a:buFont typeface="+mj-lt"/>
              <a:buAutoNum type="arabicPeriod"/>
            </a:pPr>
            <a:r>
              <a:rPr lang="en-US" sz="1600" dirty="0"/>
              <a:t>struct nft{                                                                  </a:t>
            </a:r>
          </a:p>
          <a:p>
            <a:pPr marL="0" indent="0">
              <a:buNone/>
            </a:pPr>
            <a:r>
              <a:rPr lang="en-US" sz="1600" dirty="0"/>
              <a:t>        char NFT[50][50];</a:t>
            </a:r>
          </a:p>
          <a:p>
            <a:pPr marL="0" indent="0">
              <a:buNone/>
            </a:pPr>
            <a:r>
              <a:rPr lang="en-US" sz="1600" dirty="0"/>
              <a:t>        int cost;</a:t>
            </a:r>
          </a:p>
          <a:p>
            <a:pPr marL="0" indent="0">
              <a:buNone/>
            </a:pPr>
            <a:r>
              <a:rPr lang="en-US" sz="1600" dirty="0"/>
              <a:t>        int timestamp;</a:t>
            </a:r>
          </a:p>
          <a:p>
            <a:pPr marL="0" indent="0">
              <a:buNone/>
            </a:pPr>
            <a:r>
              <a:rPr lang="en-US" sz="1600" dirty="0"/>
              <a:t>        int nonce;</a:t>
            </a:r>
          </a:p>
          <a:p>
            <a:pPr marL="0" indent="0">
              <a:buNone/>
            </a:pPr>
            <a:r>
              <a:rPr lang="en-US" sz="1600" dirty="0"/>
              <a:t>        int nftid;</a:t>
            </a:r>
          </a:p>
          <a:p>
            <a:pPr marL="0" indent="0">
              <a:buNone/>
            </a:pPr>
            <a:r>
              <a:rPr lang="en-US" sz="1600" dirty="0"/>
              <a:t>        }</a:t>
            </a:r>
          </a:p>
          <a:p>
            <a:pPr marL="0" indent="0">
              <a:buNone/>
            </a:pPr>
            <a:r>
              <a:rPr lang="en-US" sz="1600" dirty="0"/>
              <a:t> 2.  struct block{</a:t>
            </a:r>
          </a:p>
          <a:p>
            <a:pPr marL="0" indent="0">
              <a:buNone/>
            </a:pPr>
            <a:r>
              <a:rPr lang="en-US" sz="1600" dirty="0"/>
              <a:t>      char hash[64];</a:t>
            </a:r>
          </a:p>
          <a:p>
            <a:pPr marL="0" indent="0">
              <a:buNone/>
            </a:pPr>
            <a:r>
              <a:rPr lang="en-US" sz="1600" dirty="0"/>
              <a:t>      char previous_hash[64];</a:t>
            </a:r>
          </a:p>
          <a:p>
            <a:pPr marL="0" indent="0">
              <a:buNone/>
            </a:pPr>
            <a:r>
              <a:rPr lang="en-US" sz="1600" dirty="0"/>
              <a:t>      struct nft data;</a:t>
            </a:r>
          </a:p>
          <a:p>
            <a:pPr marL="0" indent="0">
              <a:buNone/>
            </a:pPr>
            <a:r>
              <a:rPr lang="en-US" sz="1600" dirty="0"/>
              <a:t>      }</a:t>
            </a:r>
          </a:p>
          <a:p>
            <a:pPr marL="0" indent="0">
              <a:buNone/>
            </a:pPr>
            <a:r>
              <a:rPr lang="en-US" sz="1600" dirty="0"/>
              <a:t>     </a:t>
            </a:r>
            <a:endParaRPr lang="en-IN" sz="1600" dirty="0"/>
          </a:p>
        </p:txBody>
      </p:sp>
      <p:sp>
        <p:nvSpPr>
          <p:cNvPr id="4" name="TextBox 3">
            <a:extLst>
              <a:ext uri="{FF2B5EF4-FFF2-40B4-BE49-F238E27FC236}">
                <a16:creationId xmlns:a16="http://schemas.microsoft.com/office/drawing/2014/main" id="{D1FC3665-5088-45B8-8039-41B6CB811ABA}"/>
              </a:ext>
            </a:extLst>
          </p:cNvPr>
          <p:cNvSpPr txBox="1"/>
          <p:nvPr/>
        </p:nvSpPr>
        <p:spPr>
          <a:xfrm>
            <a:off x="5288693" y="1661983"/>
            <a:ext cx="4151870" cy="1600438"/>
          </a:xfrm>
          <a:prstGeom prst="rect">
            <a:avLst/>
          </a:prstGeom>
          <a:noFill/>
        </p:spPr>
        <p:txBody>
          <a:bodyPr wrap="square" rtlCol="0">
            <a:spAutoFit/>
          </a:bodyPr>
          <a:lstStyle/>
          <a:p>
            <a:pPr marL="0" indent="0">
              <a:buNone/>
            </a:pPr>
            <a:r>
              <a:rPr lang="en-US" sz="1600" dirty="0"/>
              <a:t>3. Struct wallet{</a:t>
            </a:r>
          </a:p>
          <a:p>
            <a:pPr marL="0" indent="0">
              <a:buNone/>
            </a:pPr>
            <a:r>
              <a:rPr lang="en-US" sz="1600" dirty="0"/>
              <a:t>    char walletid[];</a:t>
            </a:r>
          </a:p>
          <a:p>
            <a:pPr marL="0" indent="0">
              <a:buNone/>
            </a:pPr>
            <a:r>
              <a:rPr lang="en-US" sz="1600" dirty="0"/>
              <a:t>    int amount;</a:t>
            </a:r>
          </a:p>
          <a:p>
            <a:pPr marL="0" indent="0">
              <a:buNone/>
            </a:pPr>
            <a:r>
              <a:rPr lang="en-US" sz="1600" dirty="0"/>
              <a:t>    struct block *NFT;</a:t>
            </a:r>
          </a:p>
          <a:p>
            <a:pPr marL="0" indent="0">
              <a:buNone/>
            </a:pPr>
            <a:r>
              <a:rPr lang="en-US" sz="1600" dirty="0"/>
              <a:t>   }</a:t>
            </a:r>
          </a:p>
          <a:p>
            <a:endParaRPr lang="en-IN" dirty="0"/>
          </a:p>
        </p:txBody>
      </p:sp>
    </p:spTree>
    <p:extLst>
      <p:ext uri="{BB962C8B-B14F-4D97-AF65-F5344CB8AC3E}">
        <p14:creationId xmlns:p14="http://schemas.microsoft.com/office/powerpoint/2010/main" val="42693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FDB4-2CBE-0541-879A-1E6FF535D137}"/>
              </a:ext>
            </a:extLst>
          </p:cNvPr>
          <p:cNvSpPr>
            <a:spLocks noGrp="1"/>
          </p:cNvSpPr>
          <p:nvPr>
            <p:ph type="title"/>
          </p:nvPr>
        </p:nvSpPr>
        <p:spPr/>
        <p:txBody>
          <a:bodyPr/>
          <a:lstStyle/>
          <a:p>
            <a:r>
              <a:rPr lang="en-US"/>
              <a:t>NFT format</a:t>
            </a:r>
          </a:p>
        </p:txBody>
      </p:sp>
      <p:pic>
        <p:nvPicPr>
          <p:cNvPr id="4" name="Picture 4">
            <a:extLst>
              <a:ext uri="{FF2B5EF4-FFF2-40B4-BE49-F238E27FC236}">
                <a16:creationId xmlns:a16="http://schemas.microsoft.com/office/drawing/2014/main" id="{D81B48A9-BC8C-7B44-B0C0-18C41BAEA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975" y="1422818"/>
            <a:ext cx="5851072" cy="5199570"/>
          </a:xfrm>
        </p:spPr>
      </p:pic>
    </p:spTree>
    <p:extLst>
      <p:ext uri="{BB962C8B-B14F-4D97-AF65-F5344CB8AC3E}">
        <p14:creationId xmlns:p14="http://schemas.microsoft.com/office/powerpoint/2010/main" val="224275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2978-E4F8-424E-B139-A73FBB044209}"/>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BA1ACA31-AA90-4B42-988D-20C72192F4A1}"/>
              </a:ext>
            </a:extLst>
          </p:cNvPr>
          <p:cNvSpPr>
            <a:spLocks noGrp="1"/>
          </p:cNvSpPr>
          <p:nvPr>
            <p:ph idx="1"/>
          </p:nvPr>
        </p:nvSpPr>
        <p:spPr>
          <a:xfrm>
            <a:off x="680321" y="2051222"/>
            <a:ext cx="9613861" cy="4429897"/>
          </a:xfrm>
        </p:spPr>
        <p:txBody>
          <a:bodyPr>
            <a:normAutofit fontScale="92500" lnSpcReduction="20000"/>
          </a:bodyPr>
          <a:lstStyle/>
          <a:p>
            <a:r>
              <a:rPr lang="en-US" dirty="0"/>
              <a:t>Bidding</a:t>
            </a:r>
          </a:p>
          <a:p>
            <a:pPr marL="0" indent="0">
              <a:buNone/>
            </a:pPr>
            <a:r>
              <a:rPr lang="en-US" dirty="0"/>
              <a:t> </a:t>
            </a:r>
            <a:r>
              <a:rPr lang="en-IN" dirty="0"/>
              <a:t>   int bidding()</a:t>
            </a:r>
          </a:p>
          <a:p>
            <a:pPr marL="0" indent="0">
              <a:buNone/>
            </a:pPr>
            <a:r>
              <a:rPr lang="en-IN" dirty="0"/>
              <a:t>   {</a:t>
            </a:r>
          </a:p>
          <a:p>
            <a:pPr marL="0" indent="0">
              <a:buNone/>
            </a:pPr>
            <a:r>
              <a:rPr lang="en-IN" dirty="0"/>
              <a:t>	for(i..1 to 10)</a:t>
            </a:r>
          </a:p>
          <a:p>
            <a:pPr marL="0" indent="0">
              <a:buNone/>
            </a:pPr>
            <a:r>
              <a:rPr lang="en-IN" dirty="0"/>
              <a:t>	{ </a:t>
            </a:r>
          </a:p>
          <a:p>
            <a:pPr marL="0" indent="0">
              <a:buNone/>
            </a:pPr>
            <a:r>
              <a:rPr lang="en-IN" dirty="0"/>
              <a:t>	  currbid=(rand()%96)+5;</a:t>
            </a:r>
          </a:p>
          <a:p>
            <a:pPr marL="0" indent="0">
              <a:buNone/>
            </a:pPr>
            <a:r>
              <a:rPr lang="en-IN" dirty="0"/>
              <a:t>		</a:t>
            </a:r>
          </a:p>
          <a:p>
            <a:pPr marL="0" indent="0">
              <a:buNone/>
            </a:pPr>
            <a:r>
              <a:rPr lang="en-IN" dirty="0"/>
              <a:t>		if(currbid&lt;prevbid)</a:t>
            </a:r>
          </a:p>
          <a:p>
            <a:pPr marL="0" indent="0">
              <a:buNone/>
            </a:pPr>
            <a:r>
              <a:rPr lang="en-IN" dirty="0"/>
              <a:t>		    currbid+=prevbid;</a:t>
            </a:r>
          </a:p>
          <a:p>
            <a:pPr marL="0" indent="0">
              <a:buNone/>
            </a:pPr>
            <a:r>
              <a:rPr lang="en-IN" dirty="0"/>
              <a:t>                 prevbid=currbid;</a:t>
            </a:r>
          </a:p>
          <a:p>
            <a:pPr marL="0" indent="0">
              <a:buNone/>
            </a:pPr>
            <a:r>
              <a:rPr lang="en-IN" dirty="0"/>
              <a:t>	}</a:t>
            </a:r>
          </a:p>
          <a:p>
            <a:pPr marL="0" indent="0">
              <a:buNone/>
            </a:pPr>
            <a:r>
              <a:rPr lang="en-IN" dirty="0"/>
              <a:t>    return currbid;</a:t>
            </a:r>
          </a:p>
          <a:p>
            <a:pPr marL="0" indent="0">
              <a:buNone/>
            </a:pPr>
            <a:r>
              <a:rPr lang="en-IN" dirty="0"/>
              <a:t>}		</a:t>
            </a:r>
            <a:endParaRPr lang="en-US" dirty="0"/>
          </a:p>
        </p:txBody>
      </p:sp>
    </p:spTree>
    <p:extLst>
      <p:ext uri="{BB962C8B-B14F-4D97-AF65-F5344CB8AC3E}">
        <p14:creationId xmlns:p14="http://schemas.microsoft.com/office/powerpoint/2010/main" val="246629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BEA0-F910-4634-88E2-BD7B66872E78}"/>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AEED854A-EE3D-457B-AF9E-6BDFA2DF6C3E}"/>
              </a:ext>
            </a:extLst>
          </p:cNvPr>
          <p:cNvSpPr>
            <a:spLocks noGrp="1"/>
          </p:cNvSpPr>
          <p:nvPr>
            <p:ph idx="1"/>
          </p:nvPr>
        </p:nvSpPr>
        <p:spPr>
          <a:xfrm>
            <a:off x="680321" y="2336873"/>
            <a:ext cx="9613861" cy="4440808"/>
          </a:xfrm>
        </p:spPr>
        <p:txBody>
          <a:bodyPr>
            <a:normAutofit/>
          </a:bodyPr>
          <a:lstStyle/>
          <a:p>
            <a:r>
              <a:rPr lang="en-US" sz="1800" dirty="0"/>
              <a:t>create block(struct block block)</a:t>
            </a:r>
          </a:p>
          <a:p>
            <a:pPr marL="0" indent="0">
              <a:buNone/>
            </a:pPr>
            <a:r>
              <a:rPr lang="en-US" sz="1800" dirty="0"/>
              <a:t> {</a:t>
            </a:r>
          </a:p>
          <a:p>
            <a:pPr marL="0" indent="0">
              <a:buNone/>
            </a:pPr>
            <a:r>
              <a:rPr lang="en-US" sz="1800" dirty="0"/>
              <a:t>	struct block Newblock= (struct block*)malloc(sizeof(struct block)) ;</a:t>
            </a:r>
          </a:p>
          <a:p>
            <a:pPr marL="0" indent="0">
              <a:buNone/>
            </a:pPr>
            <a:r>
              <a:rPr lang="en-US" sz="1800" dirty="0"/>
              <a:t>	Newblock-&gt;previous_hash = block-&gt;hash;</a:t>
            </a:r>
          </a:p>
          <a:p>
            <a:pPr marL="0" indent="0">
              <a:buNone/>
            </a:pPr>
            <a:r>
              <a:rPr lang="en-US" sz="1800" dirty="0"/>
              <a:t>	</a:t>
            </a:r>
            <a:r>
              <a:rPr lang="en-US" dirty="0"/>
              <a:t>N</a:t>
            </a:r>
            <a:r>
              <a:rPr lang="en-US" sz="1800" dirty="0"/>
              <a:t>ewblock-&gt;data = block-&gt;data;</a:t>
            </a:r>
          </a:p>
          <a:p>
            <a:pPr marL="0" indent="0">
              <a:buNone/>
            </a:pPr>
            <a:r>
              <a:rPr lang="en-US" sz="1800" dirty="0"/>
              <a:t>             mineblock(&amp;Newblock);</a:t>
            </a:r>
          </a:p>
          <a:p>
            <a:pPr marL="0" indent="0">
              <a:buNone/>
            </a:pPr>
            <a:r>
              <a:rPr lang="en-US" sz="1800" dirty="0"/>
              <a:t>	}</a:t>
            </a:r>
          </a:p>
          <a:p>
            <a:pPr marL="0" indent="0">
              <a:buNone/>
            </a:pPr>
            <a:endParaRPr lang="en-US" sz="1800" dirty="0"/>
          </a:p>
          <a:p>
            <a:pPr marL="0" indent="0">
              <a:buNone/>
            </a:pPr>
            <a:r>
              <a:rPr lang="en-US" sz="1800" dirty="0"/>
              <a:t>	</a:t>
            </a:r>
            <a:endParaRPr lang="en-IN" sz="1800" dirty="0"/>
          </a:p>
        </p:txBody>
      </p:sp>
    </p:spTree>
    <p:extLst>
      <p:ext uri="{BB962C8B-B14F-4D97-AF65-F5344CB8AC3E}">
        <p14:creationId xmlns:p14="http://schemas.microsoft.com/office/powerpoint/2010/main" val="8992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91AF-A9CB-42B8-9335-7C0FA0DA4893}"/>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B9CAA7E5-97C9-4CCB-9AD5-53B6489C58F5}"/>
              </a:ext>
            </a:extLst>
          </p:cNvPr>
          <p:cNvSpPr>
            <a:spLocks noGrp="1"/>
          </p:cNvSpPr>
          <p:nvPr>
            <p:ph idx="1"/>
          </p:nvPr>
        </p:nvSpPr>
        <p:spPr/>
        <p:txBody>
          <a:bodyPr>
            <a:normAutofit fontScale="92500" lnSpcReduction="20000"/>
          </a:bodyPr>
          <a:lstStyle/>
          <a:p>
            <a:r>
              <a:rPr lang="en-US" dirty="0"/>
              <a:t>mineblock(struct block *block)</a:t>
            </a:r>
          </a:p>
          <a:p>
            <a:pPr marL="0" indent="0">
              <a:buNone/>
            </a:pPr>
            <a:r>
              <a:rPr lang="en-US" dirty="0"/>
              <a:t>  { </a:t>
            </a:r>
          </a:p>
          <a:p>
            <a:pPr marL="0" indent="0">
              <a:buNone/>
            </a:pPr>
            <a:r>
              <a:rPr lang="en-US" dirty="0"/>
              <a:t>    *block-&gt;hash=sha256(src,sizeof(src),*block-&gt;hash)     // src-&gt;combination of data</a:t>
            </a:r>
          </a:p>
          <a:p>
            <a:pPr marL="0" indent="0">
              <a:buNone/>
            </a:pPr>
            <a:r>
              <a:rPr lang="en-US" dirty="0"/>
              <a:t>   while( first 2 digits of hash is not 0)</a:t>
            </a:r>
          </a:p>
          <a:p>
            <a:pPr marL="0" indent="0">
              <a:buNone/>
            </a:pPr>
            <a:r>
              <a:rPr lang="en-US" dirty="0"/>
              <a:t>    {</a:t>
            </a:r>
          </a:p>
          <a:p>
            <a:pPr marL="0" indent="0">
              <a:buNone/>
            </a:pPr>
            <a:r>
              <a:rPr lang="en-US" dirty="0"/>
              <a:t>     *block-&gt;nonce++;</a:t>
            </a:r>
          </a:p>
          <a:p>
            <a:pPr marL="0" indent="0">
              <a:buNone/>
            </a:pPr>
            <a:r>
              <a:rPr lang="en-US" dirty="0"/>
              <a:t>      recalculate src</a:t>
            </a:r>
          </a:p>
          <a:p>
            <a:pPr marL="0" indent="0">
              <a:buNone/>
            </a:pPr>
            <a:r>
              <a:rPr lang="en-US" dirty="0"/>
              <a:t>     *block-&gt;hash=sha256(src,sizeof(src),*block-&gt;hash);</a:t>
            </a:r>
          </a:p>
          <a:p>
            <a:pPr marL="0" indent="0">
              <a:buNone/>
            </a:pPr>
            <a:r>
              <a:rPr lang="en-US" dirty="0"/>
              <a:t>     }</a:t>
            </a:r>
          </a:p>
          <a:p>
            <a:pPr marL="0" indent="0">
              <a:buNone/>
            </a:pPr>
            <a:r>
              <a:rPr lang="en-US" dirty="0"/>
              <a:t>     print(block added)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2900284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189</TotalTime>
  <Words>567</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Data Structures and Algorithms </vt:lpstr>
      <vt:lpstr>Problem Statement</vt:lpstr>
      <vt:lpstr>Pain Points</vt:lpstr>
      <vt:lpstr>Project Plan</vt:lpstr>
      <vt:lpstr>Structures</vt:lpstr>
      <vt:lpstr>NFT format</vt:lpstr>
      <vt:lpstr>Algorithms</vt:lpstr>
      <vt:lpstr>Algorithms</vt:lpstr>
      <vt:lpstr>Algorithms</vt:lpstr>
      <vt:lpstr>Algorithms</vt:lpstr>
      <vt:lpstr>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sitanshu hallad</dc:creator>
  <cp:lastModifiedBy>sitanshu hallad</cp:lastModifiedBy>
  <cp:revision>10</cp:revision>
  <dcterms:created xsi:type="dcterms:W3CDTF">2021-12-17T16:43:14Z</dcterms:created>
  <dcterms:modified xsi:type="dcterms:W3CDTF">2022-06-08T15:53:57Z</dcterms:modified>
</cp:coreProperties>
</file>