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19C9BNgVIwMluTYkEHIkYvzl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b13445c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3b13445cc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b13445c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3b13445cc2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b13445c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3b13445cc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b13445c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3b13445cc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b13445cc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3b13445cc2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b69b4a8a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3b69b4a8a5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67664a8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367664a86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b79340a7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b79340a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676c596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3676c5969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676c596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3676c5969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b13445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3b13445cc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618045" y="1047381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b="1" lang="en-US"/>
              <a:t>Treasure Map</a:t>
            </a:r>
            <a:br>
              <a:rPr b="1" lang="en-US"/>
            </a:br>
            <a:r>
              <a:rPr b="1" lang="en-US" sz="2000"/>
              <a:t>MSIT 516</a:t>
            </a:r>
            <a:endParaRPr b="1"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3775963" y="4679227"/>
            <a:ext cx="32997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Vinita Chinchwade</a:t>
            </a:r>
            <a:endParaRPr b="1"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Brittney Elhard</a:t>
            </a:r>
            <a:endParaRPr b="1"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Ernest Goodman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Shipra Jain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/>
          </a:p>
        </p:txBody>
      </p:sp>
      <p:sp>
        <p:nvSpPr>
          <p:cNvPr id="166" name="Google Shape;166;p1"/>
          <p:cNvSpPr txBox="1"/>
          <p:nvPr/>
        </p:nvSpPr>
        <p:spPr>
          <a:xfrm>
            <a:off x="7716858" y="4679214"/>
            <a:ext cx="32997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Greeshma Katam</a:t>
            </a:r>
            <a:endParaRPr b="1" i="0" sz="16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Sowjanya Kunti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Sitanshu Mathukia</a:t>
            </a:r>
            <a:endParaRPr b="1" i="0" sz="16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Tasmiya Mujawar</a:t>
            </a:r>
            <a:endParaRPr b="1" i="0" sz="16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Xinwei Tang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b13445cc2_0_10"/>
          <p:cNvSpPr txBox="1"/>
          <p:nvPr>
            <p:ph type="ctrTitle"/>
          </p:nvPr>
        </p:nvSpPr>
        <p:spPr>
          <a:xfrm>
            <a:off x="2666292" y="-465637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000"/>
              <a:t>Technical Overview</a:t>
            </a:r>
            <a:endParaRPr sz="5000"/>
          </a:p>
        </p:txBody>
      </p:sp>
      <p:sp>
        <p:nvSpPr>
          <p:cNvPr id="223" name="Google Shape;223;g13b13445cc2_0_10"/>
          <p:cNvSpPr txBox="1"/>
          <p:nvPr/>
        </p:nvSpPr>
        <p:spPr>
          <a:xfrm>
            <a:off x="2626775" y="1746450"/>
            <a:ext cx="79086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(choice == 0) { //If the choice is zero(forward) the player will only go forward.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choices[j] = a;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j++;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} else if (choice == 1) { //If the choice is one(backwards) the player will only go backwards.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choices[j] = a;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j++;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}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currSpace[player] = choices[choice]; //Current space of the player = either forward or backwards. Will always be one way depending on the random number.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b13445cc2_0_26"/>
          <p:cNvSpPr txBox="1"/>
          <p:nvPr>
            <p:ph type="ctrTitle"/>
          </p:nvPr>
        </p:nvSpPr>
        <p:spPr>
          <a:xfrm>
            <a:off x="2744992" y="183738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Technical Overview:</a:t>
            </a:r>
            <a:br>
              <a:rPr lang="en-US"/>
            </a:br>
            <a:r>
              <a:rPr lang="en-US"/>
              <a:t>Mapping</a:t>
            </a:r>
            <a:endParaRPr/>
          </a:p>
        </p:txBody>
      </p:sp>
      <p:sp>
        <p:nvSpPr>
          <p:cNvPr id="229" name="Google Shape;229;g13b13445cc2_0_26"/>
          <p:cNvSpPr txBox="1"/>
          <p:nvPr/>
        </p:nvSpPr>
        <p:spPr>
          <a:xfrm>
            <a:off x="2626775" y="1746450"/>
            <a:ext cx="79086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program keeps game data inside the file </a:t>
            </a:r>
            <a:r>
              <a:rPr lang="en-US" sz="155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map.txt.</a:t>
            </a:r>
            <a:endParaRPr sz="175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prepared  the game data </a:t>
            </a:r>
            <a:r>
              <a:rPr lang="en-US" sz="165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map.txt</a:t>
            </a:r>
            <a:r>
              <a:rPr lang="en-US" sz="16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using the following input file format.</a:t>
            </a:r>
            <a:endParaRPr sz="16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g13b13445cc2_0_26"/>
          <p:cNvPicPr preferRelativeResize="0"/>
          <p:nvPr/>
        </p:nvPicPr>
        <p:blipFill rotWithShape="1">
          <a:blip r:embed="rId3">
            <a:alphaModFix/>
          </a:blip>
          <a:srcRect b="14160" l="0" r="0" t="4033"/>
          <a:stretch/>
        </p:blipFill>
        <p:spPr>
          <a:xfrm>
            <a:off x="4188625" y="2797150"/>
            <a:ext cx="3563900" cy="37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b13445cc2_0_18"/>
          <p:cNvSpPr txBox="1"/>
          <p:nvPr>
            <p:ph type="ctrTitle"/>
          </p:nvPr>
        </p:nvSpPr>
        <p:spPr>
          <a:xfrm>
            <a:off x="2744992" y="105013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Technical Overview: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Graphs</a:t>
            </a:r>
            <a:endParaRPr/>
          </a:p>
        </p:txBody>
      </p:sp>
      <p:sp>
        <p:nvSpPr>
          <p:cNvPr id="236" name="Google Shape;236;g13b13445cc2_0_18"/>
          <p:cNvSpPr txBox="1"/>
          <p:nvPr/>
        </p:nvSpPr>
        <p:spPr>
          <a:xfrm>
            <a:off x="2555800" y="1405675"/>
            <a:ext cx="7908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 representation.</a:t>
            </a:r>
            <a:r>
              <a:rPr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We use the </a:t>
            </a:r>
            <a:r>
              <a:rPr i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adjacency-lists representation</a:t>
            </a:r>
            <a:r>
              <a:rPr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where we maintain a vertex-indexed array of lists of the vertices connected by an edge to each vertex.</a:t>
            </a:r>
            <a:endParaRPr sz="17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" name="Google Shape;237;g13b13445cc2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151" y="2082075"/>
            <a:ext cx="3177975" cy="45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b13445cc2_0_35"/>
          <p:cNvSpPr txBox="1"/>
          <p:nvPr>
            <p:ph type="ctrTitle"/>
          </p:nvPr>
        </p:nvSpPr>
        <p:spPr>
          <a:xfrm>
            <a:off x="2754817" y="91138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8000"/>
              <a:buFont typeface="Century Gothic"/>
              <a:buNone/>
            </a:pPr>
            <a:r>
              <a:rPr lang="en-US" sz="5000"/>
              <a:t>Technical Overview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8000"/>
              <a:buFont typeface="Century Gothic"/>
              <a:buNone/>
            </a:pPr>
            <a:r>
              <a:rPr lang="en-US" sz="5000"/>
              <a:t>How our program works:</a:t>
            </a:r>
            <a:endParaRPr sz="5000"/>
          </a:p>
        </p:txBody>
      </p:sp>
      <p:sp>
        <p:nvSpPr>
          <p:cNvPr id="243" name="Google Shape;243;g13b13445cc2_0_35"/>
          <p:cNvSpPr txBox="1"/>
          <p:nvPr/>
        </p:nvSpPr>
        <p:spPr>
          <a:xfrm>
            <a:off x="2754825" y="1507450"/>
            <a:ext cx="8355600" cy="5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following is a main method of the program:</a:t>
            </a:r>
            <a:endParaRPr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static void main(String[] args) {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int numPlayers = Integer.parseInt(args[0]); //Takes in one argument for amount of players.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if (numPlayers &gt; 4 || numPlayers &lt; 1) { //If a value lower than 1 or higher than 4 is entered the players will be randomly assigned between 1 and 4.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StdOut.println("Please Enter between 1 to 4 players.");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return;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In in = new In("</a:t>
            </a:r>
            <a:r>
              <a:rPr b="1" lang="en-US" sz="145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map.txt</a:t>
            </a: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"); //Input stream "in" to take in values for the digraph (41 vertices, 82 edges).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Digraph di = new Digraph(in); //Digraph "di" takes in the values from </a:t>
            </a:r>
            <a:r>
              <a:rPr b="1" lang="en-US" sz="145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map.txt</a:t>
            </a: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int[] points = new int[di.V()]; //Creates an array "points" that has 41 values (di.V() = 41 vertices).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 (int i = 0; i &lt; di.V(); i++) { //Fills the array "points" with random points between 1 and 5 until each vertice is filled.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points[i] = StdRandom.uniform(1, 6);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//StdOut.println(points[i]);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b13445cc2_0_48"/>
          <p:cNvSpPr txBox="1"/>
          <p:nvPr>
            <p:ph type="ctrTitle"/>
          </p:nvPr>
        </p:nvSpPr>
        <p:spPr>
          <a:xfrm>
            <a:off x="2666292" y="-91762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000"/>
              <a:t>Technical Overview</a:t>
            </a:r>
            <a:endParaRPr sz="5000"/>
          </a:p>
        </p:txBody>
      </p:sp>
      <p:sp>
        <p:nvSpPr>
          <p:cNvPr id="249" name="Google Shape;249;g13b13445cc2_0_48"/>
          <p:cNvSpPr txBox="1"/>
          <p:nvPr/>
        </p:nvSpPr>
        <p:spPr>
          <a:xfrm>
            <a:off x="2565550" y="1379075"/>
            <a:ext cx="79086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program records data from </a:t>
            </a:r>
            <a:r>
              <a:rPr lang="en-US" sz="145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map.txt</a:t>
            </a:r>
            <a:r>
              <a:rPr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file into arrays.</a:t>
            </a:r>
            <a:endParaRPr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following is a main game loop:</a:t>
            </a:r>
            <a:endParaRPr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//Main game loop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 (int i = 0; i &lt; 1000000; i++) { //Loops up until 1,000,000. This number should never be reached.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int player = i % numPlayers; //Each loop the next player is up. 1 - 4.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playerTurns[(i % numPlayers)]++; //Keeps track of the players turns.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(playerPoints[player] &lt; winningPoints) { //If players current points is less than the winning points continue.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int die = StdRandom.uniform(1, 7); //Random die roll between 1 and 6.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dieRolls[(i % numPlayers)] += die; //Used to keep track of the average die roll per player.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StdOut.println("Turn #" + playerTurns[player]); //Prints turn number per player.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StdOut.println("Player " + (player + 1) + " rolls a " + die); //Prints current player and what they rolled.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nextMove(player, currentSpace, die, di); //Calls nextMove method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visitedSpace[currentSpace[player]]++; //Keeps track of most visited space.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</a:t>
            </a:r>
            <a:endParaRPr b="1" sz="11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b69b4a8a5_1_3"/>
          <p:cNvSpPr txBox="1"/>
          <p:nvPr>
            <p:ph type="ctrTitle"/>
          </p:nvPr>
        </p:nvSpPr>
        <p:spPr>
          <a:xfrm>
            <a:off x="2676117" y="-101612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000"/>
              <a:t>Technical Overview</a:t>
            </a:r>
            <a:endParaRPr sz="5000"/>
          </a:p>
        </p:txBody>
      </p:sp>
      <p:sp>
        <p:nvSpPr>
          <p:cNvPr id="255" name="Google Shape;255;g13b69b4a8a5_1_3"/>
          <p:cNvSpPr txBox="1"/>
          <p:nvPr/>
        </p:nvSpPr>
        <p:spPr>
          <a:xfrm>
            <a:off x="2626775" y="1746450"/>
            <a:ext cx="7908600" cy="5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if (traps.contains(currentSpace[player])) { //If traps Arraylist = current space for player continue.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trapTotal++; //Tracks amount of traps hit.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playerPoints[player] = playerPoints[player] - 5; //Each trap is minus 5 points.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totalLost[player] = totalLost[player] - 5; //Tracks total points lost for each player.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StdOut.println("The player's gold was stolen by pirates! They lose 5 gold."); //Text to show traps was hit.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} else if (bonus.contains(currentSpace[player])) { //If bonus Arraylist = current space for player continue.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bonusTotal++; //Tracks amount of bonus hit.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playerPoints[player] = playerPoints[player] + 5; //Each bonus is plus 5 points.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totalGained[player] = totalGained[player] + 5; //Tracks total points gained for each player.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StdOut.println("The player found a pirate's chest! They gain 5 gold."); //Text to show bonus was gained.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}</a:t>
            </a:r>
            <a:endParaRPr b="1"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</a:t>
            </a:r>
            <a:endParaRPr sz="11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/>
          <p:nvPr>
            <p:ph type="ctrTitle"/>
          </p:nvPr>
        </p:nvSpPr>
        <p:spPr>
          <a:xfrm>
            <a:off x="2754817" y="-131137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000"/>
              <a:t>Exceptions</a:t>
            </a:r>
            <a:endParaRPr sz="5000"/>
          </a:p>
        </p:txBody>
      </p:sp>
      <p:pic>
        <p:nvPicPr>
          <p:cNvPr id="261" name="Google Shape;2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00" y="2459600"/>
            <a:ext cx="9192651" cy="37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67664a868_0_2"/>
          <p:cNvSpPr txBox="1"/>
          <p:nvPr>
            <p:ph type="ctrTitle"/>
          </p:nvPr>
        </p:nvSpPr>
        <p:spPr>
          <a:xfrm>
            <a:off x="2705617" y="-131112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000"/>
              <a:t>Terminal View</a:t>
            </a:r>
            <a:endParaRPr sz="5000"/>
          </a:p>
        </p:txBody>
      </p:sp>
      <p:pic>
        <p:nvPicPr>
          <p:cNvPr id="267" name="Google Shape;267;g1367664a86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175" y="1343063"/>
            <a:ext cx="5233883" cy="529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>
            <p:ph type="ctrTitle"/>
          </p:nvPr>
        </p:nvSpPr>
        <p:spPr>
          <a:xfrm>
            <a:off x="2753742" y="-177137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000"/>
              <a:t>Demo</a:t>
            </a:r>
            <a:endParaRPr sz="5000"/>
          </a:p>
        </p:txBody>
      </p:sp>
      <p:pic>
        <p:nvPicPr>
          <p:cNvPr id="273" name="Google Shape;27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750" y="1712898"/>
            <a:ext cx="8483750" cy="47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/>
          <p:nvPr>
            <p:ph type="ctrTitle"/>
          </p:nvPr>
        </p:nvSpPr>
        <p:spPr>
          <a:xfrm>
            <a:off x="2744992" y="-298387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000"/>
              <a:t>Statistics</a:t>
            </a:r>
            <a:endParaRPr sz="5000"/>
          </a:p>
        </p:txBody>
      </p:sp>
      <p:pic>
        <p:nvPicPr>
          <p:cNvPr id="279" name="Google Shape;2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550" y="4052700"/>
            <a:ext cx="4300451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400" y="1485000"/>
            <a:ext cx="3910450" cy="497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550" y="1485000"/>
            <a:ext cx="43004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2592925" y="435899"/>
            <a:ext cx="89118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000"/>
              <a:t>Agenda </a:t>
            </a:r>
            <a:endParaRPr sz="5000"/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2589200" y="1641850"/>
            <a:ext cx="8915400" cy="426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Project Overview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Technical overview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Demo of Game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Statistics of Game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Conclusion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b79340a7a_1_0"/>
          <p:cNvSpPr txBox="1"/>
          <p:nvPr>
            <p:ph type="ctrTitle"/>
          </p:nvPr>
        </p:nvSpPr>
        <p:spPr>
          <a:xfrm>
            <a:off x="2695975" y="0"/>
            <a:ext cx="8665800" cy="126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000"/>
              <a:t>Conclusion</a:t>
            </a:r>
            <a:endParaRPr sz="5000"/>
          </a:p>
        </p:txBody>
      </p:sp>
      <p:sp>
        <p:nvSpPr>
          <p:cNvPr id="287" name="Google Shape;287;g13b79340a7a_1_0"/>
          <p:cNvSpPr txBox="1"/>
          <p:nvPr>
            <p:ph idx="1" type="subTitle"/>
          </p:nvPr>
        </p:nvSpPr>
        <p:spPr>
          <a:xfrm>
            <a:off x="3046450" y="2024637"/>
            <a:ext cx="8915400" cy="25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2742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●"/>
            </a:pPr>
            <a:r>
              <a:rPr lang="en-US" sz="2300">
                <a:solidFill>
                  <a:schemeClr val="dk1"/>
                </a:solidFill>
              </a:rPr>
              <a:t>Treasure Map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52742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●"/>
            </a:pPr>
            <a:r>
              <a:rPr lang="en-US" sz="2300">
                <a:solidFill>
                  <a:schemeClr val="dk1"/>
                </a:solidFill>
              </a:rPr>
              <a:t>Graph &amp; Digraph data types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52742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●"/>
            </a:pPr>
            <a:r>
              <a:rPr lang="en-US" sz="2300">
                <a:solidFill>
                  <a:schemeClr val="dk1"/>
                </a:solidFill>
              </a:rPr>
              <a:t>Traps and bounces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52742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●"/>
            </a:pPr>
            <a:r>
              <a:rPr lang="en-US" sz="2300">
                <a:solidFill>
                  <a:schemeClr val="dk1"/>
                </a:solidFill>
              </a:rPr>
              <a:t>Read text files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/>
        </p:nvSpPr>
        <p:spPr>
          <a:xfrm>
            <a:off x="3000975" y="1721900"/>
            <a:ext cx="88554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a treasure map?</a:t>
            </a:r>
            <a:endParaRPr sz="22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it work?</a:t>
            </a:r>
            <a:endParaRPr sz="22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Technology used for development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3"/>
          <p:cNvSpPr txBox="1"/>
          <p:nvPr>
            <p:ph idx="4294967295" type="title"/>
          </p:nvPr>
        </p:nvSpPr>
        <p:spPr>
          <a:xfrm>
            <a:off x="2592925" y="435899"/>
            <a:ext cx="89118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000"/>
              <a:t>Project Overview</a:t>
            </a:r>
            <a:r>
              <a:rPr lang="en-US" sz="5000"/>
              <a:t> 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ctrTitle"/>
          </p:nvPr>
        </p:nvSpPr>
        <p:spPr>
          <a:xfrm>
            <a:off x="2642275" y="0"/>
            <a:ext cx="10582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000"/>
              <a:t>S</a:t>
            </a:r>
            <a:r>
              <a:rPr lang="en-US" sz="5000"/>
              <a:t>imilar Game</a:t>
            </a:r>
            <a:endParaRPr sz="5000"/>
          </a:p>
        </p:txBody>
      </p:sp>
      <p:pic>
        <p:nvPicPr>
          <p:cNvPr id="184" name="Google Shape;18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700" y="1087150"/>
            <a:ext cx="5797251" cy="529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/>
        </p:nvSpPr>
        <p:spPr>
          <a:xfrm>
            <a:off x="1476050" y="1793975"/>
            <a:ext cx="4299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Snakes and ladders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Players need to follow the arrows in the algorithm to follow the snake or ladder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If they land on a snake, they move backwards.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If they land on a ladder, they advance.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2284825" y="109100"/>
            <a:ext cx="10868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Overview:</a:t>
            </a:r>
            <a:endParaRPr sz="50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Graphs</a:t>
            </a:r>
            <a:endParaRPr sz="50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3065975" y="2548850"/>
            <a:ext cx="8778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A graph is a type of data structure that holds a certain type of data. A graph G (or g) is defined as a collection of vertices (V) and edges (E) connecting the vertices.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There is a connection between each vertex and edge. Where the vertex represents the data and the edge the relationship between them. Vertex is represented by a circle with a label. Edges are represented by a line connecting two nodes (vertices).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676c59690_0_6"/>
          <p:cNvSpPr txBox="1"/>
          <p:nvPr/>
        </p:nvSpPr>
        <p:spPr>
          <a:xfrm>
            <a:off x="2285275" y="118925"/>
            <a:ext cx="10868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Overview:</a:t>
            </a:r>
            <a:endParaRPr sz="50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Digraph</a:t>
            </a:r>
            <a:endParaRPr sz="50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3676c59690_0_6"/>
          <p:cNvSpPr txBox="1"/>
          <p:nvPr/>
        </p:nvSpPr>
        <p:spPr>
          <a:xfrm>
            <a:off x="2677700" y="2008325"/>
            <a:ext cx="9271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In a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directed graph, the edges express direction. We utilize arrows instead of lines in a directed graph (edges). The direction represents the path from one node to another. 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In a directed graph, we can travel in either one or both directions.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g13676c5969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400" y="3883150"/>
            <a:ext cx="4303650" cy="28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676c59690_0_14"/>
          <p:cNvSpPr txBox="1"/>
          <p:nvPr/>
        </p:nvSpPr>
        <p:spPr>
          <a:xfrm>
            <a:off x="1498175" y="132800"/>
            <a:ext cx="9413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Overview:</a:t>
            </a:r>
            <a:endParaRPr sz="50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class and StdRandom</a:t>
            </a:r>
            <a:endParaRPr sz="50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3676c59690_0_14"/>
          <p:cNvSpPr txBox="1"/>
          <p:nvPr/>
        </p:nvSpPr>
        <p:spPr>
          <a:xfrm>
            <a:off x="3218375" y="2472650"/>
            <a:ext cx="877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In class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Input  class has methods for reading strings and integers from standard, file, URL, and socket input.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3676c59690_0_14"/>
          <p:cNvSpPr txBox="1"/>
          <p:nvPr/>
        </p:nvSpPr>
        <p:spPr>
          <a:xfrm>
            <a:off x="3218375" y="4122825"/>
            <a:ext cx="8778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StdRandom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StdRandom provides static methods for generating random numbers from a variety of discrete and continuous distributions, including uniform, bernoulli, geometric, gaussian, exponential, pareto, poisson, and cauchy distributions. 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It also includes a mechanism for shuffling an array or subarray, as well as generating random permutations.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/>
          <p:nvPr>
            <p:ph type="ctrTitle"/>
          </p:nvPr>
        </p:nvSpPr>
        <p:spPr>
          <a:xfrm>
            <a:off x="2695817" y="183738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Technical Overview: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APIs</a:t>
            </a:r>
            <a:endParaRPr/>
          </a:p>
        </p:txBody>
      </p:sp>
      <p:sp>
        <p:nvSpPr>
          <p:cNvPr id="211" name="Google Shape;211;p5"/>
          <p:cNvSpPr txBox="1"/>
          <p:nvPr/>
        </p:nvSpPr>
        <p:spPr>
          <a:xfrm>
            <a:off x="2067050" y="1988525"/>
            <a:ext cx="96186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Treasure Map game is written in Java programming language with the use of princeton.cs.algs4 java extended library.</a:t>
            </a:r>
            <a:endParaRPr sz="16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game program uses the following APIs: </a:t>
            </a:r>
            <a:endParaRPr sz="16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edu.princeton.cs.algs4.Digraph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edu.princeton.cs.algs4.In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edu.princeton.cs.algs4.StdOut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edu.princeton.cs.algs4.StdRandom</a:t>
            </a:r>
            <a:endParaRPr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b13445cc2_0_0"/>
          <p:cNvSpPr txBox="1"/>
          <p:nvPr>
            <p:ph type="ctrTitle"/>
          </p:nvPr>
        </p:nvSpPr>
        <p:spPr>
          <a:xfrm>
            <a:off x="2740617" y="98388"/>
            <a:ext cx="8915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lang="en-US" sz="4960"/>
              <a:t>Technical Overview:</a:t>
            </a:r>
            <a:endParaRPr sz="4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lang="en-US" sz="4960"/>
              <a:t>nextMove</a:t>
            </a:r>
            <a:endParaRPr sz="4960"/>
          </a:p>
        </p:txBody>
      </p:sp>
      <p:sp>
        <p:nvSpPr>
          <p:cNvPr id="217" name="Google Shape;217;g13b13445cc2_0_0"/>
          <p:cNvSpPr txBox="1"/>
          <p:nvPr/>
        </p:nvSpPr>
        <p:spPr>
          <a:xfrm>
            <a:off x="2740625" y="1805800"/>
            <a:ext cx="82986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our program works?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program has method nextMove. The method uses several variables and iterates player </a:t>
            </a:r>
            <a:r>
              <a:rPr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positions with the use of the loop. The following is a part of program which contains nextMove method:</a:t>
            </a:r>
            <a:endParaRPr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nextMove(int player, int[] currSpace, int roll, Digraph di) { //Takes in player, their space, their roll, and digraph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int nodes = di.outdegree(currSpace[player]); //Stores current amount of out degrees at player space. (Always two)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int choice = StdRandom.uniform(0, nodes); //Picks a random number between zero or one before the loop. (zero = forwards and one = backwards)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 (int i = 0; i &lt; roll; i++) { //Iterates through until it meets the size of the roll.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int[] choices = new int[nodes]; //Stores the two choices in an array (Always two as seen above)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int j = 0; //Used for increments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for (int a : di.adj(currSpace[player])) { //Uses the digraph iterator to give us the actual values of the out degrees.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</a:t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2022-06-30T17:36:38Z</dcterms:created>
  <dc:creator>Elhard, Brittney</dc:creator>
</cp:coreProperties>
</file>