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85" r:id="rId11"/>
    <p:sldId id="274" r:id="rId12"/>
    <p:sldId id="279" r:id="rId13"/>
    <p:sldId id="275" r:id="rId14"/>
    <p:sldId id="276" r:id="rId15"/>
    <p:sldId id="287" r:id="rId16"/>
    <p:sldId id="277" r:id="rId17"/>
    <p:sldId id="278" r:id="rId18"/>
    <p:sldId id="282" r:id="rId19"/>
    <p:sldId id="280" r:id="rId20"/>
    <p:sldId id="281" r:id="rId21"/>
    <p:sldId id="284" r:id="rId22"/>
    <p:sldId id="286" r:id="rId23"/>
    <p:sldId id="265" r:id="rId24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56" autoAdjust="0"/>
  </p:normalViewPr>
  <p:slideViewPr>
    <p:cSldViewPr snapToGrid="0" snapToObjects="1">
      <p:cViewPr varScale="1">
        <p:scale>
          <a:sx n="68" d="100"/>
          <a:sy n="68" d="100"/>
        </p:scale>
        <p:origin x="-2288" y="-10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AC7A3-7B55-2F48-9325-CEB613225F9D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4AB5-527D-2345-8B9D-139959B9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info</a:t>
            </a:r>
            <a:r>
              <a:rPr lang="en-US" baseline="0" dirty="0" smtClean="0"/>
              <a:t> can go into the </a:t>
            </a:r>
            <a:r>
              <a:rPr lang="en-US" baseline="0" dirty="0" err="1" smtClean="0"/>
              <a:t>appendicies</a:t>
            </a:r>
            <a:r>
              <a:rPr lang="en-US" baseline="0" dirty="0" smtClean="0"/>
              <a:t> of the tech pack to allow us and the factories to know what kind of brand and company we are working with.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future this could also link to be almost like a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type vetting that allows us to think about investing or linking with Investors to get in with these products at Seed stage.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4AB5-527D-2345-8B9D-139959B985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Prices</a:t>
            </a:r>
            <a:r>
              <a:rPr lang="en-US" baseline="0" dirty="0" smtClean="0"/>
              <a:t> should be inclusive of Delivery against what we see as a standard unit rate, fed in from our logistics </a:t>
            </a:r>
            <a:r>
              <a:rPr lang="en-US" baseline="0" dirty="0" err="1" smtClean="0"/>
              <a:t>partenr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4AB5-527D-2345-8B9D-139959B985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Prices</a:t>
            </a:r>
            <a:r>
              <a:rPr lang="en-US" baseline="0" dirty="0" smtClean="0"/>
              <a:t> should be inclusive of Delivery against what we see as a standard unit rate, fed in from our logistics </a:t>
            </a:r>
            <a:r>
              <a:rPr lang="en-US" baseline="0" dirty="0" err="1" smtClean="0"/>
              <a:t>partenr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4AB5-527D-2345-8B9D-139959B985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D8C9-61A6-7C47-81B8-6B71BCC34A14}" type="datetimeFigureOut">
              <a:rPr lang="en-US" smtClean="0"/>
              <a:t>14/07/16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C0C0-666B-964D-9F42-3E9B43194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26369" y="4318003"/>
            <a:ext cx="37488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spc="300" dirty="0" smtClean="0">
                <a:solidFill>
                  <a:srgbClr val="FFFFFF"/>
                </a:solidFill>
              </a:rPr>
              <a:t>I’m want to manufacturer</a:t>
            </a:r>
            <a:r>
              <a:rPr lang="is-IS" sz="1800" spc="300" dirty="0" smtClean="0">
                <a:solidFill>
                  <a:srgbClr val="FFFFFF"/>
                </a:solidFill>
              </a:rPr>
              <a:t>….</a:t>
            </a:r>
            <a:endParaRPr lang="en-US" sz="1800" spc="300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50857" y="4858675"/>
            <a:ext cx="7099886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….....................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2759"/>
            <a:ext cx="12801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800" spc="300" dirty="0" smtClean="0"/>
              <a:t>Navigation Bar</a:t>
            </a:r>
            <a:endParaRPr lang="en-US" sz="1800" spc="300" dirty="0"/>
          </a:p>
        </p:txBody>
      </p:sp>
      <p:sp>
        <p:nvSpPr>
          <p:cNvPr id="10" name="Rectangle 9"/>
          <p:cNvSpPr/>
          <p:nvPr/>
        </p:nvSpPr>
        <p:spPr>
          <a:xfrm>
            <a:off x="0" y="2959314"/>
            <a:ext cx="1280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 err="1" smtClean="0">
                <a:solidFill>
                  <a:schemeClr val="bg1"/>
                </a:solidFill>
                <a:latin typeface="Open Sans"/>
                <a:cs typeface="Open Sans"/>
              </a:rPr>
              <a:t>SupplyCompass</a:t>
            </a:r>
            <a:endParaRPr lang="en-US" sz="1400" b="1" spc="300" dirty="0" smtClean="0">
              <a:solidFill>
                <a:schemeClr val="bg1"/>
              </a:solidFill>
              <a:latin typeface="Open Sans"/>
              <a:cs typeface="Open Sans"/>
            </a:endParaRPr>
          </a:p>
          <a:p>
            <a:pPr algn="ctr"/>
            <a:endParaRPr lang="en-US" sz="1400" b="1" spc="300" dirty="0" smtClean="0">
              <a:solidFill>
                <a:schemeClr val="bg1"/>
              </a:solidFill>
              <a:latin typeface="Open Sans"/>
              <a:cs typeface="Open Sans"/>
            </a:endParaRPr>
          </a:p>
          <a:p>
            <a:pPr algn="ctr"/>
            <a:r>
              <a:rPr lang="en-US" sz="1400" b="1" spc="300" dirty="0" smtClean="0">
                <a:solidFill>
                  <a:schemeClr val="bg1"/>
                </a:solidFill>
                <a:latin typeface="Open Sans"/>
                <a:cs typeface="Open Sans"/>
              </a:rPr>
              <a:t>BRINGING MANUFACTURERS AND DESIGNERS TOGETHER</a:t>
            </a:r>
            <a:endParaRPr lang="en-US" sz="1400" b="1" spc="3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24" y="1016473"/>
            <a:ext cx="1906352" cy="19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7551212" y="53491"/>
            <a:ext cx="580176" cy="80164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Show us what your brand </a:t>
            </a:r>
            <a:r>
              <a:rPr lang="en-US" sz="2400" dirty="0" err="1" smtClean="0">
                <a:solidFill>
                  <a:srgbClr val="000000"/>
                </a:solidFill>
              </a:rPr>
              <a:t>emboides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005099" y="602389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Upload Inspiration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5924499" y="602389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Link your </a:t>
            </a:r>
            <a:r>
              <a:rPr lang="en-US" sz="2400" dirty="0" err="1" smtClean="0">
                <a:solidFill>
                  <a:schemeClr val="tx1"/>
                </a:solidFill>
              </a:rPr>
              <a:t>Instagram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rot="16200000">
            <a:off x="7843899" y="6023896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Pinterest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9763299" y="602389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Similar Products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7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7475013" y="129690"/>
            <a:ext cx="732575" cy="80164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Based on your SupplyCompass we would recommend the following factories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2719939" y="5795265"/>
            <a:ext cx="4344192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1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5498786" y="5795264"/>
            <a:ext cx="4344192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2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8353904" y="5795265"/>
            <a:ext cx="4344192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72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7475013" y="129690"/>
            <a:ext cx="732575" cy="80164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Here is some of the things they have made before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094011" y="4421194"/>
            <a:ext cx="1596049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Pic 1 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 rot="16200000">
            <a:off x="6872857" y="4435994"/>
            <a:ext cx="1596049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Pic 1 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9727975" y="4435993"/>
            <a:ext cx="1596049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Pic 1 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4094008" y="6354820"/>
            <a:ext cx="1596049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Pic 1 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 rot="16200000">
            <a:off x="6872854" y="6369620"/>
            <a:ext cx="1596049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Pic 1 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 rot="16200000">
            <a:off x="9727972" y="6369619"/>
            <a:ext cx="1596049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Pic 1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9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5976430" y="-597775"/>
            <a:ext cx="732575" cy="1209685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How Lets get your product Developed for production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6307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76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6057284" y="-1815109"/>
            <a:ext cx="580176" cy="1175362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What do you need help with?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16200000">
            <a:off x="5319844" y="6176291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Illustrations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3007314" y="6176291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Patterns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7759100" y="6176290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Samples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6200000">
            <a:off x="10074897" y="6176289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Materials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6057282" y="-795329"/>
            <a:ext cx="580176" cy="1175362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Select what you need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616670" y="6176291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Sizing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0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6057284" y="-2395286"/>
            <a:ext cx="580176" cy="1175362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What do you need help with?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16200000">
            <a:off x="5319843" y="4215433"/>
            <a:ext cx="2318024" cy="19805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Illustrations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3007313" y="4215433"/>
            <a:ext cx="2318024" cy="19805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Patterns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7759099" y="4215432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Samples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6200000">
            <a:off x="10074896" y="4215431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Materials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616669" y="4215433"/>
            <a:ext cx="2318024" cy="19805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Sizing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5851115" y="2693813"/>
            <a:ext cx="992512" cy="897057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Link with one of our Trusted Pattern makers or Illustrators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1259704" y="6912235"/>
            <a:ext cx="1341825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Person 1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5710528" y="6912234"/>
            <a:ext cx="1341825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Person 2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10161353" y="6912233"/>
            <a:ext cx="1341823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Person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74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6057284" y="-142304"/>
            <a:ext cx="580176" cy="1175362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See Johns Structure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16200000">
            <a:off x="6139130" y="2393325"/>
            <a:ext cx="416478" cy="1175362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Follow a similar process to </a:t>
            </a:r>
            <a:r>
              <a:rPr lang="en-US" sz="2400" dirty="0" err="1" smtClean="0">
                <a:solidFill>
                  <a:srgbClr val="FFFFFF"/>
                </a:solidFill>
              </a:rPr>
              <a:t>Techpacker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9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5981081" y="-2377494"/>
            <a:ext cx="732575" cy="122982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Who would you like to request quotes from?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1259705" y="4465830"/>
            <a:ext cx="1341825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1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5710529" y="4465829"/>
            <a:ext cx="1341825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2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10161354" y="4465828"/>
            <a:ext cx="1341823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3</a:t>
            </a:r>
            <a:endParaRPr lang="en-US" sz="2400" dirty="0"/>
          </a:p>
        </p:txBody>
      </p:sp>
      <p:sp>
        <p:nvSpPr>
          <p:cNvPr id="63" name="Rounded Rectangle 62"/>
          <p:cNvSpPr/>
          <p:nvPr/>
        </p:nvSpPr>
        <p:spPr>
          <a:xfrm>
            <a:off x="136307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64" name="Rounded Rectangle 63"/>
          <p:cNvSpPr/>
          <p:nvPr/>
        </p:nvSpPr>
        <p:spPr>
          <a:xfrm rot="16200000">
            <a:off x="6085101" y="2252115"/>
            <a:ext cx="592681" cy="122982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Or browse our extensive list of factories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0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5981081" y="-2377494"/>
            <a:ext cx="732575" cy="122982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These Factories have come back with the following quotes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1259704" y="3532089"/>
            <a:ext cx="1341825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1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5710528" y="3532088"/>
            <a:ext cx="1341825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2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10161353" y="3532087"/>
            <a:ext cx="1341823" cy="33965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Profile 3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 rot="16200000">
            <a:off x="2636087" y="5414678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907453" y="5409802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Unit Price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907455" y="5818551"/>
            <a:ext cx="323823" cy="1671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Delivery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879078" y="6270884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Materials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879079" y="6749476"/>
            <a:ext cx="323823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Details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2636088" y="5823428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16200000">
            <a:off x="2636086" y="6275759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2655437" y="6767143"/>
            <a:ext cx="323823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1529145" y="6850364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Request a Sample?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 rot="16200000">
            <a:off x="7086909" y="5482154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5358275" y="5477278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Unit Price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 rot="16200000">
            <a:off x="5358277" y="5886027"/>
            <a:ext cx="323823" cy="1671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Delivery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 rot="16200000">
            <a:off x="5329900" y="6338360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Materials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 rot="16200000">
            <a:off x="5329901" y="6816952"/>
            <a:ext cx="323823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Details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7086910" y="5890904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 rot="16200000">
            <a:off x="7086908" y="6343235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 rot="16200000">
            <a:off x="7106259" y="6834619"/>
            <a:ext cx="323823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 rot="16200000">
            <a:off x="5979967" y="6917840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Request a Sample?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16200000">
            <a:off x="11518384" y="5414679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16200000">
            <a:off x="9789750" y="5409803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Unit Price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16200000">
            <a:off x="9789752" y="5818552"/>
            <a:ext cx="323823" cy="1671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Delivery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rot="16200000">
            <a:off x="9761375" y="6270885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Materials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9761376" y="6749477"/>
            <a:ext cx="323823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Details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>
            <a:off x="11518385" y="5823429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 rot="16200000">
            <a:off x="11518383" y="6275760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 rot="16200000">
            <a:off x="11537734" y="6767144"/>
            <a:ext cx="323823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16200000">
            <a:off x="10411442" y="6850365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Request a Sample?</a:t>
            </a:r>
            <a:endParaRPr lang="en-US" sz="2400" dirty="0"/>
          </a:p>
        </p:txBody>
      </p:sp>
      <p:sp>
        <p:nvSpPr>
          <p:cNvPr id="63" name="Rounded Rectangle 62"/>
          <p:cNvSpPr/>
          <p:nvPr/>
        </p:nvSpPr>
        <p:spPr>
          <a:xfrm>
            <a:off x="136307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47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5981081" y="-2377494"/>
            <a:ext cx="732575" cy="122982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Your Sample has arrived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2636087" y="5414678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907453" y="5409802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Detail 1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907455" y="5818551"/>
            <a:ext cx="323823" cy="1671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Detail </a:t>
            </a:r>
            <a:r>
              <a:rPr lang="en-US" sz="2400" dirty="0" smtClean="0">
                <a:solidFill>
                  <a:srgbClr val="000000"/>
                </a:solidFill>
              </a:rPr>
              <a:t>2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879078" y="6270884"/>
            <a:ext cx="323825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Detail </a:t>
            </a:r>
            <a:r>
              <a:rPr lang="en-US" sz="2400" dirty="0" smtClean="0">
                <a:solidFill>
                  <a:srgbClr val="000000"/>
                </a:solidFill>
              </a:rPr>
              <a:t>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879079" y="6749476"/>
            <a:ext cx="323823" cy="16715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Detail </a:t>
            </a:r>
            <a:r>
              <a:rPr lang="en-US" sz="2400" dirty="0" smtClean="0">
                <a:solidFill>
                  <a:srgbClr val="000000"/>
                </a:solidFill>
              </a:rPr>
              <a:t>4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2636088" y="5823428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16200000">
            <a:off x="2636086" y="6275759"/>
            <a:ext cx="323825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2655437" y="6767143"/>
            <a:ext cx="323823" cy="16617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1475298" y="3334377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What needs changing?</a:t>
            </a:r>
            <a:endParaRPr lang="en-US" sz="2400" dirty="0"/>
          </a:p>
        </p:txBody>
      </p:sp>
      <p:sp>
        <p:nvSpPr>
          <p:cNvPr id="63" name="Rounded Rectangle 62"/>
          <p:cNvSpPr/>
          <p:nvPr/>
        </p:nvSpPr>
        <p:spPr>
          <a:xfrm>
            <a:off x="136307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7946460" y="4880182"/>
            <a:ext cx="802937" cy="63826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UPDATE THE TECH PACK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17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6369" y="2693293"/>
            <a:ext cx="37488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spc="300" dirty="0" smtClean="0">
                <a:solidFill>
                  <a:srgbClr val="FFFFFF"/>
                </a:solidFill>
              </a:rPr>
              <a:t>We can help you</a:t>
            </a:r>
            <a:endParaRPr lang="en-US" sz="1800" spc="3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4233" y="4619802"/>
            <a:ext cx="8889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spc="300" dirty="0" smtClean="0">
                <a:solidFill>
                  <a:srgbClr val="FFFFFF"/>
                </a:solidFill>
              </a:rPr>
              <a:t>Tell us more so we can </a:t>
            </a:r>
            <a:r>
              <a:rPr lang="en-US" sz="1800" spc="300" dirty="0" err="1" smtClean="0">
                <a:solidFill>
                  <a:srgbClr val="FFFFFF"/>
                </a:solidFill>
              </a:rPr>
              <a:t>customise</a:t>
            </a:r>
            <a:r>
              <a:rPr lang="en-US" sz="1800" spc="300" dirty="0" smtClean="0">
                <a:solidFill>
                  <a:srgbClr val="FFFFFF"/>
                </a:solidFill>
              </a:rPr>
              <a:t> your experience</a:t>
            </a:r>
            <a:endParaRPr lang="en-US" sz="1800" spc="300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69621" y="6488911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Small Business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9661107" y="6488911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Big Brand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3278135" y="6488911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Start Up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524" y="5705944"/>
            <a:ext cx="88892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spc="300" dirty="0" smtClean="0">
                <a:solidFill>
                  <a:srgbClr val="FFFFFF"/>
                </a:solidFill>
              </a:rPr>
              <a:t>Are you a</a:t>
            </a:r>
            <a:endParaRPr lang="en-US" sz="1800" spc="3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7361" y="6488911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Individual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3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5981081" y="-2377494"/>
            <a:ext cx="732575" cy="122982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You are happy with your sample and ready for production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1475298" y="3334377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Generate Contract</a:t>
            </a:r>
            <a:endParaRPr lang="en-US" sz="2400" dirty="0"/>
          </a:p>
        </p:txBody>
      </p:sp>
      <p:sp>
        <p:nvSpPr>
          <p:cNvPr id="63" name="Rounded Rectangle 62"/>
          <p:cNvSpPr/>
          <p:nvPr/>
        </p:nvSpPr>
        <p:spPr>
          <a:xfrm>
            <a:off x="136307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1495078" y="5727678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Manage the shipment 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7824702" y="6576159"/>
            <a:ext cx="323825" cy="225341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5425510" y="6550225"/>
            <a:ext cx="323825" cy="22666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Order Date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5425513" y="6958973"/>
            <a:ext cx="323823" cy="22666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Delivery Date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7824703" y="6965587"/>
            <a:ext cx="323825" cy="225341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rot="16200000">
            <a:off x="1495079" y="4532568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Place Order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63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63" name="Rounded Rectangle 62"/>
          <p:cNvSpPr/>
          <p:nvPr/>
        </p:nvSpPr>
        <p:spPr>
          <a:xfrm>
            <a:off x="136307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5750916" y="2907779"/>
            <a:ext cx="802937" cy="33965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Track your shipment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 rot="16200000">
            <a:off x="4912974" y="6859174"/>
            <a:ext cx="323823" cy="226663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Delivery Date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7312164" y="6865788"/>
            <a:ext cx="323825" cy="2253412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0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63" name="Rounded Rectangle 62"/>
          <p:cNvSpPr/>
          <p:nvPr/>
        </p:nvSpPr>
        <p:spPr>
          <a:xfrm>
            <a:off x="136307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6011646" y="1480317"/>
            <a:ext cx="802937" cy="62514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Want help selling your product?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 rot="16200000">
            <a:off x="5945901" y="3126704"/>
            <a:ext cx="802937" cy="62514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List it on th</a:t>
            </a:r>
            <a:r>
              <a:rPr lang="en-US" sz="2400" dirty="0" smtClean="0"/>
              <a:t>e Supplycompass Sellers 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66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A Project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0" y="114060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dirty="0" smtClean="0">
                <a:solidFill>
                  <a:schemeClr val="tx1"/>
                </a:solidFill>
              </a:rPr>
              <a:t>Tech Pack Creator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1950931"/>
            <a:ext cx="12577816" cy="2532179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is-IS" sz="1400" b="1" dirty="0" smtClean="0">
                <a:solidFill>
                  <a:schemeClr val="tx1"/>
                </a:solidFill>
              </a:rPr>
              <a:t>Key Info</a:t>
            </a:r>
          </a:p>
          <a:p>
            <a:endParaRPr lang="is-IS" sz="1400" dirty="0" smtClean="0">
              <a:solidFill>
                <a:schemeClr val="tx1"/>
              </a:solidFill>
            </a:endParaRPr>
          </a:p>
          <a:p>
            <a:r>
              <a:rPr lang="is-IS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Product Type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Category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Decription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H</a:t>
            </a:r>
            <a:r>
              <a:rPr lang="en-US" sz="1400" dirty="0" smtClean="0">
                <a:solidFill>
                  <a:schemeClr val="tx1"/>
                </a:solidFill>
              </a:rPr>
              <a:t>a</a:t>
            </a:r>
            <a:r>
              <a:rPr lang="is-IS" sz="1400" dirty="0" smtClean="0">
                <a:solidFill>
                  <a:schemeClr val="tx1"/>
                </a:solidFill>
              </a:rPr>
              <a:t>ve you produced this before?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Budget for 1st batch of production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T</a:t>
            </a:r>
            <a:r>
              <a:rPr lang="is-IS" sz="1400" dirty="0" smtClean="0">
                <a:solidFill>
                  <a:schemeClr val="tx1"/>
                </a:solidFill>
              </a:rPr>
              <a:t>arget Manufacturing Cost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RRP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b="1" dirty="0" smtClean="0">
                <a:solidFill>
                  <a:schemeClr val="tx1"/>
                </a:solidFill>
              </a:rPr>
              <a:t>What Do you need help with? – Descriptions of each (6 stage Process)</a:t>
            </a:r>
          </a:p>
          <a:p>
            <a:endParaRPr lang="is-IS" sz="1400" dirty="0" smtClean="0">
              <a:solidFill>
                <a:schemeClr val="tx1"/>
              </a:solidFill>
            </a:endParaRPr>
          </a:p>
          <a:p>
            <a:r>
              <a:rPr lang="is-IS" sz="1400" dirty="0" smtClean="0">
                <a:solidFill>
                  <a:schemeClr val="tx1"/>
                </a:solidFill>
              </a:rPr>
              <a:t>Finding a Manufacturer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Pattern Making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Sampling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Tooling</a:t>
            </a:r>
          </a:p>
          <a:p>
            <a:r>
              <a:rPr lang="is-IS" sz="1400" dirty="0" smtClean="0">
                <a:solidFill>
                  <a:schemeClr val="tx1"/>
                </a:solidFill>
              </a:rPr>
              <a:t>Material Sourcing</a:t>
            </a:r>
          </a:p>
          <a:p>
            <a:endParaRPr lang="is-I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5576593"/>
            <a:ext cx="12425416" cy="352733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Upload For All current product Information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Business Plan/ Product Summary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Branding Docs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Technical Drawings</a:t>
            </a:r>
          </a:p>
          <a:p>
            <a:r>
              <a:rPr lang="en-GB" sz="1600" dirty="0" err="1" smtClean="0">
                <a:solidFill>
                  <a:schemeClr val="tx1"/>
                </a:solidFill>
              </a:rPr>
              <a:t>SupplyCompass</a:t>
            </a:r>
            <a:r>
              <a:rPr lang="en-GB" sz="1600" dirty="0" smtClean="0">
                <a:solidFill>
                  <a:schemeClr val="tx1"/>
                </a:solidFill>
              </a:rPr>
              <a:t> Specification – Auto recogniser that picks out information from their documents</a:t>
            </a:r>
            <a:endParaRPr lang="is-I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208868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Patterns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75476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Materials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7941141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Samples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5742084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Illustrations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250774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6633746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442260" y="3407564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633746" y="3407564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825233" y="3407564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9825233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Shipping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10473278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Brand Image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11126897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Future Orders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3659214" y="8611847"/>
            <a:ext cx="2727764" cy="5850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Tech Pack 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7106783" y="8611847"/>
            <a:ext cx="2320724" cy="5850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Trusted Partner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959381" y="8611847"/>
            <a:ext cx="2602142" cy="5850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Delivered Goods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7283520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Competitive Quotes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250774" y="3407564"/>
            <a:ext cx="288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3999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1613022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259300" y="8611847"/>
            <a:ext cx="2727764" cy="5850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Your Compass</a:t>
            </a: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232141" y="7819422"/>
            <a:ext cx="2727764" cy="58501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Outputs:</a:t>
            </a:r>
            <a:endParaRPr lang="en-US" sz="2400" dirty="0"/>
          </a:p>
        </p:txBody>
      </p:sp>
      <p:sp>
        <p:nvSpPr>
          <p:cNvPr id="41" name="Rounded Rectangle 40"/>
          <p:cNvSpPr/>
          <p:nvPr/>
        </p:nvSpPr>
        <p:spPr>
          <a:xfrm>
            <a:off x="3442260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Details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11813006" y="4609379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Tracking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95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Product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8769009" y="1736433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 rot="16200000">
            <a:off x="8769008" y="2469008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 rot="16200000">
            <a:off x="8769008" y="4694044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rot="16200000">
            <a:off x="8769008" y="3212624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16200000">
            <a:off x="8769008" y="3927370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3330" y="3856743"/>
            <a:ext cx="3392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Collarless Shirts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4866511" y="273819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Type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16200000">
            <a:off x="4866512" y="3470764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Target Market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rot="16200000">
            <a:off x="4865257" y="420334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Detail 1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4865257" y="4935916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Detail 1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>
            <a:off x="4865257" y="566849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Detail 1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2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8769009" y="1736433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 rot="16200000">
            <a:off x="8769008" y="2469008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 rot="16200000">
            <a:off x="8769008" y="4694044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rot="16200000">
            <a:off x="8769008" y="3212624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16200000">
            <a:off x="8769008" y="3927370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16200000">
            <a:off x="4866511" y="273819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Style 1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16200000">
            <a:off x="4866512" y="3470764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rot="16200000">
            <a:off x="4865257" y="420334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Style 2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4865257" y="4935916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Features</a:t>
            </a:r>
          </a:p>
        </p:txBody>
      </p:sp>
      <p:sp>
        <p:nvSpPr>
          <p:cNvPr id="59" name="Rounded Rectangle 58"/>
          <p:cNvSpPr/>
          <p:nvPr/>
        </p:nvSpPr>
        <p:spPr>
          <a:xfrm rot="16200000">
            <a:off x="4865257" y="566849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Style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8767754" y="5404820"/>
            <a:ext cx="580176" cy="4650538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6200000">
            <a:off x="4865256" y="6406577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2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rot="16200000">
            <a:off x="9924862" y="2892286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 rot="16200000">
            <a:off x="9924861" y="3624861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 rot="16200000">
            <a:off x="9924861" y="5849897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rot="16200000">
            <a:off x="9924861" y="4368477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16200000">
            <a:off x="9924861" y="5083223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rot="16200000">
            <a:off x="4866511" y="273819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Style 1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rot="16200000">
            <a:off x="4865257" y="420334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Style 2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>
            <a:off x="4865257" y="566849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Style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9923607" y="6560673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7507329" y="2892286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7507328" y="3624861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Future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7507328" y="5849897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Initial</a:t>
            </a:r>
          </a:p>
        </p:txBody>
      </p:sp>
      <p:sp>
        <p:nvSpPr>
          <p:cNvPr id="32" name="Rounded Rectangle 31"/>
          <p:cNvSpPr/>
          <p:nvPr/>
        </p:nvSpPr>
        <p:spPr>
          <a:xfrm rot="16200000">
            <a:off x="7507328" y="4368477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Initial</a:t>
            </a:r>
          </a:p>
        </p:txBody>
      </p:sp>
      <p:sp>
        <p:nvSpPr>
          <p:cNvPr id="33" name="Rounded Rectangle 32"/>
          <p:cNvSpPr/>
          <p:nvPr/>
        </p:nvSpPr>
        <p:spPr>
          <a:xfrm rot="16200000">
            <a:off x="7507328" y="5083223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Future</a:t>
            </a:r>
          </a:p>
        </p:txBody>
      </p:sp>
      <p:sp>
        <p:nvSpPr>
          <p:cNvPr id="34" name="Rounded Rectangle 33"/>
          <p:cNvSpPr/>
          <p:nvPr/>
        </p:nvSpPr>
        <p:spPr>
          <a:xfrm rot="16200000">
            <a:off x="7506074" y="6560673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8449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4866511" y="273819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Budget Unit Cost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rot="16200000">
            <a:off x="4865257" y="4203340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RRP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16200000">
            <a:off x="4865257" y="566849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Other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7507329" y="2892286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6200000">
            <a:off x="7507328" y="5849897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16200000">
            <a:off x="7507329" y="4376193"/>
            <a:ext cx="580176" cy="23388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7551212" y="53491"/>
            <a:ext cx="580176" cy="80164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Create Your SupplyCompass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6200000">
            <a:off x="4005099" y="602389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Sustainable Materials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5873619" y="602389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Locally Sourced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16200000">
            <a:off x="7793019" y="6023210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Delivery Time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9710866" y="602389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Measure 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05098" y="7599273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Measure 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6200000">
            <a:off x="5909010" y="7599272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Measure 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6200000">
            <a:off x="7828410" y="759927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Measure 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6200000">
            <a:off x="9747810" y="7599275"/>
            <a:ext cx="1422978" cy="1766999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Measure 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3089" y="4504189"/>
            <a:ext cx="80164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You have 50 points. Attribute them to the qualities that are most important to you and your brand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0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56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08" y="0"/>
            <a:ext cx="952091" cy="95209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-1" y="1431321"/>
            <a:ext cx="12801600" cy="474322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tx1"/>
                </a:solidFill>
              </a:rPr>
              <a:t>Our 6 Stage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1129309" y="5695802"/>
            <a:ext cx="580176" cy="26470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s-IS" sz="2400" dirty="0" smtClean="0"/>
              <a:t>C</a:t>
            </a:r>
            <a:r>
              <a:rPr lang="en-US" sz="2400" dirty="0" smtClean="0"/>
              <a:t>o</a:t>
            </a:r>
            <a:r>
              <a:rPr lang="is-IS" sz="2400" dirty="0" smtClean="0"/>
              <a:t>mpany Values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3287370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Design Development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8856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Factory Matching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670343" y="2029049"/>
            <a:ext cx="3060000" cy="92825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Production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95884" y="2029049"/>
            <a:ext cx="3060000" cy="9282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 smtClean="0"/>
              <a:t>About Your Brand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29309" y="4214382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Order Quantities</a:t>
            </a: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1129309" y="4929128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Budget</a:t>
            </a:r>
            <a:endParaRPr lang="en-US" sz="2400" dirty="0"/>
          </a:p>
        </p:txBody>
      </p:sp>
      <p:sp>
        <p:nvSpPr>
          <p:cNvPr id="43" name="Rounded Rectangle 42"/>
          <p:cNvSpPr/>
          <p:nvPr/>
        </p:nvSpPr>
        <p:spPr>
          <a:xfrm rot="16200000">
            <a:off x="1129308" y="2738190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Product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rot="16200000">
            <a:off x="1129310" y="3470766"/>
            <a:ext cx="580176" cy="264702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No. of Styles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7551212" y="53491"/>
            <a:ext cx="580176" cy="80164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Your SupplyCompass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3089" y="4504189"/>
            <a:ext cx="8016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We will only match you with factories that meet your ethos and credentials.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We believe that shared values are critical to finding your most trusted business partner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44" y="6281697"/>
            <a:ext cx="3848999" cy="27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3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41231</TotalTime>
  <Words>999</Words>
  <Application>Microsoft Macintosh PowerPoint</Application>
  <PresentationFormat>A3 Paper (297x420 mm)</PresentationFormat>
  <Paragraphs>346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 Bartholomew</dc:creator>
  <cp:lastModifiedBy>Gus Bartholomew</cp:lastModifiedBy>
  <cp:revision>24</cp:revision>
  <dcterms:created xsi:type="dcterms:W3CDTF">2016-03-08T10:13:01Z</dcterms:created>
  <dcterms:modified xsi:type="dcterms:W3CDTF">2016-07-14T21:51:21Z</dcterms:modified>
</cp:coreProperties>
</file>