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FF3B3F"/>
    <a:srgbClr val="27788A"/>
    <a:srgbClr val="CA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2"/>
  </p:normalViewPr>
  <p:slideViewPr>
    <p:cSldViewPr snapToGrid="0" snapToObjects="1">
      <p:cViewPr>
        <p:scale>
          <a:sx n="120" d="100"/>
          <a:sy n="120" d="100"/>
        </p:scale>
        <p:origin x="-432" y="-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2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3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3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5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6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91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4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F045-F9CD-6D4F-876E-DB71205E768E}" type="datetimeFigureOut">
              <a:rPr lang="en-GB" smtClean="0"/>
              <a:t>30/08/16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5883-FF22-3D49-91E2-EDB97AB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43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4858"/>
              </p:ext>
            </p:extLst>
          </p:nvPr>
        </p:nvGraphicFramePr>
        <p:xfrm>
          <a:off x="300895" y="2080821"/>
          <a:ext cx="2441575" cy="651510"/>
        </p:xfrm>
        <a:graphic>
          <a:graphicData uri="http://schemas.openxmlformats.org/drawingml/2006/table">
            <a:tbl>
              <a:tblPr firstRow="1" firstCol="1" bandRow="1"/>
              <a:tblGrid>
                <a:gridCol w="1560195"/>
                <a:gridCol w="881380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Dimension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Description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Size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Dimension</a:t>
                      </a:r>
                      <a:r>
                        <a:rPr lang="en-GB" sz="10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1</a:t>
                      </a:r>
                      <a:endParaRPr lang="en-US" sz="10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Dimension</a:t>
                      </a:r>
                      <a:r>
                        <a:rPr lang="en-GB" sz="10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2</a:t>
                      </a:r>
                      <a:endParaRPr lang="en-US" sz="10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80805" y="2080821"/>
            <a:ext cx="3260090" cy="688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 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GB" sz="1200" dirty="0" smtClean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ADD DIMENSION ILLUSTRATION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893" y="5116493"/>
            <a:ext cx="2441575" cy="315595"/>
          </a:xfrm>
          <a:prstGeom prst="rect">
            <a:avLst/>
          </a:prstGeom>
          <a:solidFill>
            <a:srgbClr val="32323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ADD ANOTHER TABLE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893" y="2861232"/>
            <a:ext cx="2441575" cy="315595"/>
          </a:xfrm>
          <a:prstGeom prst="rect">
            <a:avLst/>
          </a:prstGeom>
          <a:solidFill>
            <a:srgbClr val="FF3B3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latin typeface="Century Gothic" charset="0"/>
                <a:ea typeface="Century Gothic" charset="0"/>
                <a:cs typeface="Century Gothic" charset="0"/>
              </a:rPr>
              <a:t>ADD DIMENSION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895" y="1349851"/>
            <a:ext cx="2160000" cy="315595"/>
          </a:xfrm>
          <a:prstGeom prst="rect">
            <a:avLst/>
          </a:prstGeom>
          <a:solidFill>
            <a:srgbClr val="FF3B3F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DIMENSIONS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64391" y="2080821"/>
            <a:ext cx="478923" cy="6883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ADD SIZE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60895" y="1349850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MATERIALS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2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COMPONENTS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PREVIEW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0805" y="2769161"/>
            <a:ext cx="3260090" cy="34417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 </a:t>
            </a: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Need illustrations?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Click here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06" y="195842"/>
            <a:ext cx="928577" cy="92857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0895" y="984365"/>
            <a:ext cx="2160000" cy="3155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USER: FITZANDFRO</a:t>
            </a:r>
          </a:p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TECH PACK: 0001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5200" y="3213658"/>
            <a:ext cx="3261014" cy="44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Not sure what to do? See an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example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8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18693"/>
              </p:ext>
            </p:extLst>
          </p:nvPr>
        </p:nvGraphicFramePr>
        <p:xfrm>
          <a:off x="300895" y="2080821"/>
          <a:ext cx="4263390" cy="1085850"/>
        </p:xfrm>
        <a:graphic>
          <a:graphicData uri="http://schemas.openxmlformats.org/drawingml/2006/table">
            <a:tbl>
              <a:tblPr firstRow="1" firstCol="1" bandRow="1"/>
              <a:tblGrid>
                <a:gridCol w="1560195"/>
                <a:gridCol w="881380"/>
                <a:gridCol w="939800"/>
                <a:gridCol w="882015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Dimension Description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Small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Medium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Large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Sleeve length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Sleeve length (CB)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Chest circumference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Waist circumference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9" t="2889" r="16420" b="12921"/>
          <a:stretch/>
        </p:blipFill>
        <p:spPr bwMode="auto">
          <a:xfrm>
            <a:off x="5680805" y="2077085"/>
            <a:ext cx="3260090" cy="2434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80805" y="4627979"/>
            <a:ext cx="3260090" cy="688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 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GB" sz="1200" dirty="0" smtClean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ADD DIMENSION ILLUSTRATION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895" y="5316319"/>
            <a:ext cx="1960393" cy="315595"/>
          </a:xfrm>
          <a:prstGeom prst="rect">
            <a:avLst/>
          </a:prstGeom>
          <a:solidFill>
            <a:srgbClr val="32323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latin typeface="Century Gothic" charset="0"/>
                <a:ea typeface="Century Gothic" charset="0"/>
                <a:cs typeface="Century Gothic" charset="0"/>
              </a:rPr>
              <a:t>ADD ANOTHER TABLE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895" y="3260847"/>
            <a:ext cx="4263390" cy="315595"/>
          </a:xfrm>
          <a:prstGeom prst="rect">
            <a:avLst/>
          </a:prstGeom>
          <a:solidFill>
            <a:srgbClr val="FF3B3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latin typeface="Century Gothic" charset="0"/>
                <a:ea typeface="Century Gothic" charset="0"/>
                <a:cs typeface="Century Gothic" charset="0"/>
              </a:rPr>
              <a:t>ADD DIMENSION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895" y="1349851"/>
            <a:ext cx="2160000" cy="315595"/>
          </a:xfrm>
          <a:prstGeom prst="rect">
            <a:avLst/>
          </a:prstGeom>
          <a:solidFill>
            <a:srgbClr val="FF3B3F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DIMENSIONS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0896" y="2080821"/>
            <a:ext cx="279188" cy="1085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ADD SIZE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60895" y="1349850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MATERIALS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2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COMPONENTS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PREVIEW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80805" y="5316319"/>
            <a:ext cx="3260090" cy="34417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 </a:t>
            </a: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Need illustrations?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Click here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06" y="195842"/>
            <a:ext cx="928577" cy="92857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00895" y="984365"/>
            <a:ext cx="2160000" cy="3155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USER: FITZANDFRO</a:t>
            </a:r>
          </a:p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TECH PACK: 0001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0895" y="3575263"/>
            <a:ext cx="3484426" cy="44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Not sure what to do? See an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example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80665" y="3042357"/>
            <a:ext cx="436979" cy="4369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-18106" y="2231672"/>
            <a:ext cx="319001" cy="319001"/>
          </a:xfrm>
          <a:prstGeom prst="ellipse">
            <a:avLst/>
          </a:prstGeom>
          <a:solidFill>
            <a:srgbClr val="F4B18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426211" y="3576532"/>
            <a:ext cx="319001" cy="3190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-21166" y="2686230"/>
            <a:ext cx="319001" cy="319001"/>
          </a:xfrm>
          <a:prstGeom prst="ellipse">
            <a:avLst/>
          </a:prstGeom>
          <a:solidFill>
            <a:srgbClr val="F4B18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7161628" y="4034343"/>
            <a:ext cx="319001" cy="319001"/>
          </a:xfrm>
          <a:prstGeom prst="ellipse">
            <a:avLst/>
          </a:prstGeom>
          <a:solidFill>
            <a:srgbClr val="27788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63965"/>
              </p:ext>
            </p:extLst>
          </p:nvPr>
        </p:nvGraphicFramePr>
        <p:xfrm>
          <a:off x="4974167" y="2077084"/>
          <a:ext cx="592666" cy="110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66"/>
              </a:tblGrid>
              <a:tr h="21791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Century Gothic"/>
                          <a:cs typeface="Century Gothic"/>
                        </a:rPr>
                        <a:t>Notes</a:t>
                      </a:r>
                      <a:endParaRPr lang="en-US" sz="900" b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11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41465"/>
              </p:ext>
            </p:extLst>
          </p:nvPr>
        </p:nvGraphicFramePr>
        <p:xfrm>
          <a:off x="300895" y="337077"/>
          <a:ext cx="4263390" cy="1085850"/>
        </p:xfrm>
        <a:graphic>
          <a:graphicData uri="http://schemas.openxmlformats.org/drawingml/2006/table">
            <a:tbl>
              <a:tblPr firstRow="1" firstCol="1" bandRow="1"/>
              <a:tblGrid>
                <a:gridCol w="1560195"/>
                <a:gridCol w="881380"/>
                <a:gridCol w="939800"/>
                <a:gridCol w="882015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Dimension Description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Small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Medium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Large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Sleeve length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Sleeve length (CB)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Chest circumference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Waist circumference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9" t="2889" r="16420" b="12921"/>
          <a:stretch/>
        </p:blipFill>
        <p:spPr bwMode="auto">
          <a:xfrm>
            <a:off x="5680805" y="333341"/>
            <a:ext cx="3260090" cy="2434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80805" y="5361623"/>
            <a:ext cx="3260090" cy="688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 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GB" sz="1200" dirty="0" smtClean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ADD DIMENSION ILLUSTRATION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895" y="5892165"/>
            <a:ext cx="1960393" cy="315595"/>
          </a:xfrm>
          <a:prstGeom prst="rect">
            <a:avLst/>
          </a:prstGeom>
          <a:solidFill>
            <a:srgbClr val="32323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latin typeface="Century Gothic" charset="0"/>
                <a:ea typeface="Century Gothic" charset="0"/>
                <a:cs typeface="Century Gothic" charset="0"/>
              </a:rPr>
              <a:t>ADD ANOTHER TABLE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895" y="1517103"/>
            <a:ext cx="4263390" cy="315595"/>
          </a:xfrm>
          <a:prstGeom prst="rect">
            <a:avLst/>
          </a:prstGeom>
          <a:solidFill>
            <a:srgbClr val="FF3B3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latin typeface="Century Gothic" charset="0"/>
                <a:ea typeface="Century Gothic" charset="0"/>
                <a:cs typeface="Century Gothic" charset="0"/>
              </a:rPr>
              <a:t>ADD DIMENSION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80805" y="6049963"/>
            <a:ext cx="3260090" cy="34417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 </a:t>
            </a: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Need illustrations?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Click here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pic>
        <p:nvPicPr>
          <p:cNvPr id="16" name="Picture 1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0" t="9213" r="17776" b="6464"/>
          <a:stretch/>
        </p:blipFill>
        <p:spPr>
          <a:xfrm>
            <a:off x="5680805" y="2852416"/>
            <a:ext cx="3260090" cy="2366018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16927"/>
              </p:ext>
            </p:extLst>
          </p:nvPr>
        </p:nvGraphicFramePr>
        <p:xfrm>
          <a:off x="300895" y="2852416"/>
          <a:ext cx="4263390" cy="868680"/>
        </p:xfrm>
        <a:graphic>
          <a:graphicData uri="http://schemas.openxmlformats.org/drawingml/2006/table">
            <a:tbl>
              <a:tblPr firstRow="1" firstCol="1" bandRow="1"/>
              <a:tblGrid>
                <a:gridCol w="1560195"/>
                <a:gridCol w="881380"/>
                <a:gridCol w="939800"/>
                <a:gridCol w="882015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Dimension Description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Small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Medium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Large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Pleat length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Cuff length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Hem length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00895" y="3845969"/>
            <a:ext cx="4263390" cy="315595"/>
          </a:xfrm>
          <a:prstGeom prst="rect">
            <a:avLst/>
          </a:prstGeom>
          <a:solidFill>
            <a:srgbClr val="FF3B3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latin typeface="Century Gothic" charset="0"/>
                <a:ea typeface="Century Gothic" charset="0"/>
                <a:cs typeface="Century Gothic" charset="0"/>
              </a:rPr>
              <a:t>ADD DIMENSION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0895" y="1839820"/>
            <a:ext cx="3261014" cy="44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Not sure what to do? See an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example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0896" y="333341"/>
            <a:ext cx="279188" cy="1085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ADD SIZE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31020"/>
              </p:ext>
            </p:extLst>
          </p:nvPr>
        </p:nvGraphicFramePr>
        <p:xfrm>
          <a:off x="4974167" y="329604"/>
          <a:ext cx="592666" cy="110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66"/>
              </a:tblGrid>
              <a:tr h="21791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Century Gothic"/>
                          <a:cs typeface="Century Gothic"/>
                        </a:rPr>
                        <a:t>Notes</a:t>
                      </a:r>
                      <a:endParaRPr lang="en-US" sz="900" b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4620896" y="2852416"/>
            <a:ext cx="279188" cy="1085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ADD SIZE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3227"/>
              </p:ext>
            </p:extLst>
          </p:nvPr>
        </p:nvGraphicFramePr>
        <p:xfrm>
          <a:off x="4974167" y="2848679"/>
          <a:ext cx="592666" cy="110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66"/>
              </a:tblGrid>
              <a:tr h="21791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Century Gothic"/>
                          <a:cs typeface="Century Gothic"/>
                        </a:rPr>
                        <a:t>Notes</a:t>
                      </a:r>
                      <a:endParaRPr lang="en-US" sz="900" b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66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98662"/>
              </p:ext>
            </p:extLst>
          </p:nvPr>
        </p:nvGraphicFramePr>
        <p:xfrm>
          <a:off x="300895" y="2080821"/>
          <a:ext cx="4069086" cy="651510"/>
        </p:xfrm>
        <a:graphic>
          <a:graphicData uri="http://schemas.openxmlformats.org/drawingml/2006/table">
            <a:tbl>
              <a:tblPr firstRow="1" firstCol="1" bandRow="1"/>
              <a:tblGrid>
                <a:gridCol w="2027635"/>
                <a:gridCol w="2041451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Material Name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Used for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Material 1</a:t>
                      </a:r>
                      <a:endParaRPr lang="en-US" sz="10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78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Material 2</a:t>
                      </a:r>
                      <a:endParaRPr lang="en-US" sz="10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78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80805" y="2078953"/>
            <a:ext cx="3260090" cy="688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 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GB" sz="1200" dirty="0" smtClean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ADD IMAGE OF MATERIAL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895" y="5052479"/>
            <a:ext cx="1960393" cy="315595"/>
          </a:xfrm>
          <a:prstGeom prst="rect">
            <a:avLst/>
          </a:prstGeom>
          <a:solidFill>
            <a:srgbClr val="32323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latin typeface="Century Gothic" charset="0"/>
                <a:ea typeface="Century Gothic" charset="0"/>
                <a:cs typeface="Century Gothic" charset="0"/>
              </a:rPr>
              <a:t>ADD ANOTHER TABLE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895" y="2854223"/>
            <a:ext cx="4069086" cy="315595"/>
          </a:xfrm>
          <a:prstGeom prst="rect">
            <a:avLst/>
          </a:prstGeom>
          <a:solidFill>
            <a:srgbClr val="27788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ADD MATERIAL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895" y="1349851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DIMENSIONS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60895" y="1349850"/>
            <a:ext cx="2160000" cy="315595"/>
          </a:xfrm>
          <a:prstGeom prst="rect">
            <a:avLst/>
          </a:prstGeom>
          <a:solidFill>
            <a:srgbClr val="27788A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MATERIALS</a:t>
            </a:r>
            <a:endParaRPr lang="en-GB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2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COMPONENTS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PREVIEW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06" y="195842"/>
            <a:ext cx="928577" cy="92857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0895" y="984365"/>
            <a:ext cx="2160000" cy="3155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USER: FITZANDFRO</a:t>
            </a:r>
          </a:p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TECH PACK: 0001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80805" y="2767293"/>
            <a:ext cx="3260090" cy="34417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 </a:t>
            </a: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Need illustrations?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Click here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0895" y="3225254"/>
            <a:ext cx="3261014" cy="44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Not sure what to do? See an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example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81302" y="2080821"/>
            <a:ext cx="279188" cy="1085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ADD </a:t>
            </a:r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COLUMN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60844"/>
              </p:ext>
            </p:extLst>
          </p:nvPr>
        </p:nvGraphicFramePr>
        <p:xfrm>
          <a:off x="4834573" y="2077084"/>
          <a:ext cx="592666" cy="110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66"/>
              </a:tblGrid>
              <a:tr h="21791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Century Gothic"/>
                          <a:cs typeface="Century Gothic"/>
                        </a:rPr>
                        <a:t>Notes</a:t>
                      </a:r>
                      <a:endParaRPr lang="en-US" sz="900" b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25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19849"/>
              </p:ext>
            </p:extLst>
          </p:nvPr>
        </p:nvGraphicFramePr>
        <p:xfrm>
          <a:off x="300895" y="2080821"/>
          <a:ext cx="4069086" cy="826770"/>
        </p:xfrm>
        <a:graphic>
          <a:graphicData uri="http://schemas.openxmlformats.org/drawingml/2006/table">
            <a:tbl>
              <a:tblPr firstRow="1" firstCol="1" bandRow="1"/>
              <a:tblGrid>
                <a:gridCol w="2027635"/>
                <a:gridCol w="2041451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Material Name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Used for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Blue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and White striped linen-cotton blend</a:t>
                      </a: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78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Style 1 main shirt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Pantone 1485 XGC Thread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78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Contrast thread</a:t>
                      </a:r>
                      <a:r>
                        <a:rPr lang="en-GB" sz="1000" baseline="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colour on sleeve buttons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80805" y="4383431"/>
            <a:ext cx="3260090" cy="688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en-GB" sz="1200" dirty="0" smtClean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ADD MATERIAL IMAGE</a:t>
            </a:r>
            <a:endParaRPr lang="en-GB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895" y="5071771"/>
            <a:ext cx="1960393" cy="315595"/>
          </a:xfrm>
          <a:prstGeom prst="rect">
            <a:avLst/>
          </a:prstGeom>
          <a:solidFill>
            <a:srgbClr val="32323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ADD ANOTHER TABLE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895" y="3005651"/>
            <a:ext cx="4069086" cy="315595"/>
          </a:xfrm>
          <a:prstGeom prst="rect">
            <a:avLst/>
          </a:prstGeom>
          <a:solidFill>
            <a:srgbClr val="27788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ADD MATERIAL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895" y="1349851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DIMENSIONS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60895" y="1349850"/>
            <a:ext cx="2160000" cy="315595"/>
          </a:xfrm>
          <a:prstGeom prst="rect">
            <a:avLst/>
          </a:prstGeom>
          <a:solidFill>
            <a:srgbClr val="27788A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MATERIALS</a:t>
            </a:r>
            <a:endParaRPr lang="en-GB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2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COMPONENTS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PREVIEW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80805" y="2078953"/>
            <a:ext cx="2475542" cy="2104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06" y="195842"/>
            <a:ext cx="928577" cy="92857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00895" y="984365"/>
            <a:ext cx="2160000" cy="3155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USER: FITZANDFRO</a:t>
            </a:r>
          </a:p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TECH PACK: 0001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80805" y="5071771"/>
            <a:ext cx="3260090" cy="34417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 </a:t>
            </a: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Need illustrations?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Click here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0895" y="3359398"/>
            <a:ext cx="3261014" cy="44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Not sure what to do? See an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example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53101" y="3807805"/>
            <a:ext cx="319001" cy="319001"/>
          </a:xfrm>
          <a:prstGeom prst="ellipse">
            <a:avLst/>
          </a:prstGeom>
          <a:solidFill>
            <a:srgbClr val="27788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-18106" y="2277510"/>
            <a:ext cx="319001" cy="319001"/>
          </a:xfrm>
          <a:prstGeom prst="ellipse">
            <a:avLst/>
          </a:prstGeom>
          <a:solidFill>
            <a:srgbClr val="27788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481301" y="2080821"/>
            <a:ext cx="279188" cy="1085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ADD </a:t>
            </a:r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COLUMN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90279"/>
              </p:ext>
            </p:extLst>
          </p:nvPr>
        </p:nvGraphicFramePr>
        <p:xfrm>
          <a:off x="4834572" y="2077084"/>
          <a:ext cx="592666" cy="110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66"/>
              </a:tblGrid>
              <a:tr h="21791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Century Gothic"/>
                          <a:cs typeface="Century Gothic"/>
                        </a:rPr>
                        <a:t>Notes</a:t>
                      </a:r>
                      <a:endParaRPr lang="en-US" sz="900" b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64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77333"/>
              </p:ext>
            </p:extLst>
          </p:nvPr>
        </p:nvGraphicFramePr>
        <p:xfrm>
          <a:off x="300895" y="2080821"/>
          <a:ext cx="4069086" cy="651510"/>
        </p:xfrm>
        <a:graphic>
          <a:graphicData uri="http://schemas.openxmlformats.org/drawingml/2006/table">
            <a:tbl>
              <a:tblPr firstRow="1" firstCol="1" bandRow="1"/>
              <a:tblGrid>
                <a:gridCol w="2027635"/>
                <a:gridCol w="2041451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Component Name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Details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Component</a:t>
                      </a:r>
                      <a:r>
                        <a:rPr lang="en-US" sz="1000" baseline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1</a:t>
                      </a:r>
                      <a:endParaRPr lang="en-US" sz="100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Component</a:t>
                      </a:r>
                      <a:r>
                        <a:rPr lang="en-GB" sz="1000" baseline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2</a:t>
                      </a:r>
                      <a:endParaRPr lang="en-US" sz="100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80805" y="2078953"/>
            <a:ext cx="3260090" cy="688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 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GB" sz="1200" dirty="0" smtClean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ADD IMAGE OF MATERIAL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895" y="5120515"/>
            <a:ext cx="1960393" cy="315595"/>
          </a:xfrm>
          <a:prstGeom prst="rect">
            <a:avLst/>
          </a:prstGeom>
          <a:solidFill>
            <a:srgbClr val="32323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latin typeface="Century Gothic" charset="0"/>
                <a:ea typeface="Century Gothic" charset="0"/>
                <a:cs typeface="Century Gothic" charset="0"/>
              </a:rPr>
              <a:t>ADD ANOTHER TABLE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895" y="2854223"/>
            <a:ext cx="4069086" cy="315595"/>
          </a:xfrm>
          <a:prstGeom prst="rect">
            <a:avLst/>
          </a:prstGeom>
          <a:solidFill>
            <a:srgbClr val="CAEAF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ADD MATERIAL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895" y="1349851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DIMENSIONS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60895" y="1349850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MATERIALS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20895" y="1349849"/>
            <a:ext cx="2160000" cy="315595"/>
          </a:xfrm>
          <a:prstGeom prst="rect">
            <a:avLst/>
          </a:prstGeom>
          <a:solidFill>
            <a:srgbClr val="CAEAF2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COMPONENTS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PREVIEW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06" y="195842"/>
            <a:ext cx="928577" cy="92857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0895" y="984365"/>
            <a:ext cx="2160000" cy="3155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USER: FITZANDFRO</a:t>
            </a:r>
          </a:p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TECH PACK: 0001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80805" y="2767293"/>
            <a:ext cx="3260090" cy="34417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 </a:t>
            </a: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Need illustrations?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Click here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0895" y="3169818"/>
            <a:ext cx="3261014" cy="44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Not sure what to do? See an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example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81302" y="2080821"/>
            <a:ext cx="279188" cy="1085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ADD </a:t>
            </a:r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COLUMN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34519"/>
              </p:ext>
            </p:extLst>
          </p:nvPr>
        </p:nvGraphicFramePr>
        <p:xfrm>
          <a:off x="4834573" y="2077084"/>
          <a:ext cx="592666" cy="110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66"/>
              </a:tblGrid>
              <a:tr h="21791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Century Gothic"/>
                          <a:cs typeface="Century Gothic"/>
                        </a:rPr>
                        <a:t>Notes</a:t>
                      </a:r>
                      <a:endParaRPr lang="en-US" sz="900" b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9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39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16469"/>
              </p:ext>
            </p:extLst>
          </p:nvPr>
        </p:nvGraphicFramePr>
        <p:xfrm>
          <a:off x="300895" y="2080821"/>
          <a:ext cx="4069086" cy="1824990"/>
        </p:xfrm>
        <a:graphic>
          <a:graphicData uri="http://schemas.openxmlformats.org/drawingml/2006/table">
            <a:tbl>
              <a:tblPr firstRow="1" firstCol="1" bandRow="1"/>
              <a:tblGrid>
                <a:gridCol w="2027635"/>
                <a:gridCol w="2041451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Component Name</a:t>
                      </a:r>
                      <a:endParaRPr lang="en-GB" sz="1000" noProof="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Details</a:t>
                      </a:r>
                      <a:endParaRPr lang="en-GB" sz="1000" noProof="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Top</a:t>
                      </a:r>
                      <a:r>
                        <a:rPr lang="en-GB" sz="1000" baseline="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Seam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Type of seam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Yoke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Straight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Centre</a:t>
                      </a:r>
                      <a:r>
                        <a:rPr lang="en-GB" sz="1000" baseline="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Back Box Pleat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Cotton shirt only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Different colour stitching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See Materials for colours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Smaller button half way up cuff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-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Single button rounded cuff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-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Angled placket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45 degree angle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80805" y="4498600"/>
            <a:ext cx="3260090" cy="688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 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GB" sz="1200" dirty="0" smtClean="0">
                <a:solidFill>
                  <a:srgbClr val="323232"/>
                </a:solidFill>
                <a:effectLst/>
                <a:ea typeface="Calibri" charset="0"/>
                <a:cs typeface="Times New Roman" charset="0"/>
              </a:rPr>
              <a:t>ADD ANNOTATED IMAGE</a:t>
            </a:r>
            <a:endParaRPr lang="en-US" sz="1200" dirty="0">
              <a:solidFill>
                <a:srgbClr val="323232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895" y="5520131"/>
            <a:ext cx="1960393" cy="315595"/>
          </a:xfrm>
          <a:prstGeom prst="rect">
            <a:avLst/>
          </a:prstGeom>
          <a:solidFill>
            <a:srgbClr val="32323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latin typeface="Century Gothic" charset="0"/>
                <a:ea typeface="Century Gothic" charset="0"/>
                <a:cs typeface="Century Gothic" charset="0"/>
              </a:rPr>
              <a:t>ADD ANOTHER TABLE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895" y="4055582"/>
            <a:ext cx="4069086" cy="315595"/>
          </a:xfrm>
          <a:prstGeom prst="rect">
            <a:avLst/>
          </a:prstGeom>
          <a:solidFill>
            <a:srgbClr val="CAEAF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ADD COMPONENT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895" y="1349851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DIMENSIONS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79225" y="2078953"/>
            <a:ext cx="797018" cy="182685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ADD COLUMN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60895" y="1349850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MATERIALS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20895" y="1349849"/>
            <a:ext cx="2160000" cy="315595"/>
          </a:xfrm>
          <a:prstGeom prst="rect">
            <a:avLst/>
          </a:prstGeom>
          <a:solidFill>
            <a:srgbClr val="CAEAF2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COMPONENTS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PREVIEW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06" y="195842"/>
            <a:ext cx="928577" cy="92857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0895" y="984365"/>
            <a:ext cx="2160000" cy="3155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USER: FITZANDFRO</a:t>
            </a:r>
          </a:p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TECH PACK: 0001</a:t>
            </a:r>
          </a:p>
        </p:txBody>
      </p:sp>
      <p:pic>
        <p:nvPicPr>
          <p:cNvPr id="20" name="Picture 1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r="12035"/>
          <a:stretch/>
        </p:blipFill>
        <p:spPr>
          <a:xfrm>
            <a:off x="5680805" y="2078954"/>
            <a:ext cx="3260090" cy="235030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680805" y="5186940"/>
            <a:ext cx="3260090" cy="34417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 </a:t>
            </a: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Need illustrations?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Click here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0895" y="4371177"/>
            <a:ext cx="3261014" cy="44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Not sure what to do? See an </a:t>
            </a:r>
            <a:r>
              <a:rPr lang="en-GB" sz="1200" dirty="0" smtClean="0">
                <a:solidFill>
                  <a:srgbClr val="FF3B3F"/>
                </a:solidFill>
                <a:effectLst/>
                <a:ea typeface="Calibri" charset="0"/>
                <a:cs typeface="Times New Roman" charset="0"/>
              </a:rPr>
              <a:t>example</a:t>
            </a:r>
            <a:endParaRPr lang="en-US" sz="1200" dirty="0">
              <a:solidFill>
                <a:srgbClr val="FF3B3F"/>
              </a:solidFill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7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32976"/>
            <a:ext cx="9144000" cy="5192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48035"/>
              </p:ext>
            </p:extLst>
          </p:nvPr>
        </p:nvGraphicFramePr>
        <p:xfrm>
          <a:off x="300895" y="2751207"/>
          <a:ext cx="4263390" cy="1085850"/>
        </p:xfrm>
        <a:graphic>
          <a:graphicData uri="http://schemas.openxmlformats.org/drawingml/2006/table">
            <a:tbl>
              <a:tblPr firstRow="1" firstCol="1" bandRow="1"/>
              <a:tblGrid>
                <a:gridCol w="1560195"/>
                <a:gridCol w="881380"/>
                <a:gridCol w="939800"/>
                <a:gridCol w="882015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Dimension Description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Small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Medium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Large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Sleeve length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Sleeve length (CB)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Chest circumference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Waist circumference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9" t="2889" r="16420" b="12921"/>
          <a:stretch/>
        </p:blipFill>
        <p:spPr bwMode="auto">
          <a:xfrm>
            <a:off x="5252484" y="2077084"/>
            <a:ext cx="3688411" cy="27538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0895" y="1349851"/>
            <a:ext cx="2160000" cy="315595"/>
          </a:xfrm>
          <a:prstGeom prst="rect">
            <a:avLst/>
          </a:prstGeom>
          <a:solidFill>
            <a:srgbClr val="FF3B3F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DIMENSIONS</a:t>
            </a:r>
            <a:endParaRPr lang="en-GB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60895" y="1349850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MATERIALS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2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COMPONENTS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0895" y="1349849"/>
            <a:ext cx="2160000" cy="315595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PREVIEW</a:t>
            </a:r>
            <a:endParaRPr lang="en-GB" sz="1000" dirty="0">
              <a:solidFill>
                <a:srgbClr val="32323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06" y="195842"/>
            <a:ext cx="928577" cy="92857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00895" y="984365"/>
            <a:ext cx="2160000" cy="3155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USER: FITZANDFRO</a:t>
            </a:r>
          </a:p>
          <a:p>
            <a:r>
              <a:rPr lang="en-GB" sz="1000" dirty="0" smtClean="0">
                <a:latin typeface="Century Gothic" charset="0"/>
                <a:ea typeface="Century Gothic" charset="0"/>
                <a:cs typeface="Century Gothic" charset="0"/>
              </a:rPr>
              <a:t>TECH PACK: 0001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25684"/>
              </p:ext>
            </p:extLst>
          </p:nvPr>
        </p:nvGraphicFramePr>
        <p:xfrm>
          <a:off x="300895" y="5584984"/>
          <a:ext cx="4263390" cy="868680"/>
        </p:xfrm>
        <a:graphic>
          <a:graphicData uri="http://schemas.openxmlformats.org/drawingml/2006/table">
            <a:tbl>
              <a:tblPr firstRow="1" firstCol="1" bandRow="1"/>
              <a:tblGrid>
                <a:gridCol w="1560195"/>
                <a:gridCol w="881380"/>
                <a:gridCol w="939800"/>
                <a:gridCol w="882015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Dimension Description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Small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Medium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Large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Pleat length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Cuff length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Hem length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B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" name="Picture 2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0" t="9213" r="17776" b="6464"/>
          <a:stretch/>
        </p:blipFill>
        <p:spPr>
          <a:xfrm>
            <a:off x="5252484" y="4911644"/>
            <a:ext cx="3708501" cy="269145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2590" y="2219104"/>
            <a:ext cx="2160000" cy="3155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USER: FITZANDFRO</a:t>
            </a:r>
          </a:p>
          <a:p>
            <a:r>
              <a:rPr lang="en-GB" sz="1000" dirty="0" smtClean="0">
                <a:solidFill>
                  <a:srgbClr val="323232"/>
                </a:solidFill>
                <a:latin typeface="Century Gothic" charset="0"/>
                <a:ea typeface="Century Gothic" charset="0"/>
                <a:cs typeface="Century Gothic" charset="0"/>
              </a:rPr>
              <a:t>TECH PACK: 0001</a:t>
            </a:r>
          </a:p>
        </p:txBody>
      </p:sp>
    </p:spTree>
    <p:extLst>
      <p:ext uri="{BB962C8B-B14F-4D97-AF65-F5344CB8AC3E}">
        <p14:creationId xmlns:p14="http://schemas.microsoft.com/office/powerpoint/2010/main" val="133824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96572"/>
              </p:ext>
            </p:extLst>
          </p:nvPr>
        </p:nvGraphicFramePr>
        <p:xfrm>
          <a:off x="300895" y="549732"/>
          <a:ext cx="4069086" cy="826770"/>
        </p:xfrm>
        <a:graphic>
          <a:graphicData uri="http://schemas.openxmlformats.org/drawingml/2006/table">
            <a:tbl>
              <a:tblPr firstRow="1" firstCol="1" bandRow="1"/>
              <a:tblGrid>
                <a:gridCol w="2027635"/>
                <a:gridCol w="2041451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Material Name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Used for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Blue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and White striped linen-cotton blend</a:t>
                      </a: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78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Style 1 main shirt</a:t>
                      </a:r>
                      <a:endParaRPr lang="en-US" sz="10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Pantone 1485 XGC Thread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78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Contrast thread</a:t>
                      </a:r>
                      <a:r>
                        <a:rPr lang="en-GB" sz="1000" baseline="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colour on sleeve buttons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48908" y="324080"/>
            <a:ext cx="2475542" cy="2104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04903"/>
              </p:ext>
            </p:extLst>
          </p:nvPr>
        </p:nvGraphicFramePr>
        <p:xfrm>
          <a:off x="300895" y="2963324"/>
          <a:ext cx="4069086" cy="1824990"/>
        </p:xfrm>
        <a:graphic>
          <a:graphicData uri="http://schemas.openxmlformats.org/drawingml/2006/table">
            <a:tbl>
              <a:tblPr firstRow="1" firstCol="1" bandRow="1"/>
              <a:tblGrid>
                <a:gridCol w="2027635"/>
                <a:gridCol w="2041451"/>
              </a:tblGrid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Component Name</a:t>
                      </a:r>
                      <a:endParaRPr lang="en-GB" sz="1000" noProof="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Details</a:t>
                      </a:r>
                      <a:endParaRPr lang="en-GB" sz="1000" noProof="0" dirty="0">
                        <a:solidFill>
                          <a:schemeClr val="bg1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Top</a:t>
                      </a:r>
                      <a:r>
                        <a:rPr lang="en-GB" sz="1000" baseline="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Seam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Type of seam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Yoke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Straight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Centre</a:t>
                      </a:r>
                      <a:r>
                        <a:rPr lang="en-GB" sz="1000" baseline="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Back Box Pleat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Cotton shirt only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Different colour stitching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See Materials for colours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Smaller button half way up cuff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-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Single button rounded cuff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-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solidFill>
                            <a:srgbClr val="32323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Angled placket</a:t>
                      </a:r>
                      <a:endParaRPr lang="en-GB" sz="1000" noProof="0" dirty="0">
                        <a:solidFill>
                          <a:srgbClr val="323232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noProof="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45 degree angle</a:t>
                      </a:r>
                      <a:endParaRPr lang="en-GB" sz="1000" noProof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r="12035"/>
          <a:stretch/>
        </p:blipFill>
        <p:spPr>
          <a:xfrm>
            <a:off x="4736769" y="2551809"/>
            <a:ext cx="4013826" cy="28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431</Words>
  <Application>Microsoft Macintosh PowerPoint</Application>
  <PresentationFormat>On-screen Show (4:3)</PresentationFormat>
  <Paragraphs>258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Wilson</dc:creator>
  <cp:lastModifiedBy>Gus Bartholomew</cp:lastModifiedBy>
  <cp:revision>10</cp:revision>
  <dcterms:created xsi:type="dcterms:W3CDTF">2016-08-29T17:26:49Z</dcterms:created>
  <dcterms:modified xsi:type="dcterms:W3CDTF">2016-08-30T08:23:57Z</dcterms:modified>
</cp:coreProperties>
</file>