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4" r:id="rId2"/>
    <p:sldId id="302" r:id="rId3"/>
    <p:sldId id="301" r:id="rId4"/>
    <p:sldId id="323" r:id="rId5"/>
    <p:sldId id="322" r:id="rId6"/>
    <p:sldId id="321" r:id="rId7"/>
    <p:sldId id="320" r:id="rId8"/>
    <p:sldId id="319" r:id="rId9"/>
    <p:sldId id="318" r:id="rId10"/>
    <p:sldId id="317" r:id="rId11"/>
    <p:sldId id="316" r:id="rId12"/>
    <p:sldId id="315" r:id="rId13"/>
    <p:sldId id="314" r:id="rId14"/>
    <p:sldId id="297" r:id="rId15"/>
    <p:sldId id="313" r:id="rId16"/>
    <p:sldId id="312" r:id="rId17"/>
    <p:sldId id="310" r:id="rId18"/>
    <p:sldId id="260" r:id="rId19"/>
    <p:sldId id="303" r:id="rId20"/>
    <p:sldId id="267" r:id="rId21"/>
    <p:sldId id="304" r:id="rId22"/>
    <p:sldId id="299" r:id="rId23"/>
    <p:sldId id="269" r:id="rId24"/>
    <p:sldId id="300" r:id="rId25"/>
    <p:sldId id="293" r:id="rId26"/>
    <p:sldId id="309" r:id="rId27"/>
    <p:sldId id="272" r:id="rId28"/>
    <p:sldId id="305" r:id="rId29"/>
    <p:sldId id="306" r:id="rId30"/>
    <p:sldId id="307" r:id="rId31"/>
    <p:sldId id="308" r:id="rId32"/>
    <p:sldId id="273" r:id="rId33"/>
    <p:sldId id="2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F1FF-48DF-959C-0A90DAEB6A3A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F1FF-48DF-959C-0A90DAEB6A3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FF-48DF-959C-0A90DAEB6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C8F2-460E-AB3E-EF8A10513261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C8F2-460E-AB3E-EF8A10513261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F2-460E-AB3E-EF8A10513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1CC-4119-A698-866787A1322E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11CC-4119-A698-866787A1322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CC-4119-A698-866787A132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1BC7-43B9-9709-20F562428E75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1BC7-43B9-9709-20F562428E7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C7-43B9-9709-20F562428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CBF-4473-9E9B-4EF6F857E7E2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BF-4473-9E9B-4EF6F857E7E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CBF-4473-9E9B-4EF6F857E7E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CBF-4473-9E9B-4EF6F857E7E2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BF-4473-9E9B-4EF6F857E7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7DE21-F680-43D4-929B-3CCD08699C4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778B6-31E0-435E-BAA3-BBB5B903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F779-266F-4CB4-8F1E-86D7BFA8F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E1A05-4981-4171-911B-823115137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0CBE-2B21-46DA-90ED-55100629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14D1-3726-44A7-A0BF-3724A3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4003-C1DB-49F8-8CEF-B966C62B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ADCB-C2FC-421A-9288-BF450EAF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0E30F-2DE9-4837-A906-0053BB75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E090-8286-476C-B504-7864D578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E6E4-D8BF-4D5A-9BE7-F274B1CE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663A-D933-449D-B4F5-F344E244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D485C-991A-48B4-BC4E-17DDFEBA4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850AA-C64E-4A23-99BC-86185F59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E396-4BE9-4B34-A9D5-2BCCEBB5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7C32-3EB5-468D-94C3-2A7247AD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F0E5-220C-4706-B413-21AFFC9F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4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998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9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AA959-99F8-4F27-976D-6355A8A24AE6}"/>
              </a:ext>
            </a:extLst>
          </p:cNvPr>
          <p:cNvSpPr/>
          <p:nvPr userDrawn="1"/>
        </p:nvSpPr>
        <p:spPr>
          <a:xfrm>
            <a:off x="0" y="0"/>
            <a:ext cx="12191999" cy="106375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9146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22065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143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6053" y="1652733"/>
            <a:ext cx="4991945" cy="4581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65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8B0BB98-FC2A-4DB1-901A-638896D64A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215684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4" name="그룹 77">
            <a:extLst>
              <a:ext uri="{FF2B5EF4-FFF2-40B4-BE49-F238E27FC236}">
                <a16:creationId xmlns:a16="http://schemas.microsoft.com/office/drawing/2014/main" id="{C7D0F3E7-B662-4EF6-8E16-F60F81727C22}"/>
              </a:ext>
            </a:extLst>
          </p:cNvPr>
          <p:cNvGrpSpPr/>
          <p:nvPr userDrawn="1"/>
        </p:nvGrpSpPr>
        <p:grpSpPr>
          <a:xfrm>
            <a:off x="5071385" y="1063756"/>
            <a:ext cx="2049231" cy="144016"/>
            <a:chOff x="4791443" y="4794870"/>
            <a:chExt cx="1679267" cy="144016"/>
          </a:xfrm>
        </p:grpSpPr>
        <p:sp>
          <p:nvSpPr>
            <p:cNvPr id="25" name="Rectangle 49">
              <a:extLst>
                <a:ext uri="{FF2B5EF4-FFF2-40B4-BE49-F238E27FC236}">
                  <a16:creationId xmlns:a16="http://schemas.microsoft.com/office/drawing/2014/main" id="{617F14CF-5E88-410D-BAA1-9F910565C148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id="{614A67FA-FC16-4379-B0F3-0EF7432FEA2F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7" name="Rectangle 51">
              <a:extLst>
                <a:ext uri="{FF2B5EF4-FFF2-40B4-BE49-F238E27FC236}">
                  <a16:creationId xmlns:a16="http://schemas.microsoft.com/office/drawing/2014/main" id="{873532B6-979E-413B-83E0-333CA7A4819B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8" name="Rectangle 52">
              <a:extLst>
                <a:ext uri="{FF2B5EF4-FFF2-40B4-BE49-F238E27FC236}">
                  <a16:creationId xmlns:a16="http://schemas.microsoft.com/office/drawing/2014/main" id="{54E3AC9E-AB8F-4E04-84A9-FA282DE577C4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Rectangle 53">
              <a:extLst>
                <a:ext uri="{FF2B5EF4-FFF2-40B4-BE49-F238E27FC236}">
                  <a16:creationId xmlns:a16="http://schemas.microsoft.com/office/drawing/2014/main" id="{204C0E0A-7944-423A-81A5-57AE0279B317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54">
              <a:extLst>
                <a:ext uri="{FF2B5EF4-FFF2-40B4-BE49-F238E27FC236}">
                  <a16:creationId xmlns:a16="http://schemas.microsoft.com/office/drawing/2014/main" id="{4A8E128F-689E-410E-AFD2-5A4AD529221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6461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E405-CE1A-4751-A50F-3A64ACD9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28B7-2275-49DB-84C7-ADBD0A0E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A91B-94A7-430E-8ED0-FC4DFC85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5665-5DE2-4115-8643-4788C001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39FC-5B17-4E63-AFB3-8D4DC677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2D2E-0DFE-436C-B09C-EA17BD58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88DDF-60D3-4B83-8637-BBA43179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6B13-67CA-4BD0-BA02-32CC2830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1255-A7C9-4E4A-9BFA-194487B0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7DF1-6EF0-473A-A67A-F311AAAF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8C2-5325-4AC5-844E-AACC4F77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C205-B6AB-40B5-B310-4DBA39D70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5BF1-DF91-43A0-B5B4-24DECB10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B9329-F3CB-4FDA-B73F-7319DD15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0F1A-428C-4894-856E-E98A786B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A024-7BBD-489D-804D-40EA572C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CC05-B97B-4CCE-9FEC-67A0E9A7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F9DD5-E634-4E0A-A221-36B40228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4CE4-A84C-4710-8F43-BD44AD0B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50ED5-17DB-405C-8345-C712C1112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F9D42-3824-48BC-BA14-53040B0E8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FC4FA-D631-4053-ACF8-8FD21798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CCD82-DAB2-4EBB-96B8-272617D4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E246D-BDB9-4116-8F67-6586992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738F-DA11-430A-8B89-2AA7EF2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0FF9F-3678-4719-BEF5-84C312E8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61620-87A4-4FE8-A920-BAC8E454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76656-AA88-4706-B004-8FAC8B36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31E9D-41F1-48AA-9CA0-6E6C4B49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795D3-CA27-4044-AFEF-6E7E74BD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D7D0-BB93-4215-B9AE-443819C6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591E-33D3-48C8-9911-4E09A568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25C5-1830-4187-949D-28BD5381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8396A-FE1A-432B-B12B-0666E10BD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AF04-8BAF-409F-AFCB-322797CA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E9C0-F01D-4375-BFCD-408B5FF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D1A9-625F-447E-B458-E23E33AC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6564-B7F1-4375-90C9-7D556A3F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46D5-D478-4C2B-BC0D-25201951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82B61-1F30-40F5-B758-CB39DCB47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3ADB4-3E0F-48E4-B43C-6B549D78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B3EA8-CE74-4BDA-85ED-12021FB2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B645-52D0-420D-BB1D-D67C4922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C6603-029D-40A2-B263-403424A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864DA-224E-4CE4-96DB-512876D4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4091-97CD-40C0-A6F2-5FC3CAFBB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2275-5F71-463B-81D5-512688C0E73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5823-1C9E-46CA-AEFB-9DF02ABF0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072-BE61-411C-8A9D-D86D324D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raft.tv/courses/angular/components/lifecycle-hooks/#_hooks_for_the_component_s_children" TargetMode="External"/><Relationship Id="rId2" Type="http://schemas.openxmlformats.org/officeDocument/2006/relationships/hyperlink" Target="https://codecraft.tv/courses/angular/components/lifecycle-hooks/#_hooks_for_the_componen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6103-FAA4-4E2E-9074-194F06EA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C9BEF-66F5-4339-875A-96D761D1C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6821"/>
            <a:ext cx="5157787" cy="43528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Typescript</a:t>
            </a:r>
          </a:p>
          <a:p>
            <a:r>
              <a:rPr lang="en-US" dirty="0"/>
              <a:t>Angular Features</a:t>
            </a:r>
          </a:p>
          <a:p>
            <a:r>
              <a:rPr lang="en-US" dirty="0"/>
              <a:t>Why Angular</a:t>
            </a:r>
          </a:p>
          <a:p>
            <a:r>
              <a:rPr lang="en-US" dirty="0"/>
              <a:t>Angular Architecture</a:t>
            </a:r>
          </a:p>
          <a:p>
            <a:r>
              <a:rPr lang="en-US" dirty="0"/>
              <a:t>Bootstrapping &amp; Compilation</a:t>
            </a:r>
          </a:p>
          <a:p>
            <a:r>
              <a:rPr lang="en-US" dirty="0"/>
              <a:t>Angular CLI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Templates, Interpolation,  Directives</a:t>
            </a:r>
          </a:p>
          <a:p>
            <a:r>
              <a:rPr lang="en-US" dirty="0"/>
              <a:t>Life Cycle Hooks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3F976-2AC8-434D-96F6-ABC76AB48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6821"/>
            <a:ext cx="5183188" cy="43528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Binding </a:t>
            </a:r>
          </a:p>
          <a:p>
            <a:r>
              <a:rPr lang="en-US" dirty="0"/>
              <a:t>Pipes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Angular Material</a:t>
            </a:r>
          </a:p>
          <a:p>
            <a:r>
              <a:rPr lang="en-US" dirty="0"/>
              <a:t>Services &amp; Dependency Injection</a:t>
            </a:r>
          </a:p>
          <a:p>
            <a:r>
              <a:rPr lang="en-US" dirty="0"/>
              <a:t>Routing &amp; Navigation</a:t>
            </a:r>
          </a:p>
          <a:p>
            <a:r>
              <a:rPr lang="en-US" dirty="0"/>
              <a:t>Http, Observables, </a:t>
            </a:r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Authentication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2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6AF0FB-6C3A-4939-9EA6-590E220C0484}"/>
              </a:ext>
            </a:extLst>
          </p:cNvPr>
          <p:cNvCxnSpPr>
            <a:stCxn id="12" idx="1"/>
            <a:endCxn id="10" idx="6"/>
          </p:cNvCxnSpPr>
          <p:nvPr/>
        </p:nvCxnSpPr>
        <p:spPr>
          <a:xfrm flipH="1">
            <a:off x="2972223" y="2286746"/>
            <a:ext cx="1651622" cy="674202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6B0954-FE29-461F-8DDF-F789F02BAEA3}"/>
              </a:ext>
            </a:extLst>
          </p:cNvPr>
          <p:cNvCxnSpPr>
            <a:stCxn id="14" idx="1"/>
            <a:endCxn id="10" idx="6"/>
          </p:cNvCxnSpPr>
          <p:nvPr/>
        </p:nvCxnSpPr>
        <p:spPr>
          <a:xfrm flipH="1" flipV="1">
            <a:off x="2972223" y="2960948"/>
            <a:ext cx="1651622" cy="2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C1C568-8F5D-4208-900D-371F35D2EFD7}"/>
              </a:ext>
            </a:extLst>
          </p:cNvPr>
          <p:cNvCxnSpPr>
            <a:stCxn id="13" idx="1"/>
            <a:endCxn id="10" idx="6"/>
          </p:cNvCxnSpPr>
          <p:nvPr/>
        </p:nvCxnSpPr>
        <p:spPr>
          <a:xfrm flipH="1" flipV="1">
            <a:off x="2972223" y="2960948"/>
            <a:ext cx="1651622" cy="67420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4DEC8E-B38F-4D48-A907-4CDB8C41B35C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>
            <a:off x="7584629" y="2286746"/>
            <a:ext cx="1651622" cy="674202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09F9F2-4960-4655-B129-713E628FF11C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7466549" y="2955010"/>
            <a:ext cx="1769703" cy="5938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B10A8-8BA1-4BB0-AA9C-CB7B04EFAA41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 flipV="1">
            <a:off x="7584629" y="2960948"/>
            <a:ext cx="1651622" cy="674205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A6F9DFC-0431-4725-9A68-3502D820B274}"/>
              </a:ext>
            </a:extLst>
          </p:cNvPr>
          <p:cNvSpPr/>
          <p:nvPr/>
        </p:nvSpPr>
        <p:spPr>
          <a:xfrm>
            <a:off x="9236251" y="2348880"/>
            <a:ext cx="1224136" cy="12241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657D6D-0087-4E18-8360-0A0399728776}"/>
              </a:ext>
            </a:extLst>
          </p:cNvPr>
          <p:cNvSpPr/>
          <p:nvPr/>
        </p:nvSpPr>
        <p:spPr>
          <a:xfrm>
            <a:off x="1748087" y="2348880"/>
            <a:ext cx="1224136" cy="12241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그룹 3">
            <a:extLst>
              <a:ext uri="{FF2B5EF4-FFF2-40B4-BE49-F238E27FC236}">
                <a16:creationId xmlns:a16="http://schemas.microsoft.com/office/drawing/2014/main" id="{D68B5276-E2D1-4266-AE05-A5DEE32B669D}"/>
              </a:ext>
            </a:extLst>
          </p:cNvPr>
          <p:cNvGrpSpPr/>
          <p:nvPr/>
        </p:nvGrpSpPr>
        <p:grpSpPr>
          <a:xfrm>
            <a:off x="4623845" y="2132857"/>
            <a:ext cx="2960784" cy="1656184"/>
            <a:chOff x="4618358" y="2132857"/>
            <a:chExt cx="2960784" cy="16561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808B6F-2439-48E4-9E28-178D58C78366}"/>
                </a:ext>
              </a:extLst>
            </p:cNvPr>
            <p:cNvSpPr txBox="1"/>
            <p:nvPr/>
          </p:nvSpPr>
          <p:spPr>
            <a:xfrm>
              <a:off x="4618358" y="2132857"/>
              <a:ext cx="2960784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DEB37A-F433-4047-9E02-0693DD3FD4BF}"/>
                </a:ext>
              </a:extLst>
            </p:cNvPr>
            <p:cNvSpPr txBox="1"/>
            <p:nvPr/>
          </p:nvSpPr>
          <p:spPr>
            <a:xfrm>
              <a:off x="4618358" y="3481264"/>
              <a:ext cx="2960784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23F41-5C5A-4910-B7C0-FE9B10B1656F}"/>
                </a:ext>
              </a:extLst>
            </p:cNvPr>
            <p:cNvSpPr txBox="1"/>
            <p:nvPr/>
          </p:nvSpPr>
          <p:spPr>
            <a:xfrm>
              <a:off x="4618358" y="2807061"/>
              <a:ext cx="2960784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A3945C-F935-47E6-A684-1630D913F881}"/>
              </a:ext>
            </a:extLst>
          </p:cNvPr>
          <p:cNvGrpSpPr/>
          <p:nvPr/>
        </p:nvGrpSpPr>
        <p:grpSpPr>
          <a:xfrm>
            <a:off x="4637661" y="4480584"/>
            <a:ext cx="2916683" cy="1477328"/>
            <a:chOff x="3122317" y="4283314"/>
            <a:chExt cx="1078329" cy="14773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94F336-508F-4CC8-A942-A84E9E907CBC}"/>
                </a:ext>
              </a:extLst>
            </p:cNvPr>
            <p:cNvSpPr txBox="1"/>
            <p:nvPr/>
          </p:nvSpPr>
          <p:spPr>
            <a:xfrm>
              <a:off x="3122317" y="4560313"/>
              <a:ext cx="10783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745ADF-A762-4D16-B754-9604E0D93F2E}"/>
                </a:ext>
              </a:extLst>
            </p:cNvPr>
            <p:cNvSpPr txBox="1"/>
            <p:nvPr/>
          </p:nvSpPr>
          <p:spPr>
            <a:xfrm>
              <a:off x="3122317" y="4283314"/>
              <a:ext cx="1078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33B22C-302C-4E1E-97AB-3BC65A3F41C1}"/>
              </a:ext>
            </a:extLst>
          </p:cNvPr>
          <p:cNvGrpSpPr/>
          <p:nvPr/>
        </p:nvGrpSpPr>
        <p:grpSpPr>
          <a:xfrm>
            <a:off x="1128585" y="4044472"/>
            <a:ext cx="2463140" cy="1477328"/>
            <a:chOff x="3122317" y="4283314"/>
            <a:chExt cx="1145017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CE883-ED3E-4707-B14E-17CC60F95716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3250CF-79B2-42CC-A7FF-D6F8FD3BE4E2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3AF202-D685-49DF-8DF9-CEE68C7EE70A}"/>
              </a:ext>
            </a:extLst>
          </p:cNvPr>
          <p:cNvGrpSpPr/>
          <p:nvPr/>
        </p:nvGrpSpPr>
        <p:grpSpPr>
          <a:xfrm>
            <a:off x="8616749" y="4093444"/>
            <a:ext cx="2463140" cy="1477328"/>
            <a:chOff x="3122317" y="4283314"/>
            <a:chExt cx="1145017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EDFE93-449E-47D8-941D-5A9C844CA7FD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29EC97-D5A7-4E99-904D-44A083D573DB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D7E53F31-BC3C-4BA5-A3EE-07D8E5B3507C}"/>
              </a:ext>
            </a:extLst>
          </p:cNvPr>
          <p:cNvSpPr/>
          <p:nvPr/>
        </p:nvSpPr>
        <p:spPr>
          <a:xfrm>
            <a:off x="9701699" y="2784235"/>
            <a:ext cx="378320" cy="3783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id="{8B2A53CC-B775-4CE7-AB25-9C78DED67BBA}"/>
              </a:ext>
            </a:extLst>
          </p:cNvPr>
          <p:cNvSpPr/>
          <p:nvPr/>
        </p:nvSpPr>
        <p:spPr>
          <a:xfrm>
            <a:off x="2157299" y="2767154"/>
            <a:ext cx="405712" cy="41248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716426-D654-4959-BC52-B303AA581E03}"/>
              </a:ext>
            </a:extLst>
          </p:cNvPr>
          <p:cNvSpPr/>
          <p:nvPr/>
        </p:nvSpPr>
        <p:spPr>
          <a:xfrm>
            <a:off x="0" y="1871968"/>
            <a:ext cx="4396383" cy="695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73294-6476-4C3C-8707-7D458C8E568B}"/>
              </a:ext>
            </a:extLst>
          </p:cNvPr>
          <p:cNvSpPr/>
          <p:nvPr/>
        </p:nvSpPr>
        <p:spPr>
          <a:xfrm>
            <a:off x="0" y="2763549"/>
            <a:ext cx="4396383" cy="695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99CE8-169D-4E19-8EE3-CF3F4D362A74}"/>
              </a:ext>
            </a:extLst>
          </p:cNvPr>
          <p:cNvSpPr/>
          <p:nvPr/>
        </p:nvSpPr>
        <p:spPr>
          <a:xfrm>
            <a:off x="0" y="3655130"/>
            <a:ext cx="4396383" cy="6957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6C5A3-95C7-4148-A2D5-9AFA8D50D8F7}"/>
              </a:ext>
            </a:extLst>
          </p:cNvPr>
          <p:cNvSpPr/>
          <p:nvPr/>
        </p:nvSpPr>
        <p:spPr>
          <a:xfrm>
            <a:off x="0" y="4546711"/>
            <a:ext cx="4396383" cy="695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2240A-3CAB-4335-8BBB-F39EE8C9A9D0}"/>
              </a:ext>
            </a:extLst>
          </p:cNvPr>
          <p:cNvSpPr/>
          <p:nvPr/>
        </p:nvSpPr>
        <p:spPr>
          <a:xfrm>
            <a:off x="0" y="5438291"/>
            <a:ext cx="4396383" cy="6957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2260E5-B594-416A-BE29-4608D317BF92}"/>
              </a:ext>
            </a:extLst>
          </p:cNvPr>
          <p:cNvSpPr/>
          <p:nvPr/>
        </p:nvSpPr>
        <p:spPr>
          <a:xfrm>
            <a:off x="4034951" y="1892259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B858A5-4890-4303-A733-609BA8EE7E0B}"/>
              </a:ext>
            </a:extLst>
          </p:cNvPr>
          <p:cNvSpPr/>
          <p:nvPr/>
        </p:nvSpPr>
        <p:spPr>
          <a:xfrm>
            <a:off x="4034951" y="2783840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84FF36-B7DB-4415-987D-9BD31F561D8D}"/>
              </a:ext>
            </a:extLst>
          </p:cNvPr>
          <p:cNvSpPr/>
          <p:nvPr/>
        </p:nvSpPr>
        <p:spPr>
          <a:xfrm>
            <a:off x="4034951" y="3675421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FCB9BF-CEF2-4A2E-9255-9033690FF223}"/>
              </a:ext>
            </a:extLst>
          </p:cNvPr>
          <p:cNvSpPr/>
          <p:nvPr/>
        </p:nvSpPr>
        <p:spPr>
          <a:xfrm>
            <a:off x="4034951" y="4567002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EB7901-3008-4D96-AD80-41D82DD9BEBB}"/>
              </a:ext>
            </a:extLst>
          </p:cNvPr>
          <p:cNvSpPr/>
          <p:nvPr/>
        </p:nvSpPr>
        <p:spPr>
          <a:xfrm>
            <a:off x="4043743" y="5458583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B1D99-4079-4E61-A8E8-3668FA2EAFD5}"/>
              </a:ext>
            </a:extLst>
          </p:cNvPr>
          <p:cNvSpPr txBox="1"/>
          <p:nvPr/>
        </p:nvSpPr>
        <p:spPr>
          <a:xfrm>
            <a:off x="1028699" y="1988859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C5904-DD11-42ED-A208-596E0BF256E7}"/>
              </a:ext>
            </a:extLst>
          </p:cNvPr>
          <p:cNvSpPr txBox="1"/>
          <p:nvPr/>
        </p:nvSpPr>
        <p:spPr>
          <a:xfrm>
            <a:off x="1028699" y="2871690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6A164-1315-412E-BAC6-1BCCBF72E365}"/>
              </a:ext>
            </a:extLst>
          </p:cNvPr>
          <p:cNvSpPr txBox="1"/>
          <p:nvPr/>
        </p:nvSpPr>
        <p:spPr>
          <a:xfrm>
            <a:off x="1028699" y="3754521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7E8ABA-3723-4793-8419-AD2F8EB313A5}"/>
              </a:ext>
            </a:extLst>
          </p:cNvPr>
          <p:cNvSpPr txBox="1"/>
          <p:nvPr/>
        </p:nvSpPr>
        <p:spPr>
          <a:xfrm>
            <a:off x="1028699" y="4637352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90F0B-F75D-4F32-B371-E0F691D05774}"/>
              </a:ext>
            </a:extLst>
          </p:cNvPr>
          <p:cNvSpPr txBox="1"/>
          <p:nvPr/>
        </p:nvSpPr>
        <p:spPr>
          <a:xfrm>
            <a:off x="1028699" y="5555351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E7CAE9-910A-4781-B6D7-CFE55EEC38FB}"/>
              </a:ext>
            </a:extLst>
          </p:cNvPr>
          <p:cNvGrpSpPr/>
          <p:nvPr/>
        </p:nvGrpSpPr>
        <p:grpSpPr>
          <a:xfrm>
            <a:off x="4910404" y="1852001"/>
            <a:ext cx="2808000" cy="664784"/>
            <a:chOff x="6210996" y="1433695"/>
            <a:chExt cx="1712589" cy="47294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C08DCB-2958-4CAF-B85A-80A6D0757A35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85EC45-1B21-40A4-A53E-E401346A7B58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06721D-E638-4B2B-8041-1413339E0BE5}"/>
              </a:ext>
            </a:extLst>
          </p:cNvPr>
          <p:cNvGrpSpPr/>
          <p:nvPr/>
        </p:nvGrpSpPr>
        <p:grpSpPr>
          <a:xfrm>
            <a:off x="4910404" y="2741409"/>
            <a:ext cx="2808000" cy="664784"/>
            <a:chOff x="6210996" y="1433695"/>
            <a:chExt cx="1712589" cy="4729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3C6712-827A-4799-9194-1808C7BC7B5D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AA3163-BE85-4973-8D9A-521508C0AF37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0D1EC9-8BBA-47F7-AEF1-518C76CBE607}"/>
              </a:ext>
            </a:extLst>
          </p:cNvPr>
          <p:cNvGrpSpPr/>
          <p:nvPr/>
        </p:nvGrpSpPr>
        <p:grpSpPr>
          <a:xfrm>
            <a:off x="4910404" y="3630817"/>
            <a:ext cx="2808000" cy="664784"/>
            <a:chOff x="6210996" y="1433695"/>
            <a:chExt cx="1712589" cy="47294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DFE1BC-F5FF-4FC9-95C1-95C2D70004F9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A1D842-83E0-499C-8E67-CA337E8285BD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0CC25D-AE8C-4B7C-BBF3-A4F02B7941A1}"/>
              </a:ext>
            </a:extLst>
          </p:cNvPr>
          <p:cNvGrpSpPr/>
          <p:nvPr/>
        </p:nvGrpSpPr>
        <p:grpSpPr>
          <a:xfrm>
            <a:off x="4910404" y="4520225"/>
            <a:ext cx="2808000" cy="664784"/>
            <a:chOff x="6210996" y="1433695"/>
            <a:chExt cx="1712589" cy="47294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24A037-ED84-46FD-B2B7-A35E4FD563F0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F6B753-DD62-44C9-AC5E-97EF730D1E4B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14801A0-DCE6-48D7-899A-B19C7D3FFD27}"/>
              </a:ext>
            </a:extLst>
          </p:cNvPr>
          <p:cNvGrpSpPr/>
          <p:nvPr/>
        </p:nvGrpSpPr>
        <p:grpSpPr>
          <a:xfrm>
            <a:off x="4910404" y="5409633"/>
            <a:ext cx="2808000" cy="664784"/>
            <a:chOff x="6210996" y="1433695"/>
            <a:chExt cx="1712589" cy="47294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EC8BFC-2069-4C18-BBFF-5AAB2C8DBA6C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4EBDD4-2C39-4CEE-9530-BB4A392FC25A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Freeform 8">
            <a:extLst>
              <a:ext uri="{FF2B5EF4-FFF2-40B4-BE49-F238E27FC236}">
                <a16:creationId xmlns:a16="http://schemas.microsoft.com/office/drawing/2014/main" id="{467F1DF8-6F9F-4525-9DE7-7350F2608E66}"/>
              </a:ext>
            </a:extLst>
          </p:cNvPr>
          <p:cNvSpPr>
            <a:spLocks noEditPoints="1"/>
          </p:cNvSpPr>
          <p:nvPr/>
        </p:nvSpPr>
        <p:spPr bwMode="auto">
          <a:xfrm>
            <a:off x="8056646" y="1620715"/>
            <a:ext cx="3300484" cy="4729276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타원 55">
            <a:extLst>
              <a:ext uri="{FF2B5EF4-FFF2-40B4-BE49-F238E27FC236}">
                <a16:creationId xmlns:a16="http://schemas.microsoft.com/office/drawing/2014/main" id="{4E2E9859-5327-48F2-B9A2-814D85903964}"/>
              </a:ext>
            </a:extLst>
          </p:cNvPr>
          <p:cNvSpPr/>
          <p:nvPr/>
        </p:nvSpPr>
        <p:spPr>
          <a:xfrm>
            <a:off x="8459926" y="1620715"/>
            <a:ext cx="768503" cy="76850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56">
            <a:extLst>
              <a:ext uri="{FF2B5EF4-FFF2-40B4-BE49-F238E27FC236}">
                <a16:creationId xmlns:a16="http://schemas.microsoft.com/office/drawing/2014/main" id="{B639AFC8-6780-4030-A016-5505A5819FAB}"/>
              </a:ext>
            </a:extLst>
          </p:cNvPr>
          <p:cNvSpPr/>
          <p:nvPr/>
        </p:nvSpPr>
        <p:spPr>
          <a:xfrm>
            <a:off x="9846465" y="2635921"/>
            <a:ext cx="1454866" cy="14548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57">
            <a:extLst>
              <a:ext uri="{FF2B5EF4-FFF2-40B4-BE49-F238E27FC236}">
                <a16:creationId xmlns:a16="http://schemas.microsoft.com/office/drawing/2014/main" id="{835BBF36-8432-4A8A-85E8-45B39532241A}"/>
              </a:ext>
            </a:extLst>
          </p:cNvPr>
          <p:cNvSpPr/>
          <p:nvPr/>
        </p:nvSpPr>
        <p:spPr>
          <a:xfrm>
            <a:off x="8780209" y="3546088"/>
            <a:ext cx="1020914" cy="102091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58">
            <a:extLst>
              <a:ext uri="{FF2B5EF4-FFF2-40B4-BE49-F238E27FC236}">
                <a16:creationId xmlns:a16="http://schemas.microsoft.com/office/drawing/2014/main" id="{CD040154-108A-4802-BDDC-3BB8421BE46F}"/>
              </a:ext>
            </a:extLst>
          </p:cNvPr>
          <p:cNvSpPr/>
          <p:nvPr/>
        </p:nvSpPr>
        <p:spPr>
          <a:xfrm>
            <a:off x="8938283" y="4637352"/>
            <a:ext cx="1345469" cy="134546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59">
            <a:extLst>
              <a:ext uri="{FF2B5EF4-FFF2-40B4-BE49-F238E27FC236}">
                <a16:creationId xmlns:a16="http://schemas.microsoft.com/office/drawing/2014/main" id="{1201EF73-6280-4C85-B5FD-6E9D0315FCC7}"/>
              </a:ext>
            </a:extLst>
          </p:cNvPr>
          <p:cNvSpPr/>
          <p:nvPr/>
        </p:nvSpPr>
        <p:spPr>
          <a:xfrm>
            <a:off x="8119375" y="2665827"/>
            <a:ext cx="623918" cy="62391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EFD7CD12-F73E-4BCB-A928-D08AF97A12CB}"/>
              </a:ext>
            </a:extLst>
          </p:cNvPr>
          <p:cNvSpPr/>
          <p:nvPr/>
        </p:nvSpPr>
        <p:spPr>
          <a:xfrm rot="2700000">
            <a:off x="4250452" y="4665912"/>
            <a:ext cx="246189" cy="44137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1753CE0C-CC17-42C4-B584-1F64A732D142}"/>
              </a:ext>
            </a:extLst>
          </p:cNvPr>
          <p:cNvSpPr/>
          <p:nvPr/>
        </p:nvSpPr>
        <p:spPr>
          <a:xfrm>
            <a:off x="4215945" y="5618041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7A555757-261D-4655-8933-DBB6774F95CD}"/>
              </a:ext>
            </a:extLst>
          </p:cNvPr>
          <p:cNvSpPr/>
          <p:nvPr/>
        </p:nvSpPr>
        <p:spPr>
          <a:xfrm>
            <a:off x="4183813" y="3823359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06196439-B57E-45FA-A121-3D1127C18536}"/>
              </a:ext>
            </a:extLst>
          </p:cNvPr>
          <p:cNvSpPr/>
          <p:nvPr/>
        </p:nvSpPr>
        <p:spPr>
          <a:xfrm>
            <a:off x="4210396" y="2965754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Block Arc 10">
            <a:extLst>
              <a:ext uri="{FF2B5EF4-FFF2-40B4-BE49-F238E27FC236}">
                <a16:creationId xmlns:a16="http://schemas.microsoft.com/office/drawing/2014/main" id="{B2F3B575-263E-4EAA-9041-4A8BD7658C39}"/>
              </a:ext>
            </a:extLst>
          </p:cNvPr>
          <p:cNvSpPr/>
          <p:nvPr/>
        </p:nvSpPr>
        <p:spPr>
          <a:xfrm>
            <a:off x="4171911" y="2090929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100FC59E-C6AD-4AFC-9C4F-36D0D6212977}"/>
              </a:ext>
            </a:extLst>
          </p:cNvPr>
          <p:cNvSpPr/>
          <p:nvPr/>
        </p:nvSpPr>
        <p:spPr>
          <a:xfrm>
            <a:off x="9444637" y="5185009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7">
            <a:extLst>
              <a:ext uri="{FF2B5EF4-FFF2-40B4-BE49-F238E27FC236}">
                <a16:creationId xmlns:a16="http://schemas.microsoft.com/office/drawing/2014/main" id="{612D2FB1-76BA-4A4B-BEA8-5928B41BB6E4}"/>
              </a:ext>
            </a:extLst>
          </p:cNvPr>
          <p:cNvSpPr/>
          <p:nvPr/>
        </p:nvSpPr>
        <p:spPr>
          <a:xfrm>
            <a:off x="9108220" y="3874099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5BB4D871-0E45-47D1-835F-FB555CDD3059}"/>
              </a:ext>
            </a:extLst>
          </p:cNvPr>
          <p:cNvSpPr/>
          <p:nvPr/>
        </p:nvSpPr>
        <p:spPr>
          <a:xfrm>
            <a:off x="8285873" y="2833282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Block Arc 10">
            <a:extLst>
              <a:ext uri="{FF2B5EF4-FFF2-40B4-BE49-F238E27FC236}">
                <a16:creationId xmlns:a16="http://schemas.microsoft.com/office/drawing/2014/main" id="{FB67A3B5-E582-4332-8879-241DAA302337}"/>
              </a:ext>
            </a:extLst>
          </p:cNvPr>
          <p:cNvSpPr/>
          <p:nvPr/>
        </p:nvSpPr>
        <p:spPr>
          <a:xfrm>
            <a:off x="8635736" y="1871968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ectangle 16">
            <a:extLst>
              <a:ext uri="{FF2B5EF4-FFF2-40B4-BE49-F238E27FC236}">
                <a16:creationId xmlns:a16="http://schemas.microsoft.com/office/drawing/2014/main" id="{B4020797-BDAC-4B6B-B1C2-762645498847}"/>
              </a:ext>
            </a:extLst>
          </p:cNvPr>
          <p:cNvSpPr/>
          <p:nvPr/>
        </p:nvSpPr>
        <p:spPr>
          <a:xfrm rot="2700000">
            <a:off x="10538111" y="3122529"/>
            <a:ext cx="246189" cy="44137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EA135B-A5DB-4E09-B596-82106F299DA6}"/>
              </a:ext>
            </a:extLst>
          </p:cNvPr>
          <p:cNvGrpSpPr/>
          <p:nvPr/>
        </p:nvGrpSpPr>
        <p:grpSpPr>
          <a:xfrm>
            <a:off x="5181165" y="1845381"/>
            <a:ext cx="1685515" cy="4334795"/>
            <a:chOff x="3736544" y="1720397"/>
            <a:chExt cx="1579250" cy="40615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9D8638-89F6-4687-971F-769F73585C51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068B347A-D260-4010-B263-4B2976A52168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C32B23DC-41A3-496B-A733-30C07F2BF395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51012827-779C-47FB-9963-85B3374EE0BE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A4D7F081-E0A7-45F7-A5DD-E6EB716F8973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9918C5-0843-4F8C-8E79-10FE69166E56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5A29C4FB-C530-4DCC-892C-F644F90AEE97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77E8AAEE-39E3-4AB9-854C-5DED40244DAD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0DA3321F-89EB-400A-9C44-93A73DBCE162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991D086B-B0BF-43D1-A1A2-0E1796AD51F0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8B215B-3989-4CB8-A708-5F596FC26022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12" name="Flowchart: Decision 11">
                <a:extLst>
                  <a:ext uri="{FF2B5EF4-FFF2-40B4-BE49-F238E27FC236}">
                    <a16:creationId xmlns:a16="http://schemas.microsoft.com/office/drawing/2014/main" id="{F9FEEDE4-E475-4BD5-BE50-4C12C91C04F9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A4B18F09-7DED-421A-8EBB-765A166E7A69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ADDB3D24-637A-4D0A-A48D-19270FA4877E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0D1162CD-84B8-4036-ADC9-E19235ACE837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D973EC-10FD-4E39-8C5D-89836AECD11F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CF51A711-3412-4D9A-8EA8-B132923C1947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7193A043-CD07-42F5-9846-B9A6A29F8334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42AA07ED-8734-4F91-BAA4-0BA15742F737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624E3903-23FB-4D8D-BF2B-EE9AC63B5301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271FAB-5796-4D5D-AA13-B12F1002D953}"/>
              </a:ext>
            </a:extLst>
          </p:cNvPr>
          <p:cNvGrpSpPr/>
          <p:nvPr/>
        </p:nvGrpSpPr>
        <p:grpSpPr>
          <a:xfrm>
            <a:off x="7185104" y="1969720"/>
            <a:ext cx="4121771" cy="923330"/>
            <a:chOff x="3017859" y="4283314"/>
            <a:chExt cx="1886852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302A4E-BFCE-4989-8426-18EF4BBC1341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737AB4-0499-47A1-8607-5E42A690D49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03614A-2678-46FC-9CC7-F339B8E6EFAC}"/>
              </a:ext>
            </a:extLst>
          </p:cNvPr>
          <p:cNvGrpSpPr/>
          <p:nvPr/>
        </p:nvGrpSpPr>
        <p:grpSpPr>
          <a:xfrm>
            <a:off x="7163838" y="4129960"/>
            <a:ext cx="4121771" cy="923330"/>
            <a:chOff x="3017859" y="4283314"/>
            <a:chExt cx="1886852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07B657-4D01-478F-B63D-6C7BDE8F9907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C29B00-1FE1-4DA3-9966-DDF8F761C4E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20B80E-AD98-4576-8CCD-DC6A603E7B4B}"/>
              </a:ext>
            </a:extLst>
          </p:cNvPr>
          <p:cNvGrpSpPr/>
          <p:nvPr/>
        </p:nvGrpSpPr>
        <p:grpSpPr>
          <a:xfrm>
            <a:off x="721735" y="3049840"/>
            <a:ext cx="4175329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D41188-A80D-4E0B-87FE-8577A5FF171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8A8C7F-D485-4D55-8730-22935B01332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14FBAD-973F-461C-BF93-ADF295D750A4}"/>
              </a:ext>
            </a:extLst>
          </p:cNvPr>
          <p:cNvGrpSpPr/>
          <p:nvPr/>
        </p:nvGrpSpPr>
        <p:grpSpPr>
          <a:xfrm>
            <a:off x="753634" y="5210080"/>
            <a:ext cx="4175329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C5186F-A025-47F5-98AC-0CF09E8B6F0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FA220F-5188-476C-A982-0649137E18D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6" name="Donut 8">
            <a:extLst>
              <a:ext uri="{FF2B5EF4-FFF2-40B4-BE49-F238E27FC236}">
                <a16:creationId xmlns:a16="http://schemas.microsoft.com/office/drawing/2014/main" id="{6E62F466-9A26-4C6A-BF05-14B7791C6354}"/>
              </a:ext>
            </a:extLst>
          </p:cNvPr>
          <p:cNvSpPr/>
          <p:nvPr/>
        </p:nvSpPr>
        <p:spPr>
          <a:xfrm>
            <a:off x="4377964" y="4291416"/>
            <a:ext cx="433022" cy="517600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F06704CA-3BE4-495A-B717-EDE9C5D4BD12}"/>
              </a:ext>
            </a:extLst>
          </p:cNvPr>
          <p:cNvSpPr/>
          <p:nvPr/>
        </p:nvSpPr>
        <p:spPr>
          <a:xfrm>
            <a:off x="4344121" y="2141160"/>
            <a:ext cx="501263" cy="50534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B0EEE7F4-AA4E-40F3-ADD3-06EA3E73AAC6}"/>
              </a:ext>
            </a:extLst>
          </p:cNvPr>
          <p:cNvSpPr>
            <a:spLocks noChangeAspect="1"/>
          </p:cNvSpPr>
          <p:nvPr/>
        </p:nvSpPr>
        <p:spPr>
          <a:xfrm>
            <a:off x="7269913" y="3113016"/>
            <a:ext cx="359923" cy="51998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자유형 151">
            <a:extLst>
              <a:ext uri="{FF2B5EF4-FFF2-40B4-BE49-F238E27FC236}">
                <a16:creationId xmlns:a16="http://schemas.microsoft.com/office/drawing/2014/main" id="{7AF205DE-A757-4768-AFCA-66893ACFB95E}"/>
              </a:ext>
            </a:extLst>
          </p:cNvPr>
          <p:cNvSpPr/>
          <p:nvPr/>
        </p:nvSpPr>
        <p:spPr>
          <a:xfrm>
            <a:off x="7161707" y="5326114"/>
            <a:ext cx="468128" cy="491333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0E19244-9596-4901-949D-D2FB3682A45F}"/>
              </a:ext>
            </a:extLst>
          </p:cNvPr>
          <p:cNvGrpSpPr/>
          <p:nvPr/>
        </p:nvGrpSpPr>
        <p:grpSpPr>
          <a:xfrm>
            <a:off x="6724650" y="-463489"/>
            <a:ext cx="5248275" cy="7321489"/>
            <a:chOff x="6724650" y="-463489"/>
            <a:chExt cx="5248275" cy="732148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015831E-E0E9-4182-A030-9F1D07EA9988}"/>
                </a:ext>
              </a:extLst>
            </p:cNvPr>
            <p:cNvSpPr/>
            <p:nvPr/>
          </p:nvSpPr>
          <p:spPr>
            <a:xfrm>
              <a:off x="8312906" y="-16226"/>
              <a:ext cx="1515041" cy="746647"/>
            </a:xfrm>
            <a:custGeom>
              <a:avLst/>
              <a:gdLst>
                <a:gd name="connsiteX0" fmla="*/ 226894 w 1515040"/>
                <a:gd name="connsiteY0" fmla="*/ 398695 h 746646"/>
                <a:gd name="connsiteX1" fmla="*/ 371149 w 1515040"/>
                <a:gd name="connsiteY1" fmla="*/ 654585 h 746646"/>
                <a:gd name="connsiteX2" fmla="*/ 532801 w 1515040"/>
                <a:gd name="connsiteY2" fmla="*/ 750996 h 746646"/>
                <a:gd name="connsiteX3" fmla="*/ 728524 w 1515040"/>
                <a:gd name="connsiteY3" fmla="*/ 704603 h 746646"/>
                <a:gd name="connsiteX4" fmla="*/ 876404 w 1515040"/>
                <a:gd name="connsiteY4" fmla="*/ 595143 h 746646"/>
                <a:gd name="connsiteX5" fmla="*/ 1462123 w 1515040"/>
                <a:gd name="connsiteY5" fmla="*/ 64516 h 746646"/>
                <a:gd name="connsiteX6" fmla="*/ 1518665 w 1515040"/>
                <a:gd name="connsiteY6" fmla="*/ 0 h 746646"/>
                <a:gd name="connsiteX7" fmla="*/ 0 w 1515040"/>
                <a:gd name="connsiteY7" fmla="*/ 0 h 746646"/>
                <a:gd name="connsiteX8" fmla="*/ 159478 w 1515040"/>
                <a:gd name="connsiteY8" fmla="*/ 297209 h 746646"/>
                <a:gd name="connsiteX9" fmla="*/ 226169 w 1515040"/>
                <a:gd name="connsiteY9" fmla="*/ 403044 h 746646"/>
                <a:gd name="connsiteX10" fmla="*/ 226894 w 1515040"/>
                <a:gd name="connsiteY10" fmla="*/ 398695 h 74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5040" h="746646">
                  <a:moveTo>
                    <a:pt x="226894" y="398695"/>
                  </a:moveTo>
                  <a:cubicBezTo>
                    <a:pt x="247916" y="421892"/>
                    <a:pt x="336354" y="619065"/>
                    <a:pt x="371149" y="654585"/>
                  </a:cubicBezTo>
                  <a:cubicBezTo>
                    <a:pt x="415368" y="698804"/>
                    <a:pt x="468285" y="744472"/>
                    <a:pt x="532801" y="750996"/>
                  </a:cubicBezTo>
                  <a:cubicBezTo>
                    <a:pt x="593693" y="756796"/>
                    <a:pt x="677056" y="731424"/>
                    <a:pt x="728524" y="704603"/>
                  </a:cubicBezTo>
                  <a:cubicBezTo>
                    <a:pt x="786516" y="674157"/>
                    <a:pt x="820587" y="629213"/>
                    <a:pt x="876404" y="595143"/>
                  </a:cubicBezTo>
                  <a:cubicBezTo>
                    <a:pt x="933671" y="560348"/>
                    <a:pt x="1352663" y="147880"/>
                    <a:pt x="1462123" y="64516"/>
                  </a:cubicBezTo>
                  <a:cubicBezTo>
                    <a:pt x="1465023" y="60167"/>
                    <a:pt x="1522290" y="5799"/>
                    <a:pt x="1518665" y="0"/>
                  </a:cubicBezTo>
                  <a:cubicBezTo>
                    <a:pt x="1038781" y="0"/>
                    <a:pt x="479884" y="0"/>
                    <a:pt x="0" y="0"/>
                  </a:cubicBezTo>
                  <a:cubicBezTo>
                    <a:pt x="37695" y="86988"/>
                    <a:pt x="108735" y="218195"/>
                    <a:pt x="159478" y="297209"/>
                  </a:cubicBezTo>
                  <a:cubicBezTo>
                    <a:pt x="181950" y="332729"/>
                    <a:pt x="208771" y="363900"/>
                    <a:pt x="226169" y="403044"/>
                  </a:cubicBezTo>
                  <a:cubicBezTo>
                    <a:pt x="227619" y="404494"/>
                    <a:pt x="223994" y="395795"/>
                    <a:pt x="226894" y="398695"/>
                  </a:cubicBezTo>
                  <a:close/>
                </a:path>
              </a:pathLst>
            </a:custGeom>
            <a:solidFill>
              <a:srgbClr val="FE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792E444-6356-4947-8C05-4F20346FBCE5}"/>
                </a:ext>
              </a:extLst>
            </p:cNvPr>
            <p:cNvSpPr/>
            <p:nvPr/>
          </p:nvSpPr>
          <p:spPr>
            <a:xfrm>
              <a:off x="6895629" y="6391074"/>
              <a:ext cx="268213" cy="326205"/>
            </a:xfrm>
            <a:custGeom>
              <a:avLst/>
              <a:gdLst>
                <a:gd name="connsiteX0" fmla="*/ 47940 w 268212"/>
                <a:gd name="connsiteY0" fmla="*/ 35610 h 326204"/>
                <a:gd name="connsiteX1" fmla="*/ 143627 w 268212"/>
                <a:gd name="connsiteY1" fmla="*/ 21837 h 326204"/>
                <a:gd name="connsiteX2" fmla="*/ 271209 w 268212"/>
                <a:gd name="connsiteY2" fmla="*/ 1540 h 326204"/>
                <a:gd name="connsiteX3" fmla="*/ 146527 w 268212"/>
                <a:gd name="connsiteY3" fmla="*/ 117524 h 326204"/>
                <a:gd name="connsiteX4" fmla="*/ 19669 w 268212"/>
                <a:gd name="connsiteY4" fmla="*/ 327745 h 326204"/>
                <a:gd name="connsiteX5" fmla="*/ 10246 w 268212"/>
                <a:gd name="connsiteY5" fmla="*/ 313972 h 326204"/>
                <a:gd name="connsiteX6" fmla="*/ 18944 w 268212"/>
                <a:gd name="connsiteY6" fmla="*/ 48659 h 326204"/>
                <a:gd name="connsiteX7" fmla="*/ 47940 w 268212"/>
                <a:gd name="connsiteY7" fmla="*/ 35610 h 32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212" h="326204">
                  <a:moveTo>
                    <a:pt x="47940" y="35610"/>
                  </a:moveTo>
                  <a:cubicBezTo>
                    <a:pt x="79111" y="27637"/>
                    <a:pt x="124055" y="26187"/>
                    <a:pt x="143627" y="21837"/>
                  </a:cubicBezTo>
                  <a:cubicBezTo>
                    <a:pt x="180597" y="14588"/>
                    <a:pt x="235689" y="-5709"/>
                    <a:pt x="271209" y="1540"/>
                  </a:cubicBezTo>
                  <a:cubicBezTo>
                    <a:pt x="269760" y="34886"/>
                    <a:pt x="173348" y="93602"/>
                    <a:pt x="146527" y="117524"/>
                  </a:cubicBezTo>
                  <a:cubicBezTo>
                    <a:pt x="82736" y="174791"/>
                    <a:pt x="39966" y="244382"/>
                    <a:pt x="19669" y="327745"/>
                  </a:cubicBezTo>
                  <a:cubicBezTo>
                    <a:pt x="7346" y="329195"/>
                    <a:pt x="16770" y="316872"/>
                    <a:pt x="10246" y="313972"/>
                  </a:cubicBezTo>
                  <a:cubicBezTo>
                    <a:pt x="-9327" y="305273"/>
                    <a:pt x="2272" y="67506"/>
                    <a:pt x="18944" y="48659"/>
                  </a:cubicBezTo>
                  <a:cubicBezTo>
                    <a:pt x="25468" y="43584"/>
                    <a:pt x="35617" y="39235"/>
                    <a:pt x="47940" y="35610"/>
                  </a:cubicBezTo>
                  <a:close/>
                </a:path>
              </a:pathLst>
            </a:custGeom>
            <a:solidFill>
              <a:srgbClr val="FC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AE3D36A-F323-468D-B20E-BDA2044B3DE4}"/>
                </a:ext>
              </a:extLst>
            </p:cNvPr>
            <p:cNvSpPr/>
            <p:nvPr/>
          </p:nvSpPr>
          <p:spPr>
            <a:xfrm>
              <a:off x="6908050" y="33792"/>
              <a:ext cx="5059801" cy="6400866"/>
            </a:xfrm>
            <a:custGeom>
              <a:avLst/>
              <a:gdLst>
                <a:gd name="connsiteX0" fmla="*/ 5051827 w 5059801"/>
                <a:gd name="connsiteY0" fmla="*/ 4996011 h 6400866"/>
                <a:gd name="connsiteX1" fmla="*/ 4874227 w 5059801"/>
                <a:gd name="connsiteY1" fmla="*/ 3944906 h 6400866"/>
                <a:gd name="connsiteX2" fmla="*/ 4740121 w 5059801"/>
                <a:gd name="connsiteY2" fmla="*/ 2893801 h 6400866"/>
                <a:gd name="connsiteX3" fmla="*/ 4693002 w 5059801"/>
                <a:gd name="connsiteY3" fmla="*/ 2219644 h 6400866"/>
                <a:gd name="connsiteX4" fmla="*/ 4598040 w 5059801"/>
                <a:gd name="connsiteY4" fmla="*/ 1651323 h 6400866"/>
                <a:gd name="connsiteX5" fmla="*/ 4508153 w 5059801"/>
                <a:gd name="connsiteY5" fmla="*/ 1472997 h 6400866"/>
                <a:gd name="connsiteX6" fmla="*/ 4087711 w 5059801"/>
                <a:gd name="connsiteY6" fmla="*/ 1023560 h 6400866"/>
                <a:gd name="connsiteX7" fmla="*/ 3551285 w 5059801"/>
                <a:gd name="connsiteY7" fmla="*/ 655310 h 6400866"/>
                <a:gd name="connsiteX8" fmla="*/ 3225080 w 5059801"/>
                <a:gd name="connsiteY8" fmla="*/ 469011 h 6400866"/>
                <a:gd name="connsiteX9" fmla="*/ 3094598 w 5059801"/>
                <a:gd name="connsiteY9" fmla="*/ 358826 h 6400866"/>
                <a:gd name="connsiteX10" fmla="*/ 3040955 w 5059801"/>
                <a:gd name="connsiteY10" fmla="*/ 242117 h 6400866"/>
                <a:gd name="connsiteX11" fmla="*/ 2893800 w 5059801"/>
                <a:gd name="connsiteY11" fmla="*/ 1 h 6400866"/>
                <a:gd name="connsiteX12" fmla="*/ 2283435 w 5059801"/>
                <a:gd name="connsiteY12" fmla="*/ 544401 h 6400866"/>
                <a:gd name="connsiteX13" fmla="*/ 2023196 w 5059801"/>
                <a:gd name="connsiteY13" fmla="*/ 689381 h 6400866"/>
                <a:gd name="connsiteX14" fmla="*/ 1777455 w 5059801"/>
                <a:gd name="connsiteY14" fmla="*/ 603842 h 6400866"/>
                <a:gd name="connsiteX15" fmla="*/ 1631025 w 5059801"/>
                <a:gd name="connsiteY15" fmla="*/ 346503 h 6400866"/>
                <a:gd name="connsiteX16" fmla="*/ 1588981 w 5059801"/>
                <a:gd name="connsiteY16" fmla="*/ 471911 h 6400866"/>
                <a:gd name="connsiteX17" fmla="*/ 1392533 w 5059801"/>
                <a:gd name="connsiteY17" fmla="*/ 582095 h 6400866"/>
                <a:gd name="connsiteX18" fmla="*/ 861181 w 5059801"/>
                <a:gd name="connsiteY18" fmla="*/ 796666 h 6400866"/>
                <a:gd name="connsiteX19" fmla="*/ 609641 w 5059801"/>
                <a:gd name="connsiteY19" fmla="*/ 997463 h 6400866"/>
                <a:gd name="connsiteX20" fmla="*/ 487133 w 5059801"/>
                <a:gd name="connsiteY20" fmla="*/ 1312795 h 6400866"/>
                <a:gd name="connsiteX21" fmla="*/ 379123 w 5059801"/>
                <a:gd name="connsiteY21" fmla="*/ 2388546 h 6400866"/>
                <a:gd name="connsiteX22" fmla="*/ 250815 w 5059801"/>
                <a:gd name="connsiteY22" fmla="*/ 3831097 h 6400866"/>
                <a:gd name="connsiteX23" fmla="*/ 69590 w 5059801"/>
                <a:gd name="connsiteY23" fmla="*/ 5675242 h 6400866"/>
                <a:gd name="connsiteX24" fmla="*/ 0 w 5059801"/>
                <a:gd name="connsiteY24" fmla="*/ 6400867 h 6400866"/>
                <a:gd name="connsiteX25" fmla="*/ 210221 w 5059801"/>
                <a:gd name="connsiteY25" fmla="*/ 6365347 h 6400866"/>
                <a:gd name="connsiteX26" fmla="*/ 499456 w 5059801"/>
                <a:gd name="connsiteY26" fmla="*/ 6306630 h 6400866"/>
                <a:gd name="connsiteX27" fmla="*/ 1630300 w 5059801"/>
                <a:gd name="connsiteY27" fmla="*/ 6282708 h 6400866"/>
                <a:gd name="connsiteX28" fmla="*/ 3030806 w 5059801"/>
                <a:gd name="connsiteY28" fmla="*/ 6135554 h 6400866"/>
                <a:gd name="connsiteX29" fmla="*/ 3825297 w 5059801"/>
                <a:gd name="connsiteY29" fmla="*/ 5998548 h 6400866"/>
                <a:gd name="connsiteX30" fmla="*/ 4776366 w 5059801"/>
                <a:gd name="connsiteY30" fmla="*/ 5579555 h 6400866"/>
                <a:gd name="connsiteX31" fmla="*/ 5024281 w 5059801"/>
                <a:gd name="connsiteY31" fmla="*/ 5333090 h 6400866"/>
                <a:gd name="connsiteX32" fmla="*/ 5051827 w 5059801"/>
                <a:gd name="connsiteY32" fmla="*/ 4996011 h 6400866"/>
                <a:gd name="connsiteX33" fmla="*/ 2794489 w 5059801"/>
                <a:gd name="connsiteY33" fmla="*/ 140631 h 6400866"/>
                <a:gd name="connsiteX34" fmla="*/ 2794489 w 5059801"/>
                <a:gd name="connsiteY34" fmla="*/ 140631 h 6400866"/>
                <a:gd name="connsiteX35" fmla="*/ 2794489 w 5059801"/>
                <a:gd name="connsiteY35" fmla="*/ 140631 h 6400866"/>
                <a:gd name="connsiteX36" fmla="*/ 2794489 w 5059801"/>
                <a:gd name="connsiteY36" fmla="*/ 140631 h 6400866"/>
                <a:gd name="connsiteX37" fmla="*/ 2794489 w 5059801"/>
                <a:gd name="connsiteY37" fmla="*/ 140631 h 6400866"/>
                <a:gd name="connsiteX38" fmla="*/ 2486407 w 5059801"/>
                <a:gd name="connsiteY38" fmla="*/ 430591 h 6400866"/>
                <a:gd name="connsiteX39" fmla="*/ 2486407 w 5059801"/>
                <a:gd name="connsiteY39" fmla="*/ 430591 h 6400866"/>
                <a:gd name="connsiteX40" fmla="*/ 2486407 w 5059801"/>
                <a:gd name="connsiteY40" fmla="*/ 430591 h 6400866"/>
                <a:gd name="connsiteX41" fmla="*/ 2486407 w 5059801"/>
                <a:gd name="connsiteY41" fmla="*/ 430591 h 6400866"/>
                <a:gd name="connsiteX42" fmla="*/ 2486407 w 5059801"/>
                <a:gd name="connsiteY42" fmla="*/ 430591 h 6400866"/>
                <a:gd name="connsiteX43" fmla="*/ 2149328 w 5059801"/>
                <a:gd name="connsiteY43" fmla="*/ 654585 h 6400866"/>
                <a:gd name="connsiteX44" fmla="*/ 2149328 w 5059801"/>
                <a:gd name="connsiteY44" fmla="*/ 654585 h 6400866"/>
                <a:gd name="connsiteX45" fmla="*/ 2149328 w 5059801"/>
                <a:gd name="connsiteY45" fmla="*/ 654585 h 6400866"/>
                <a:gd name="connsiteX46" fmla="*/ 2149328 w 5059801"/>
                <a:gd name="connsiteY46" fmla="*/ 654585 h 6400866"/>
                <a:gd name="connsiteX47" fmla="*/ 2149328 w 5059801"/>
                <a:gd name="connsiteY47" fmla="*/ 654585 h 6400866"/>
                <a:gd name="connsiteX48" fmla="*/ 4440737 w 5059801"/>
                <a:gd name="connsiteY48" fmla="*/ 1407756 h 6400866"/>
                <a:gd name="connsiteX49" fmla="*/ 4440737 w 5059801"/>
                <a:gd name="connsiteY49" fmla="*/ 1407756 h 6400866"/>
                <a:gd name="connsiteX50" fmla="*/ 4440737 w 5059801"/>
                <a:gd name="connsiteY50" fmla="*/ 1407756 h 6400866"/>
                <a:gd name="connsiteX51" fmla="*/ 4440737 w 5059801"/>
                <a:gd name="connsiteY51" fmla="*/ 1407756 h 6400866"/>
                <a:gd name="connsiteX52" fmla="*/ 4721273 w 5059801"/>
                <a:gd name="connsiteY52" fmla="*/ 2992388 h 6400866"/>
                <a:gd name="connsiteX53" fmla="*/ 4720548 w 5059801"/>
                <a:gd name="connsiteY53" fmla="*/ 2993113 h 6400866"/>
                <a:gd name="connsiteX54" fmla="*/ 4720548 w 5059801"/>
                <a:gd name="connsiteY54" fmla="*/ 2993113 h 6400866"/>
                <a:gd name="connsiteX55" fmla="*/ 4719823 w 5059801"/>
                <a:gd name="connsiteY55" fmla="*/ 2992388 h 6400866"/>
                <a:gd name="connsiteX56" fmla="*/ 4721998 w 5059801"/>
                <a:gd name="connsiteY56" fmla="*/ 2990213 h 6400866"/>
                <a:gd name="connsiteX57" fmla="*/ 4721273 w 5059801"/>
                <a:gd name="connsiteY57" fmla="*/ 2992388 h 6400866"/>
                <a:gd name="connsiteX58" fmla="*/ 4721273 w 5059801"/>
                <a:gd name="connsiteY58" fmla="*/ 2917723 h 6400866"/>
                <a:gd name="connsiteX59" fmla="*/ 4721273 w 5059801"/>
                <a:gd name="connsiteY59" fmla="*/ 2917723 h 6400866"/>
                <a:gd name="connsiteX60" fmla="*/ 4721273 w 5059801"/>
                <a:gd name="connsiteY60" fmla="*/ 2917723 h 6400866"/>
                <a:gd name="connsiteX61" fmla="*/ 4721273 w 5059801"/>
                <a:gd name="connsiteY61" fmla="*/ 2917723 h 6400866"/>
                <a:gd name="connsiteX62" fmla="*/ 4721273 w 5059801"/>
                <a:gd name="connsiteY62" fmla="*/ 2917723 h 6400866"/>
                <a:gd name="connsiteX63" fmla="*/ 4721273 w 5059801"/>
                <a:gd name="connsiteY63" fmla="*/ 2917723 h 6400866"/>
                <a:gd name="connsiteX64" fmla="*/ 4721273 w 5059801"/>
                <a:gd name="connsiteY64" fmla="*/ 2917723 h 6400866"/>
                <a:gd name="connsiteX65" fmla="*/ 4732146 w 5059801"/>
                <a:gd name="connsiteY65" fmla="*/ 2787241 h 6400866"/>
                <a:gd name="connsiteX66" fmla="*/ 4731422 w 5059801"/>
                <a:gd name="connsiteY66" fmla="*/ 2792315 h 6400866"/>
                <a:gd name="connsiteX67" fmla="*/ 4732146 w 5059801"/>
                <a:gd name="connsiteY67" fmla="*/ 2783617 h 6400866"/>
                <a:gd name="connsiteX68" fmla="*/ 4732146 w 5059801"/>
                <a:gd name="connsiteY68" fmla="*/ 2787241 h 6400866"/>
                <a:gd name="connsiteX69" fmla="*/ 4735046 w 5059801"/>
                <a:gd name="connsiteY69" fmla="*/ 2702428 h 6400866"/>
                <a:gd name="connsiteX70" fmla="*/ 4735046 w 5059801"/>
                <a:gd name="connsiteY70" fmla="*/ 2702428 h 6400866"/>
                <a:gd name="connsiteX71" fmla="*/ 4735046 w 5059801"/>
                <a:gd name="connsiteY71" fmla="*/ 2702428 h 6400866"/>
                <a:gd name="connsiteX72" fmla="*/ 4735046 w 5059801"/>
                <a:gd name="connsiteY72" fmla="*/ 2702428 h 6400866"/>
                <a:gd name="connsiteX73" fmla="*/ 4736496 w 5059801"/>
                <a:gd name="connsiteY73" fmla="*/ 2813338 h 6400866"/>
                <a:gd name="connsiteX74" fmla="*/ 4735046 w 5059801"/>
                <a:gd name="connsiteY74" fmla="*/ 2808988 h 6400866"/>
                <a:gd name="connsiteX75" fmla="*/ 4735046 w 5059801"/>
                <a:gd name="connsiteY75" fmla="*/ 2808263 h 6400866"/>
                <a:gd name="connsiteX76" fmla="*/ 4736496 w 5059801"/>
                <a:gd name="connsiteY76" fmla="*/ 2809713 h 6400866"/>
                <a:gd name="connsiteX77" fmla="*/ 4736496 w 5059801"/>
                <a:gd name="connsiteY77" fmla="*/ 2813338 h 6400866"/>
                <a:gd name="connsiteX78" fmla="*/ 4740121 w 5059801"/>
                <a:gd name="connsiteY78" fmla="*/ 2992388 h 6400866"/>
                <a:gd name="connsiteX79" fmla="*/ 4740121 w 5059801"/>
                <a:gd name="connsiteY79" fmla="*/ 2992388 h 6400866"/>
                <a:gd name="connsiteX80" fmla="*/ 4740121 w 5059801"/>
                <a:gd name="connsiteY80" fmla="*/ 2992388 h 6400866"/>
                <a:gd name="connsiteX81" fmla="*/ 4740121 w 5059801"/>
                <a:gd name="connsiteY81" fmla="*/ 2992388 h 6400866"/>
                <a:gd name="connsiteX82" fmla="*/ 4740121 w 5059801"/>
                <a:gd name="connsiteY82" fmla="*/ 2992388 h 6400866"/>
                <a:gd name="connsiteX83" fmla="*/ 4777090 w 5059801"/>
                <a:gd name="connsiteY83" fmla="*/ 3591155 h 6400866"/>
                <a:gd name="connsiteX84" fmla="*/ 4777090 w 5059801"/>
                <a:gd name="connsiteY84" fmla="*/ 3591155 h 6400866"/>
                <a:gd name="connsiteX85" fmla="*/ 4777090 w 5059801"/>
                <a:gd name="connsiteY85" fmla="*/ 3591155 h 6400866"/>
                <a:gd name="connsiteX86" fmla="*/ 4777090 w 5059801"/>
                <a:gd name="connsiteY86" fmla="*/ 3591155 h 6400866"/>
                <a:gd name="connsiteX87" fmla="*/ 4777090 w 5059801"/>
                <a:gd name="connsiteY87" fmla="*/ 3591155 h 6400866"/>
                <a:gd name="connsiteX88" fmla="*/ 4777090 w 5059801"/>
                <a:gd name="connsiteY88" fmla="*/ 3591155 h 6400866"/>
                <a:gd name="connsiteX89" fmla="*/ 4777090 w 5059801"/>
                <a:gd name="connsiteY89" fmla="*/ 3591155 h 6400866"/>
                <a:gd name="connsiteX90" fmla="*/ 4795938 w 5059801"/>
                <a:gd name="connsiteY90" fmla="*/ 3591155 h 6400866"/>
                <a:gd name="connsiteX91" fmla="*/ 4795938 w 5059801"/>
                <a:gd name="connsiteY91" fmla="*/ 3591155 h 6400866"/>
                <a:gd name="connsiteX92" fmla="*/ 4795938 w 5059801"/>
                <a:gd name="connsiteY92" fmla="*/ 3591155 h 6400866"/>
                <a:gd name="connsiteX93" fmla="*/ 4795938 w 5059801"/>
                <a:gd name="connsiteY93" fmla="*/ 3591155 h 6400866"/>
                <a:gd name="connsiteX94" fmla="*/ 4795938 w 5059801"/>
                <a:gd name="connsiteY94" fmla="*/ 3591155 h 6400866"/>
                <a:gd name="connsiteX95" fmla="*/ 4796663 w 5059801"/>
                <a:gd name="connsiteY95" fmla="*/ 3591155 h 6400866"/>
                <a:gd name="connsiteX96" fmla="*/ 4795938 w 5059801"/>
                <a:gd name="connsiteY96" fmla="*/ 3591155 h 6400866"/>
                <a:gd name="connsiteX97" fmla="*/ 4805362 w 5059801"/>
                <a:gd name="connsiteY97" fmla="*/ 3540412 h 6400866"/>
                <a:gd name="connsiteX98" fmla="*/ 4804636 w 5059801"/>
                <a:gd name="connsiteY98" fmla="*/ 3541862 h 6400866"/>
                <a:gd name="connsiteX99" fmla="*/ 4806086 w 5059801"/>
                <a:gd name="connsiteY99" fmla="*/ 3538962 h 6400866"/>
                <a:gd name="connsiteX100" fmla="*/ 4805362 w 5059801"/>
                <a:gd name="connsiteY100" fmla="*/ 3540412 h 6400866"/>
                <a:gd name="connsiteX101" fmla="*/ 4908297 w 5059801"/>
                <a:gd name="connsiteY101" fmla="*/ 4034794 h 6400866"/>
                <a:gd name="connsiteX102" fmla="*/ 4908297 w 5059801"/>
                <a:gd name="connsiteY102" fmla="*/ 4034794 h 6400866"/>
                <a:gd name="connsiteX103" fmla="*/ 4908297 w 5059801"/>
                <a:gd name="connsiteY103" fmla="*/ 4034794 h 6400866"/>
                <a:gd name="connsiteX104" fmla="*/ 4908297 w 5059801"/>
                <a:gd name="connsiteY104" fmla="*/ 4034794 h 6400866"/>
                <a:gd name="connsiteX105" fmla="*/ 4920620 w 5059801"/>
                <a:gd name="connsiteY105" fmla="*/ 4244290 h 6400866"/>
                <a:gd name="connsiteX106" fmla="*/ 4922070 w 5059801"/>
                <a:gd name="connsiteY106" fmla="*/ 4240665 h 6400866"/>
                <a:gd name="connsiteX107" fmla="*/ 4922070 w 5059801"/>
                <a:gd name="connsiteY107" fmla="*/ 4240665 h 6400866"/>
                <a:gd name="connsiteX108" fmla="*/ 4920620 w 5059801"/>
                <a:gd name="connsiteY108" fmla="*/ 4244290 h 6400866"/>
                <a:gd name="connsiteX109" fmla="*/ 4945267 w 5059801"/>
                <a:gd name="connsiteY109" fmla="*/ 4264587 h 6400866"/>
                <a:gd name="connsiteX110" fmla="*/ 4945267 w 5059801"/>
                <a:gd name="connsiteY110" fmla="*/ 4264587 h 6400866"/>
                <a:gd name="connsiteX111" fmla="*/ 4945267 w 5059801"/>
                <a:gd name="connsiteY111" fmla="*/ 4264587 h 6400866"/>
                <a:gd name="connsiteX112" fmla="*/ 4945267 w 5059801"/>
                <a:gd name="connsiteY112" fmla="*/ 4264587 h 6400866"/>
                <a:gd name="connsiteX113" fmla="*/ 5001809 w 5059801"/>
                <a:gd name="connsiteY113" fmla="*/ 5293220 h 6400866"/>
                <a:gd name="connsiteX114" fmla="*/ 5001809 w 5059801"/>
                <a:gd name="connsiteY114" fmla="*/ 5293220 h 6400866"/>
                <a:gd name="connsiteX115" fmla="*/ 5001809 w 5059801"/>
                <a:gd name="connsiteY115" fmla="*/ 5293220 h 6400866"/>
                <a:gd name="connsiteX116" fmla="*/ 5001809 w 5059801"/>
                <a:gd name="connsiteY116" fmla="*/ 5293220 h 6400866"/>
                <a:gd name="connsiteX117" fmla="*/ 5001809 w 5059801"/>
                <a:gd name="connsiteY117" fmla="*/ 5293220 h 6400866"/>
                <a:gd name="connsiteX118" fmla="*/ 5015582 w 5059801"/>
                <a:gd name="connsiteY118" fmla="*/ 4677055 h 6400866"/>
                <a:gd name="connsiteX119" fmla="*/ 5012683 w 5059801"/>
                <a:gd name="connsiteY119" fmla="*/ 4676330 h 6400866"/>
                <a:gd name="connsiteX120" fmla="*/ 5015582 w 5059801"/>
                <a:gd name="connsiteY120" fmla="*/ 4676330 h 6400866"/>
                <a:gd name="connsiteX121" fmla="*/ 5015582 w 5059801"/>
                <a:gd name="connsiteY121" fmla="*/ 4669806 h 6400866"/>
                <a:gd name="connsiteX122" fmla="*/ 5017032 w 5059801"/>
                <a:gd name="connsiteY122" fmla="*/ 4674880 h 6400866"/>
                <a:gd name="connsiteX123" fmla="*/ 5015582 w 5059801"/>
                <a:gd name="connsiteY123" fmla="*/ 4677055 h 6400866"/>
                <a:gd name="connsiteX124" fmla="*/ 5015582 w 5059801"/>
                <a:gd name="connsiteY124" fmla="*/ 4677055 h 6400866"/>
                <a:gd name="connsiteX125" fmla="*/ 5031530 w 5059801"/>
                <a:gd name="connsiteY125" fmla="*/ 4777091 h 6400866"/>
                <a:gd name="connsiteX126" fmla="*/ 5032255 w 5059801"/>
                <a:gd name="connsiteY126" fmla="*/ 4772742 h 6400866"/>
                <a:gd name="connsiteX127" fmla="*/ 5033705 w 5059801"/>
                <a:gd name="connsiteY127" fmla="*/ 4779266 h 6400866"/>
                <a:gd name="connsiteX128" fmla="*/ 5031530 w 5059801"/>
                <a:gd name="connsiteY128" fmla="*/ 4777091 h 6400866"/>
                <a:gd name="connsiteX129" fmla="*/ 5034430 w 5059801"/>
                <a:gd name="connsiteY129" fmla="*/ 4779266 h 6400866"/>
                <a:gd name="connsiteX130" fmla="*/ 5034430 w 5059801"/>
                <a:gd name="connsiteY130" fmla="*/ 4779266 h 6400866"/>
                <a:gd name="connsiteX131" fmla="*/ 5034430 w 5059801"/>
                <a:gd name="connsiteY131" fmla="*/ 4779266 h 6400866"/>
                <a:gd name="connsiteX132" fmla="*/ 5034430 w 5059801"/>
                <a:gd name="connsiteY132" fmla="*/ 4741571 h 6400866"/>
                <a:gd name="connsiteX133" fmla="*/ 5034430 w 5059801"/>
                <a:gd name="connsiteY133" fmla="*/ 4741571 h 6400866"/>
                <a:gd name="connsiteX134" fmla="*/ 5034430 w 5059801"/>
                <a:gd name="connsiteY134" fmla="*/ 4741571 h 6400866"/>
                <a:gd name="connsiteX135" fmla="*/ 5034430 w 5059801"/>
                <a:gd name="connsiteY135" fmla="*/ 4741571 h 6400866"/>
                <a:gd name="connsiteX136" fmla="*/ 5034430 w 5059801"/>
                <a:gd name="connsiteY136" fmla="*/ 4741571 h 6400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5059801" h="6400866">
                  <a:moveTo>
                    <a:pt x="5051827" y="4996011"/>
                  </a:moveTo>
                  <a:cubicBezTo>
                    <a:pt x="4988761" y="4654583"/>
                    <a:pt x="4933669" y="4291408"/>
                    <a:pt x="4874227" y="3944906"/>
                  </a:cubicBezTo>
                  <a:cubicBezTo>
                    <a:pt x="4814060" y="3593330"/>
                    <a:pt x="4766942" y="3249727"/>
                    <a:pt x="4740121" y="2893801"/>
                  </a:cubicBezTo>
                  <a:cubicBezTo>
                    <a:pt x="4718374" y="2674157"/>
                    <a:pt x="4745920" y="2433490"/>
                    <a:pt x="4693002" y="2219644"/>
                  </a:cubicBezTo>
                  <a:cubicBezTo>
                    <a:pt x="4649508" y="2044219"/>
                    <a:pt x="4669805" y="1819500"/>
                    <a:pt x="4598040" y="1651323"/>
                  </a:cubicBezTo>
                  <a:cubicBezTo>
                    <a:pt x="4574118" y="1594781"/>
                    <a:pt x="4547297" y="1521566"/>
                    <a:pt x="4508153" y="1472997"/>
                  </a:cubicBezTo>
                  <a:cubicBezTo>
                    <a:pt x="4366797" y="1295397"/>
                    <a:pt x="4269660" y="1155491"/>
                    <a:pt x="4087711" y="1023560"/>
                  </a:cubicBezTo>
                  <a:cubicBezTo>
                    <a:pt x="4000723" y="960493"/>
                    <a:pt x="3652771" y="728525"/>
                    <a:pt x="3551285" y="655310"/>
                  </a:cubicBezTo>
                  <a:cubicBezTo>
                    <a:pt x="3478795" y="603118"/>
                    <a:pt x="3349762" y="530628"/>
                    <a:pt x="3225080" y="469011"/>
                  </a:cubicBezTo>
                  <a:cubicBezTo>
                    <a:pt x="3167812" y="442915"/>
                    <a:pt x="3119969" y="400146"/>
                    <a:pt x="3094598" y="358826"/>
                  </a:cubicBezTo>
                  <a:cubicBezTo>
                    <a:pt x="3073575" y="322581"/>
                    <a:pt x="3040955" y="242842"/>
                    <a:pt x="3040955" y="242117"/>
                  </a:cubicBezTo>
                  <a:cubicBezTo>
                    <a:pt x="3003985" y="140631"/>
                    <a:pt x="2915547" y="726"/>
                    <a:pt x="2893800" y="1"/>
                  </a:cubicBezTo>
                  <a:cubicBezTo>
                    <a:pt x="2859005" y="-724"/>
                    <a:pt x="2347226" y="505981"/>
                    <a:pt x="2283435" y="544401"/>
                  </a:cubicBezTo>
                  <a:cubicBezTo>
                    <a:pt x="2199346" y="595869"/>
                    <a:pt x="2116708" y="656035"/>
                    <a:pt x="2023196" y="689381"/>
                  </a:cubicBezTo>
                  <a:cubicBezTo>
                    <a:pt x="1920985" y="725626"/>
                    <a:pt x="1848495" y="674883"/>
                    <a:pt x="1777455" y="603842"/>
                  </a:cubicBezTo>
                  <a:cubicBezTo>
                    <a:pt x="1741210" y="567597"/>
                    <a:pt x="1647697" y="356652"/>
                    <a:pt x="1631025" y="346503"/>
                  </a:cubicBezTo>
                  <a:cubicBezTo>
                    <a:pt x="1652772" y="360276"/>
                    <a:pt x="1598404" y="458138"/>
                    <a:pt x="1588981" y="471911"/>
                  </a:cubicBezTo>
                  <a:cubicBezTo>
                    <a:pt x="1542587" y="537152"/>
                    <a:pt x="1467197" y="551650"/>
                    <a:pt x="1392533" y="582095"/>
                  </a:cubicBezTo>
                  <a:cubicBezTo>
                    <a:pt x="1215657" y="653861"/>
                    <a:pt x="1038057" y="726351"/>
                    <a:pt x="861181" y="796666"/>
                  </a:cubicBezTo>
                  <a:cubicBezTo>
                    <a:pt x="756795" y="838710"/>
                    <a:pt x="674157" y="907576"/>
                    <a:pt x="609641" y="997463"/>
                  </a:cubicBezTo>
                  <a:cubicBezTo>
                    <a:pt x="541500" y="1091700"/>
                    <a:pt x="510330" y="1200435"/>
                    <a:pt x="487133" y="1312795"/>
                  </a:cubicBezTo>
                  <a:cubicBezTo>
                    <a:pt x="414643" y="1663646"/>
                    <a:pt x="409568" y="2032620"/>
                    <a:pt x="379123" y="2388546"/>
                  </a:cubicBezTo>
                  <a:cubicBezTo>
                    <a:pt x="337803" y="2869880"/>
                    <a:pt x="296484" y="3350488"/>
                    <a:pt x="250815" y="3831097"/>
                  </a:cubicBezTo>
                  <a:cubicBezTo>
                    <a:pt x="244291" y="3899237"/>
                    <a:pt x="84088" y="5525913"/>
                    <a:pt x="69590" y="5675242"/>
                  </a:cubicBezTo>
                  <a:cubicBezTo>
                    <a:pt x="59442" y="5773829"/>
                    <a:pt x="2900" y="6257337"/>
                    <a:pt x="0" y="6400867"/>
                  </a:cubicBezTo>
                  <a:cubicBezTo>
                    <a:pt x="0" y="6409566"/>
                    <a:pt x="193548" y="6370422"/>
                    <a:pt x="210221" y="6365347"/>
                  </a:cubicBezTo>
                  <a:cubicBezTo>
                    <a:pt x="284161" y="6342150"/>
                    <a:pt x="442189" y="6357373"/>
                    <a:pt x="499456" y="6306630"/>
                  </a:cubicBezTo>
                  <a:cubicBezTo>
                    <a:pt x="550924" y="6260961"/>
                    <a:pt x="1532438" y="6270385"/>
                    <a:pt x="1630300" y="6282708"/>
                  </a:cubicBezTo>
                  <a:cubicBezTo>
                    <a:pt x="1899238" y="6315329"/>
                    <a:pt x="2762593" y="6181948"/>
                    <a:pt x="3030806" y="6135554"/>
                  </a:cubicBezTo>
                  <a:cubicBezTo>
                    <a:pt x="3309168" y="6087711"/>
                    <a:pt x="3541136" y="6053640"/>
                    <a:pt x="3825297" y="5998548"/>
                  </a:cubicBezTo>
                  <a:cubicBezTo>
                    <a:pt x="4197170" y="5926058"/>
                    <a:pt x="4711125" y="5621600"/>
                    <a:pt x="4776366" y="5579555"/>
                  </a:cubicBezTo>
                  <a:cubicBezTo>
                    <a:pt x="4845956" y="5534612"/>
                    <a:pt x="4995285" y="5390357"/>
                    <a:pt x="5024281" y="5333090"/>
                  </a:cubicBezTo>
                  <a:cubicBezTo>
                    <a:pt x="5059076" y="5262774"/>
                    <a:pt x="5073574" y="5112720"/>
                    <a:pt x="5051827" y="4996011"/>
                  </a:cubicBezTo>
                  <a:close/>
                  <a:moveTo>
                    <a:pt x="2794489" y="140631"/>
                  </a:moveTo>
                  <a:cubicBezTo>
                    <a:pt x="2795214" y="140631"/>
                    <a:pt x="2795214" y="140631"/>
                    <a:pt x="2794489" y="140631"/>
                  </a:cubicBezTo>
                  <a:cubicBezTo>
                    <a:pt x="2795214" y="140631"/>
                    <a:pt x="2795214" y="140631"/>
                    <a:pt x="2794489" y="140631"/>
                  </a:cubicBezTo>
                  <a:cubicBezTo>
                    <a:pt x="2795214" y="140631"/>
                    <a:pt x="2795214" y="140631"/>
                    <a:pt x="2794489" y="140631"/>
                  </a:cubicBezTo>
                  <a:cubicBezTo>
                    <a:pt x="2794489" y="140631"/>
                    <a:pt x="2794489" y="140631"/>
                    <a:pt x="2794489" y="140631"/>
                  </a:cubicBezTo>
                  <a:close/>
                  <a:moveTo>
                    <a:pt x="2486407" y="430591"/>
                  </a:moveTo>
                  <a:cubicBezTo>
                    <a:pt x="2486407" y="430591"/>
                    <a:pt x="2486407" y="430591"/>
                    <a:pt x="2486407" y="430591"/>
                  </a:cubicBezTo>
                  <a:cubicBezTo>
                    <a:pt x="2486407" y="430591"/>
                    <a:pt x="2486407" y="430591"/>
                    <a:pt x="2486407" y="430591"/>
                  </a:cubicBezTo>
                  <a:cubicBezTo>
                    <a:pt x="2486407" y="430591"/>
                    <a:pt x="2486407" y="430591"/>
                    <a:pt x="2486407" y="430591"/>
                  </a:cubicBezTo>
                  <a:cubicBezTo>
                    <a:pt x="2486407" y="430591"/>
                    <a:pt x="2486407" y="430591"/>
                    <a:pt x="2486407" y="430591"/>
                  </a:cubicBezTo>
                  <a:close/>
                  <a:moveTo>
                    <a:pt x="2149328" y="654585"/>
                  </a:moveTo>
                  <a:cubicBezTo>
                    <a:pt x="2149328" y="654585"/>
                    <a:pt x="2149328" y="654585"/>
                    <a:pt x="2149328" y="654585"/>
                  </a:cubicBezTo>
                  <a:cubicBezTo>
                    <a:pt x="2149328" y="654585"/>
                    <a:pt x="2149328" y="654585"/>
                    <a:pt x="2149328" y="654585"/>
                  </a:cubicBezTo>
                  <a:cubicBezTo>
                    <a:pt x="2149328" y="654585"/>
                    <a:pt x="2149328" y="654585"/>
                    <a:pt x="2149328" y="654585"/>
                  </a:cubicBezTo>
                  <a:cubicBezTo>
                    <a:pt x="2149328" y="654585"/>
                    <a:pt x="2149328" y="654585"/>
                    <a:pt x="2149328" y="654585"/>
                  </a:cubicBezTo>
                  <a:close/>
                  <a:moveTo>
                    <a:pt x="4440737" y="1407756"/>
                  </a:moveTo>
                  <a:cubicBezTo>
                    <a:pt x="4440737" y="1407756"/>
                    <a:pt x="4440737" y="1407756"/>
                    <a:pt x="4440737" y="1407756"/>
                  </a:cubicBezTo>
                  <a:cubicBezTo>
                    <a:pt x="4440737" y="1407756"/>
                    <a:pt x="4440737" y="1407756"/>
                    <a:pt x="4440737" y="1407756"/>
                  </a:cubicBezTo>
                  <a:cubicBezTo>
                    <a:pt x="4440737" y="1407756"/>
                    <a:pt x="4440737" y="1407756"/>
                    <a:pt x="4440737" y="1407756"/>
                  </a:cubicBezTo>
                  <a:close/>
                  <a:moveTo>
                    <a:pt x="4721273" y="2992388"/>
                  </a:moveTo>
                  <a:cubicBezTo>
                    <a:pt x="4721273" y="2992388"/>
                    <a:pt x="4720548" y="2993113"/>
                    <a:pt x="4720548" y="2993113"/>
                  </a:cubicBezTo>
                  <a:cubicBezTo>
                    <a:pt x="4720548" y="2993113"/>
                    <a:pt x="4720548" y="2993113"/>
                    <a:pt x="4720548" y="2993113"/>
                  </a:cubicBezTo>
                  <a:cubicBezTo>
                    <a:pt x="4720548" y="2993113"/>
                    <a:pt x="4719823" y="2993113"/>
                    <a:pt x="4719823" y="2992388"/>
                  </a:cubicBezTo>
                  <a:cubicBezTo>
                    <a:pt x="4720548" y="2991663"/>
                    <a:pt x="4721273" y="2990938"/>
                    <a:pt x="4721998" y="2990213"/>
                  </a:cubicBezTo>
                  <a:cubicBezTo>
                    <a:pt x="4721273" y="2991663"/>
                    <a:pt x="4721273" y="2991663"/>
                    <a:pt x="4721273" y="2992388"/>
                  </a:cubicBezTo>
                  <a:close/>
                  <a:moveTo>
                    <a:pt x="4721273" y="2917723"/>
                  </a:moveTo>
                  <a:cubicBezTo>
                    <a:pt x="4721273" y="2917723"/>
                    <a:pt x="4721273" y="2917723"/>
                    <a:pt x="4721273" y="2917723"/>
                  </a:cubicBezTo>
                  <a:cubicBezTo>
                    <a:pt x="4721273" y="2917723"/>
                    <a:pt x="4721273" y="2917723"/>
                    <a:pt x="4721273" y="2917723"/>
                  </a:cubicBezTo>
                  <a:cubicBezTo>
                    <a:pt x="4721273" y="2917723"/>
                    <a:pt x="4721273" y="2917723"/>
                    <a:pt x="4721273" y="2917723"/>
                  </a:cubicBezTo>
                  <a:cubicBezTo>
                    <a:pt x="4721273" y="2917723"/>
                    <a:pt x="4721273" y="2917723"/>
                    <a:pt x="4721273" y="2917723"/>
                  </a:cubicBezTo>
                  <a:cubicBezTo>
                    <a:pt x="4721273" y="2917723"/>
                    <a:pt x="4721273" y="2917723"/>
                    <a:pt x="4721273" y="2917723"/>
                  </a:cubicBezTo>
                  <a:cubicBezTo>
                    <a:pt x="4721273" y="2917723"/>
                    <a:pt x="4721273" y="2917723"/>
                    <a:pt x="4721273" y="2917723"/>
                  </a:cubicBezTo>
                  <a:close/>
                  <a:moveTo>
                    <a:pt x="4732146" y="2787241"/>
                  </a:moveTo>
                  <a:cubicBezTo>
                    <a:pt x="4732146" y="2788691"/>
                    <a:pt x="4731422" y="2790866"/>
                    <a:pt x="4731422" y="2792315"/>
                  </a:cubicBezTo>
                  <a:cubicBezTo>
                    <a:pt x="4731422" y="2788691"/>
                    <a:pt x="4731422" y="2785791"/>
                    <a:pt x="4732146" y="2783617"/>
                  </a:cubicBezTo>
                  <a:cubicBezTo>
                    <a:pt x="4732146" y="2784342"/>
                    <a:pt x="4732146" y="2785791"/>
                    <a:pt x="4732146" y="2787241"/>
                  </a:cubicBezTo>
                  <a:close/>
                  <a:moveTo>
                    <a:pt x="4735046" y="2702428"/>
                  </a:moveTo>
                  <a:cubicBezTo>
                    <a:pt x="4735046" y="2702428"/>
                    <a:pt x="4735046" y="2702428"/>
                    <a:pt x="4735046" y="2702428"/>
                  </a:cubicBezTo>
                  <a:cubicBezTo>
                    <a:pt x="4735046" y="2702428"/>
                    <a:pt x="4735046" y="2702428"/>
                    <a:pt x="4735046" y="2702428"/>
                  </a:cubicBezTo>
                  <a:cubicBezTo>
                    <a:pt x="4735046" y="2702428"/>
                    <a:pt x="4735046" y="2702428"/>
                    <a:pt x="4735046" y="2702428"/>
                  </a:cubicBezTo>
                  <a:close/>
                  <a:moveTo>
                    <a:pt x="4736496" y="2813338"/>
                  </a:moveTo>
                  <a:cubicBezTo>
                    <a:pt x="4735771" y="2811888"/>
                    <a:pt x="4735771" y="2810438"/>
                    <a:pt x="4735046" y="2808988"/>
                  </a:cubicBezTo>
                  <a:cubicBezTo>
                    <a:pt x="4735046" y="2808988"/>
                    <a:pt x="4735046" y="2808263"/>
                    <a:pt x="4735046" y="2808263"/>
                  </a:cubicBezTo>
                  <a:cubicBezTo>
                    <a:pt x="4735046" y="2808988"/>
                    <a:pt x="4735771" y="2809713"/>
                    <a:pt x="4736496" y="2809713"/>
                  </a:cubicBezTo>
                  <a:cubicBezTo>
                    <a:pt x="4739395" y="2807538"/>
                    <a:pt x="4736496" y="2811888"/>
                    <a:pt x="4736496" y="2813338"/>
                  </a:cubicBezTo>
                  <a:close/>
                  <a:moveTo>
                    <a:pt x="4740121" y="2992388"/>
                  </a:moveTo>
                  <a:cubicBezTo>
                    <a:pt x="4740121" y="2992388"/>
                    <a:pt x="4740121" y="2992388"/>
                    <a:pt x="4740121" y="2992388"/>
                  </a:cubicBezTo>
                  <a:cubicBezTo>
                    <a:pt x="4740121" y="2992388"/>
                    <a:pt x="4740121" y="2992388"/>
                    <a:pt x="4740121" y="2992388"/>
                  </a:cubicBezTo>
                  <a:cubicBezTo>
                    <a:pt x="4740121" y="2992388"/>
                    <a:pt x="4740121" y="2992388"/>
                    <a:pt x="4740121" y="2992388"/>
                  </a:cubicBezTo>
                  <a:cubicBezTo>
                    <a:pt x="4740121" y="2992388"/>
                    <a:pt x="4740121" y="2992388"/>
                    <a:pt x="4740121" y="2992388"/>
                  </a:cubicBezTo>
                  <a:close/>
                  <a:moveTo>
                    <a:pt x="4777090" y="3591155"/>
                  </a:moveTo>
                  <a:cubicBezTo>
                    <a:pt x="4777090" y="3591155"/>
                    <a:pt x="4777090" y="3591155"/>
                    <a:pt x="4777090" y="3591155"/>
                  </a:cubicBezTo>
                  <a:cubicBezTo>
                    <a:pt x="4777090" y="3591155"/>
                    <a:pt x="4777090" y="3591155"/>
                    <a:pt x="4777090" y="3591155"/>
                  </a:cubicBezTo>
                  <a:cubicBezTo>
                    <a:pt x="4777090" y="3591155"/>
                    <a:pt x="4777090" y="3591155"/>
                    <a:pt x="4777090" y="3591155"/>
                  </a:cubicBezTo>
                  <a:cubicBezTo>
                    <a:pt x="4777090" y="3591155"/>
                    <a:pt x="4777090" y="3591155"/>
                    <a:pt x="4777090" y="3591155"/>
                  </a:cubicBezTo>
                  <a:cubicBezTo>
                    <a:pt x="4777090" y="3591155"/>
                    <a:pt x="4777090" y="3591155"/>
                    <a:pt x="4777090" y="3591155"/>
                  </a:cubicBezTo>
                  <a:cubicBezTo>
                    <a:pt x="4777090" y="3591155"/>
                    <a:pt x="4777090" y="3591155"/>
                    <a:pt x="4777090" y="3591155"/>
                  </a:cubicBezTo>
                  <a:close/>
                  <a:moveTo>
                    <a:pt x="4795938" y="3591155"/>
                  </a:moveTo>
                  <a:cubicBezTo>
                    <a:pt x="4795938" y="3591155"/>
                    <a:pt x="4795938" y="3591155"/>
                    <a:pt x="4795938" y="3591155"/>
                  </a:cubicBezTo>
                  <a:cubicBezTo>
                    <a:pt x="4795938" y="3591155"/>
                    <a:pt x="4795938" y="3591155"/>
                    <a:pt x="4795938" y="3591155"/>
                  </a:cubicBezTo>
                  <a:cubicBezTo>
                    <a:pt x="4795938" y="3591155"/>
                    <a:pt x="4795938" y="3591155"/>
                    <a:pt x="4795938" y="3591155"/>
                  </a:cubicBezTo>
                  <a:cubicBezTo>
                    <a:pt x="4795938" y="3591155"/>
                    <a:pt x="4795938" y="3590430"/>
                    <a:pt x="4795938" y="3591155"/>
                  </a:cubicBezTo>
                  <a:cubicBezTo>
                    <a:pt x="4795938" y="3591155"/>
                    <a:pt x="4796663" y="3591155"/>
                    <a:pt x="4796663" y="3591155"/>
                  </a:cubicBezTo>
                  <a:cubicBezTo>
                    <a:pt x="4796663" y="3591155"/>
                    <a:pt x="4795938" y="3591155"/>
                    <a:pt x="4795938" y="3591155"/>
                  </a:cubicBezTo>
                  <a:close/>
                  <a:moveTo>
                    <a:pt x="4805362" y="3540412"/>
                  </a:moveTo>
                  <a:cubicBezTo>
                    <a:pt x="4805362" y="3541137"/>
                    <a:pt x="4804636" y="3541137"/>
                    <a:pt x="4804636" y="3541862"/>
                  </a:cubicBezTo>
                  <a:cubicBezTo>
                    <a:pt x="4805362" y="3541137"/>
                    <a:pt x="4805362" y="3539687"/>
                    <a:pt x="4806086" y="3538962"/>
                  </a:cubicBezTo>
                  <a:cubicBezTo>
                    <a:pt x="4805362" y="3538962"/>
                    <a:pt x="4805362" y="3539687"/>
                    <a:pt x="4805362" y="3540412"/>
                  </a:cubicBezTo>
                  <a:close/>
                  <a:moveTo>
                    <a:pt x="4908297" y="4034794"/>
                  </a:moveTo>
                  <a:cubicBezTo>
                    <a:pt x="4908297" y="4034794"/>
                    <a:pt x="4908297" y="4034794"/>
                    <a:pt x="4908297" y="4034794"/>
                  </a:cubicBezTo>
                  <a:cubicBezTo>
                    <a:pt x="4908297" y="4034794"/>
                    <a:pt x="4908297" y="4034794"/>
                    <a:pt x="4908297" y="4034794"/>
                  </a:cubicBezTo>
                  <a:cubicBezTo>
                    <a:pt x="4908297" y="4034794"/>
                    <a:pt x="4908297" y="4034794"/>
                    <a:pt x="4908297" y="4034794"/>
                  </a:cubicBezTo>
                  <a:close/>
                  <a:moveTo>
                    <a:pt x="4920620" y="4244290"/>
                  </a:moveTo>
                  <a:cubicBezTo>
                    <a:pt x="4921346" y="4242840"/>
                    <a:pt x="4921346" y="4242115"/>
                    <a:pt x="4922070" y="4240665"/>
                  </a:cubicBezTo>
                  <a:cubicBezTo>
                    <a:pt x="4922070" y="4240665"/>
                    <a:pt x="4922070" y="4240665"/>
                    <a:pt x="4922070" y="4240665"/>
                  </a:cubicBezTo>
                  <a:cubicBezTo>
                    <a:pt x="4921346" y="4242115"/>
                    <a:pt x="4920620" y="4242840"/>
                    <a:pt x="4920620" y="4244290"/>
                  </a:cubicBezTo>
                  <a:close/>
                  <a:moveTo>
                    <a:pt x="4945267" y="4264587"/>
                  </a:moveTo>
                  <a:cubicBezTo>
                    <a:pt x="4945267" y="4264587"/>
                    <a:pt x="4945267" y="4264587"/>
                    <a:pt x="4945267" y="4264587"/>
                  </a:cubicBezTo>
                  <a:cubicBezTo>
                    <a:pt x="4945267" y="4264587"/>
                    <a:pt x="4945267" y="4264587"/>
                    <a:pt x="4945267" y="4264587"/>
                  </a:cubicBezTo>
                  <a:cubicBezTo>
                    <a:pt x="4945267" y="4264587"/>
                    <a:pt x="4945267" y="4264587"/>
                    <a:pt x="4945267" y="4264587"/>
                  </a:cubicBezTo>
                  <a:close/>
                  <a:moveTo>
                    <a:pt x="5001809" y="5293220"/>
                  </a:moveTo>
                  <a:cubicBezTo>
                    <a:pt x="5001809" y="5293220"/>
                    <a:pt x="5001809" y="5293220"/>
                    <a:pt x="5001809" y="5293220"/>
                  </a:cubicBezTo>
                  <a:cubicBezTo>
                    <a:pt x="5001809" y="5292495"/>
                    <a:pt x="5001809" y="5292495"/>
                    <a:pt x="5001809" y="5293220"/>
                  </a:cubicBezTo>
                  <a:cubicBezTo>
                    <a:pt x="5001809" y="5292495"/>
                    <a:pt x="5001809" y="5293220"/>
                    <a:pt x="5001809" y="5293220"/>
                  </a:cubicBezTo>
                  <a:cubicBezTo>
                    <a:pt x="5001809" y="5293220"/>
                    <a:pt x="5001809" y="5293220"/>
                    <a:pt x="5001809" y="5293220"/>
                  </a:cubicBezTo>
                  <a:close/>
                  <a:moveTo>
                    <a:pt x="5015582" y="4677055"/>
                  </a:moveTo>
                  <a:cubicBezTo>
                    <a:pt x="5014857" y="4677055"/>
                    <a:pt x="5013408" y="4676330"/>
                    <a:pt x="5012683" y="4676330"/>
                  </a:cubicBezTo>
                  <a:cubicBezTo>
                    <a:pt x="5013408" y="4676330"/>
                    <a:pt x="5014133" y="4676330"/>
                    <a:pt x="5015582" y="4676330"/>
                  </a:cubicBezTo>
                  <a:cubicBezTo>
                    <a:pt x="5014857" y="4674156"/>
                    <a:pt x="5014857" y="4671981"/>
                    <a:pt x="5015582" y="4669806"/>
                  </a:cubicBezTo>
                  <a:cubicBezTo>
                    <a:pt x="5016307" y="4670531"/>
                    <a:pt x="5017032" y="4672706"/>
                    <a:pt x="5017032" y="4674880"/>
                  </a:cubicBezTo>
                  <a:cubicBezTo>
                    <a:pt x="5016307" y="4675605"/>
                    <a:pt x="5016307" y="4676330"/>
                    <a:pt x="5015582" y="4677055"/>
                  </a:cubicBezTo>
                  <a:cubicBezTo>
                    <a:pt x="5015582" y="4676330"/>
                    <a:pt x="5015582" y="4676330"/>
                    <a:pt x="5015582" y="4677055"/>
                  </a:cubicBezTo>
                  <a:close/>
                  <a:moveTo>
                    <a:pt x="5031530" y="4777091"/>
                  </a:moveTo>
                  <a:cubicBezTo>
                    <a:pt x="5032255" y="4775642"/>
                    <a:pt x="5032255" y="4774192"/>
                    <a:pt x="5032255" y="4772742"/>
                  </a:cubicBezTo>
                  <a:cubicBezTo>
                    <a:pt x="5032980" y="4774917"/>
                    <a:pt x="5032980" y="4777091"/>
                    <a:pt x="5033705" y="4779266"/>
                  </a:cubicBezTo>
                  <a:cubicBezTo>
                    <a:pt x="5032980" y="4779991"/>
                    <a:pt x="5031530" y="4779266"/>
                    <a:pt x="5031530" y="4777091"/>
                  </a:cubicBezTo>
                  <a:close/>
                  <a:moveTo>
                    <a:pt x="5034430" y="4779266"/>
                  </a:moveTo>
                  <a:cubicBezTo>
                    <a:pt x="5034430" y="4778541"/>
                    <a:pt x="5034430" y="4778541"/>
                    <a:pt x="5034430" y="4779266"/>
                  </a:cubicBezTo>
                  <a:cubicBezTo>
                    <a:pt x="5034430" y="4778541"/>
                    <a:pt x="5034430" y="4778541"/>
                    <a:pt x="5034430" y="4779266"/>
                  </a:cubicBezTo>
                  <a:close/>
                  <a:moveTo>
                    <a:pt x="5034430" y="4741571"/>
                  </a:moveTo>
                  <a:cubicBezTo>
                    <a:pt x="5034430" y="4741571"/>
                    <a:pt x="5034430" y="4741571"/>
                    <a:pt x="5034430" y="4741571"/>
                  </a:cubicBezTo>
                  <a:cubicBezTo>
                    <a:pt x="5034430" y="4741571"/>
                    <a:pt x="5034430" y="4741571"/>
                    <a:pt x="5034430" y="4741571"/>
                  </a:cubicBezTo>
                  <a:cubicBezTo>
                    <a:pt x="5034430" y="4740846"/>
                    <a:pt x="5034430" y="4740846"/>
                    <a:pt x="5034430" y="4741571"/>
                  </a:cubicBezTo>
                  <a:cubicBezTo>
                    <a:pt x="5034430" y="4741571"/>
                    <a:pt x="5034430" y="4741571"/>
                    <a:pt x="5034430" y="474157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2BFAF8-AE4F-496A-AAF6-B453C6371285}"/>
                </a:ext>
              </a:extLst>
            </p:cNvPr>
            <p:cNvSpPr/>
            <p:nvPr/>
          </p:nvSpPr>
          <p:spPr>
            <a:xfrm>
              <a:off x="6895854" y="5916942"/>
              <a:ext cx="3878214" cy="935121"/>
            </a:xfrm>
            <a:custGeom>
              <a:avLst/>
              <a:gdLst>
                <a:gd name="connsiteX0" fmla="*/ 3882436 w 3878214"/>
                <a:gd name="connsiteY0" fmla="*/ 938158 h 935120"/>
                <a:gd name="connsiteX1" fmla="*/ 3857065 w 3878214"/>
                <a:gd name="connsiteY1" fmla="*/ 938883 h 935120"/>
                <a:gd name="connsiteX2" fmla="*/ 2057863 w 3878214"/>
                <a:gd name="connsiteY2" fmla="*/ 938883 h 935120"/>
                <a:gd name="connsiteX3" fmla="*/ 249963 w 3878214"/>
                <a:gd name="connsiteY3" fmla="*/ 938883 h 935120"/>
                <a:gd name="connsiteX4" fmla="*/ 96284 w 3878214"/>
                <a:gd name="connsiteY4" fmla="*/ 938883 h 935120"/>
                <a:gd name="connsiteX5" fmla="*/ 15820 w 3878214"/>
                <a:gd name="connsiteY5" fmla="*/ 923660 h 935120"/>
                <a:gd name="connsiteX6" fmla="*/ 93385 w 3878214"/>
                <a:gd name="connsiteY6" fmla="*/ 647473 h 935120"/>
                <a:gd name="connsiteX7" fmla="*/ 408716 w 3878214"/>
                <a:gd name="connsiteY7" fmla="*/ 372011 h 935120"/>
                <a:gd name="connsiteX8" fmla="*/ 518901 w 3878214"/>
                <a:gd name="connsiteY8" fmla="*/ 161791 h 935120"/>
                <a:gd name="connsiteX9" fmla="*/ 537748 w 3878214"/>
                <a:gd name="connsiteY9" fmla="*/ 43632 h 935120"/>
                <a:gd name="connsiteX10" fmla="*/ 572544 w 3878214"/>
                <a:gd name="connsiteY10" fmla="*/ 16086 h 935120"/>
                <a:gd name="connsiteX11" fmla="*/ 642859 w 3878214"/>
                <a:gd name="connsiteY11" fmla="*/ 142218 h 935120"/>
                <a:gd name="connsiteX12" fmla="*/ 765367 w 3878214"/>
                <a:gd name="connsiteY12" fmla="*/ 363313 h 935120"/>
                <a:gd name="connsiteX13" fmla="*/ 913971 w 3878214"/>
                <a:gd name="connsiteY13" fmla="*/ 342291 h 935120"/>
                <a:gd name="connsiteX14" fmla="*/ 1066200 w 3878214"/>
                <a:gd name="connsiteY14" fmla="*/ 269801 h 935120"/>
                <a:gd name="connsiteX15" fmla="*/ 1874464 w 3878214"/>
                <a:gd name="connsiteY15" fmla="*/ 358238 h 935120"/>
                <a:gd name="connsiteX16" fmla="*/ 2731295 w 3878214"/>
                <a:gd name="connsiteY16" fmla="*/ 295172 h 935120"/>
                <a:gd name="connsiteX17" fmla="*/ 3751954 w 3878214"/>
                <a:gd name="connsiteY17" fmla="*/ 121921 h 935120"/>
                <a:gd name="connsiteX18" fmla="*/ 3767902 w 3878214"/>
                <a:gd name="connsiteY18" fmla="*/ 135694 h 935120"/>
                <a:gd name="connsiteX19" fmla="*/ 3883886 w 3878214"/>
                <a:gd name="connsiteY19" fmla="*/ 933084 h 935120"/>
                <a:gd name="connsiteX20" fmla="*/ 3882436 w 3878214"/>
                <a:gd name="connsiteY20" fmla="*/ 938158 h 9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78214" h="935120">
                  <a:moveTo>
                    <a:pt x="3882436" y="938158"/>
                  </a:moveTo>
                  <a:cubicBezTo>
                    <a:pt x="3873738" y="938158"/>
                    <a:pt x="3865039" y="938883"/>
                    <a:pt x="3857065" y="938883"/>
                  </a:cubicBezTo>
                  <a:cubicBezTo>
                    <a:pt x="3257573" y="938883"/>
                    <a:pt x="2657356" y="938883"/>
                    <a:pt x="2057863" y="938883"/>
                  </a:cubicBezTo>
                  <a:cubicBezTo>
                    <a:pt x="1455472" y="938883"/>
                    <a:pt x="852355" y="938883"/>
                    <a:pt x="249963" y="938883"/>
                  </a:cubicBezTo>
                  <a:cubicBezTo>
                    <a:pt x="198495" y="938883"/>
                    <a:pt x="147752" y="938883"/>
                    <a:pt x="96284" y="938883"/>
                  </a:cubicBezTo>
                  <a:cubicBezTo>
                    <a:pt x="69463" y="938883"/>
                    <a:pt x="33943" y="949032"/>
                    <a:pt x="15820" y="923660"/>
                  </a:cubicBezTo>
                  <a:cubicBezTo>
                    <a:pt x="-35647" y="852620"/>
                    <a:pt x="51340" y="701841"/>
                    <a:pt x="93385" y="647473"/>
                  </a:cubicBezTo>
                  <a:cubicBezTo>
                    <a:pt x="178198" y="535839"/>
                    <a:pt x="302156" y="460449"/>
                    <a:pt x="408716" y="372011"/>
                  </a:cubicBezTo>
                  <a:cubicBezTo>
                    <a:pt x="472507" y="319094"/>
                    <a:pt x="502228" y="241529"/>
                    <a:pt x="518901" y="161791"/>
                  </a:cubicBezTo>
                  <a:cubicBezTo>
                    <a:pt x="526875" y="122646"/>
                    <a:pt x="531949" y="83501"/>
                    <a:pt x="537748" y="43632"/>
                  </a:cubicBezTo>
                  <a:cubicBezTo>
                    <a:pt x="543548" y="3037"/>
                    <a:pt x="547897" y="-15810"/>
                    <a:pt x="572544" y="16086"/>
                  </a:cubicBezTo>
                  <a:cubicBezTo>
                    <a:pt x="600815" y="53056"/>
                    <a:pt x="620387" y="101624"/>
                    <a:pt x="642859" y="142218"/>
                  </a:cubicBezTo>
                  <a:cubicBezTo>
                    <a:pt x="681278" y="211084"/>
                    <a:pt x="714624" y="303871"/>
                    <a:pt x="765367" y="363313"/>
                  </a:cubicBezTo>
                  <a:cubicBezTo>
                    <a:pt x="798712" y="402457"/>
                    <a:pt x="879901" y="358963"/>
                    <a:pt x="913971" y="342291"/>
                  </a:cubicBezTo>
                  <a:cubicBezTo>
                    <a:pt x="943692" y="327793"/>
                    <a:pt x="1032855" y="256752"/>
                    <a:pt x="1066200" y="269801"/>
                  </a:cubicBezTo>
                  <a:cubicBezTo>
                    <a:pt x="1322815" y="372011"/>
                    <a:pt x="1603351" y="361138"/>
                    <a:pt x="1874464" y="358238"/>
                  </a:cubicBezTo>
                  <a:cubicBezTo>
                    <a:pt x="2159349" y="355339"/>
                    <a:pt x="2446410" y="319819"/>
                    <a:pt x="2731295" y="295172"/>
                  </a:cubicBezTo>
                  <a:cubicBezTo>
                    <a:pt x="3076348" y="265451"/>
                    <a:pt x="3410527" y="169040"/>
                    <a:pt x="3751954" y="121921"/>
                  </a:cubicBezTo>
                  <a:cubicBezTo>
                    <a:pt x="3764278" y="120471"/>
                    <a:pt x="3770077" y="118297"/>
                    <a:pt x="3767902" y="135694"/>
                  </a:cubicBezTo>
                  <a:cubicBezTo>
                    <a:pt x="3733832" y="406082"/>
                    <a:pt x="3817195" y="673570"/>
                    <a:pt x="3883886" y="933084"/>
                  </a:cubicBezTo>
                  <a:cubicBezTo>
                    <a:pt x="3882436" y="934534"/>
                    <a:pt x="3882436" y="935984"/>
                    <a:pt x="3882436" y="938158"/>
                  </a:cubicBezTo>
                  <a:close/>
                </a:path>
              </a:pathLst>
            </a:custGeom>
            <a:solidFill>
              <a:schemeClr val="tx1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57D906A-4617-40A3-A93A-96D1A97336F4}"/>
                </a:ext>
              </a:extLst>
            </p:cNvPr>
            <p:cNvSpPr/>
            <p:nvPr/>
          </p:nvSpPr>
          <p:spPr>
            <a:xfrm>
              <a:off x="7855494" y="6214289"/>
              <a:ext cx="36245" cy="14498"/>
            </a:xfrm>
            <a:custGeom>
              <a:avLst/>
              <a:gdLst>
                <a:gd name="connsiteX0" fmla="*/ 0 w 36244"/>
                <a:gd name="connsiteY0" fmla="*/ 18847 h 14497"/>
                <a:gd name="connsiteX1" fmla="*/ 42769 w 36244"/>
                <a:gd name="connsiteY1" fmla="*/ 0 h 14497"/>
                <a:gd name="connsiteX2" fmla="*/ 0 w 36244"/>
                <a:gd name="connsiteY2" fmla="*/ 18847 h 1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44" h="14497">
                  <a:moveTo>
                    <a:pt x="0" y="18847"/>
                  </a:moveTo>
                  <a:cubicBezTo>
                    <a:pt x="12323" y="9424"/>
                    <a:pt x="26821" y="2175"/>
                    <a:pt x="42769" y="0"/>
                  </a:cubicBezTo>
                  <a:cubicBezTo>
                    <a:pt x="30446" y="10873"/>
                    <a:pt x="16673" y="18847"/>
                    <a:pt x="0" y="18847"/>
                  </a:cubicBezTo>
                  <a:close/>
                </a:path>
              </a:pathLst>
            </a:custGeom>
            <a:solidFill>
              <a:srgbClr val="071D3C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C6799A8-A868-4F60-9F39-C1A44F9F8F8E}"/>
                </a:ext>
              </a:extLst>
            </p:cNvPr>
            <p:cNvSpPr/>
            <p:nvPr/>
          </p:nvSpPr>
          <p:spPr>
            <a:xfrm>
              <a:off x="8369448" y="6265374"/>
              <a:ext cx="50743" cy="7249"/>
            </a:xfrm>
            <a:custGeom>
              <a:avLst/>
              <a:gdLst>
                <a:gd name="connsiteX0" fmla="*/ 0 w 50742"/>
                <a:gd name="connsiteY0" fmla="*/ 1108 h 0"/>
                <a:gd name="connsiteX1" fmla="*/ 57267 w 50742"/>
                <a:gd name="connsiteY1" fmla="*/ 6182 h 0"/>
                <a:gd name="connsiteX2" fmla="*/ 0 w 50742"/>
                <a:gd name="connsiteY2" fmla="*/ 110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742">
                  <a:moveTo>
                    <a:pt x="0" y="1108"/>
                  </a:moveTo>
                  <a:cubicBezTo>
                    <a:pt x="18847" y="3283"/>
                    <a:pt x="39145" y="-5416"/>
                    <a:pt x="57267" y="6182"/>
                  </a:cubicBezTo>
                  <a:cubicBezTo>
                    <a:pt x="37695" y="5457"/>
                    <a:pt x="18847" y="6182"/>
                    <a:pt x="0" y="1108"/>
                  </a:cubicBezTo>
                  <a:close/>
                </a:path>
              </a:pathLst>
            </a:custGeom>
            <a:solidFill>
              <a:srgbClr val="A7E2FA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37C97E-95EA-4B59-AE3A-2186D215B359}"/>
                </a:ext>
              </a:extLst>
            </p:cNvPr>
            <p:cNvSpPr/>
            <p:nvPr/>
          </p:nvSpPr>
          <p:spPr>
            <a:xfrm>
              <a:off x="8425990" y="6270625"/>
              <a:ext cx="43494" cy="7249"/>
            </a:xfrm>
            <a:custGeom>
              <a:avLst/>
              <a:gdLst>
                <a:gd name="connsiteX0" fmla="*/ 0 w 43493"/>
                <a:gd name="connsiteY0" fmla="*/ 931 h 0"/>
                <a:gd name="connsiteX1" fmla="*/ 47118 w 43493"/>
                <a:gd name="connsiteY1" fmla="*/ 4556 h 0"/>
                <a:gd name="connsiteX2" fmla="*/ 0 w 43493"/>
                <a:gd name="connsiteY2" fmla="*/ 9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93">
                  <a:moveTo>
                    <a:pt x="0" y="931"/>
                  </a:moveTo>
                  <a:cubicBezTo>
                    <a:pt x="15948" y="1656"/>
                    <a:pt x="31896" y="-3418"/>
                    <a:pt x="47118" y="4556"/>
                  </a:cubicBezTo>
                  <a:cubicBezTo>
                    <a:pt x="31171" y="4556"/>
                    <a:pt x="15223" y="6731"/>
                    <a:pt x="0" y="931"/>
                  </a:cubicBezTo>
                  <a:close/>
                </a:path>
              </a:pathLst>
            </a:custGeom>
            <a:solidFill>
              <a:srgbClr val="A7E2FA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E3FC210-890F-45D7-A2C1-E723581417CA}"/>
                </a:ext>
              </a:extLst>
            </p:cNvPr>
            <p:cNvSpPr/>
            <p:nvPr/>
          </p:nvSpPr>
          <p:spPr>
            <a:xfrm>
              <a:off x="7664548" y="6303452"/>
              <a:ext cx="21747" cy="7249"/>
            </a:xfrm>
            <a:custGeom>
              <a:avLst/>
              <a:gdLst>
                <a:gd name="connsiteX0" fmla="*/ 297 w 21746"/>
                <a:gd name="connsiteY0" fmla="*/ 0 h 7248"/>
                <a:gd name="connsiteX1" fmla="*/ 23494 w 21746"/>
                <a:gd name="connsiteY1" fmla="*/ 5074 h 7248"/>
                <a:gd name="connsiteX2" fmla="*/ 7546 w 21746"/>
                <a:gd name="connsiteY2" fmla="*/ 13773 h 7248"/>
                <a:gd name="connsiteX3" fmla="*/ 297 w 21746"/>
                <a:gd name="connsiteY3" fmla="*/ 0 h 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46" h="7248">
                  <a:moveTo>
                    <a:pt x="297" y="0"/>
                  </a:moveTo>
                  <a:cubicBezTo>
                    <a:pt x="6821" y="7249"/>
                    <a:pt x="15520" y="5799"/>
                    <a:pt x="23494" y="5074"/>
                  </a:cubicBezTo>
                  <a:cubicBezTo>
                    <a:pt x="20594" y="12323"/>
                    <a:pt x="14795" y="15223"/>
                    <a:pt x="7546" y="13773"/>
                  </a:cubicBezTo>
                  <a:cubicBezTo>
                    <a:pt x="-428" y="12323"/>
                    <a:pt x="-428" y="5799"/>
                    <a:pt x="297" y="0"/>
                  </a:cubicBezTo>
                  <a:close/>
                </a:path>
              </a:pathLst>
            </a:custGeom>
            <a:solidFill>
              <a:srgbClr val="091C3D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F7DC3B-30E8-4838-B4FA-E9A7310C5D72}"/>
                </a:ext>
              </a:extLst>
            </p:cNvPr>
            <p:cNvSpPr/>
            <p:nvPr/>
          </p:nvSpPr>
          <p:spPr>
            <a:xfrm>
              <a:off x="7688042" y="6299748"/>
              <a:ext cx="14498" cy="7249"/>
            </a:xfrm>
            <a:custGeom>
              <a:avLst/>
              <a:gdLst>
                <a:gd name="connsiteX0" fmla="*/ 0 w 14497"/>
                <a:gd name="connsiteY0" fmla="*/ 8778 h 7248"/>
                <a:gd name="connsiteX1" fmla="*/ 18847 w 14497"/>
                <a:gd name="connsiteY1" fmla="*/ 79 h 7248"/>
                <a:gd name="connsiteX2" fmla="*/ 0 w 14497"/>
                <a:gd name="connsiteY2" fmla="*/ 8778 h 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97" h="7248">
                  <a:moveTo>
                    <a:pt x="0" y="8778"/>
                  </a:moveTo>
                  <a:cubicBezTo>
                    <a:pt x="5074" y="3704"/>
                    <a:pt x="10873" y="-645"/>
                    <a:pt x="18847" y="79"/>
                  </a:cubicBezTo>
                  <a:cubicBezTo>
                    <a:pt x="14498" y="8053"/>
                    <a:pt x="7974" y="10228"/>
                    <a:pt x="0" y="8778"/>
                  </a:cubicBezTo>
                  <a:close/>
                </a:path>
              </a:pathLst>
            </a:custGeom>
            <a:solidFill>
              <a:srgbClr val="091C3D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20EE37-BD56-4E32-A0D0-28D8F59A9B2C}"/>
                </a:ext>
              </a:extLst>
            </p:cNvPr>
            <p:cNvSpPr/>
            <p:nvPr/>
          </p:nvSpPr>
          <p:spPr>
            <a:xfrm>
              <a:off x="7683693" y="-463489"/>
              <a:ext cx="7249" cy="7249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25" y="0"/>
                    <a:pt x="725" y="0"/>
                    <a:pt x="0" y="0"/>
                  </a:cubicBezTo>
                  <a:cubicBezTo>
                    <a:pt x="725" y="0"/>
                    <a:pt x="725" y="0"/>
                    <a:pt x="0" y="0"/>
                  </a:cubicBezTo>
                  <a:cubicBezTo>
                    <a:pt x="725" y="0"/>
                    <a:pt x="725" y="0"/>
                    <a:pt x="0" y="0"/>
                  </a:cubicBezTo>
                  <a:close/>
                </a:path>
              </a:pathLst>
            </a:custGeom>
            <a:noFill/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18467E7-C9FD-444E-8913-0C10C1B2991F}"/>
                </a:ext>
              </a:extLst>
            </p:cNvPr>
            <p:cNvSpPr/>
            <p:nvPr/>
          </p:nvSpPr>
          <p:spPr>
            <a:xfrm>
              <a:off x="7375610" y="-173529"/>
              <a:ext cx="7249" cy="7249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6D4DFD-DB66-48B4-84D4-14289348258C}"/>
                </a:ext>
              </a:extLst>
            </p:cNvPr>
            <p:cNvSpPr/>
            <p:nvPr/>
          </p:nvSpPr>
          <p:spPr>
            <a:xfrm>
              <a:off x="9891013" y="4688375"/>
              <a:ext cx="7249" cy="7249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725"/>
                    <a:pt x="0" y="725"/>
                    <a:pt x="0" y="0"/>
                  </a:cubicBezTo>
                  <a:cubicBezTo>
                    <a:pt x="0" y="725"/>
                    <a:pt x="0" y="725"/>
                    <a:pt x="0" y="0"/>
                  </a:cubicBezTo>
                  <a:cubicBezTo>
                    <a:pt x="0" y="725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745836-FFD4-4912-82A7-B6B0FE5120FC}"/>
                </a:ext>
              </a:extLst>
            </p:cNvPr>
            <p:cNvSpPr/>
            <p:nvPr/>
          </p:nvSpPr>
          <p:spPr>
            <a:xfrm>
              <a:off x="9901886" y="4072210"/>
              <a:ext cx="7249" cy="7249"/>
            </a:xfrm>
            <a:custGeom>
              <a:avLst/>
              <a:gdLst>
                <a:gd name="connsiteX0" fmla="*/ 2900 w 0"/>
                <a:gd name="connsiteY0" fmla="*/ 725 h 0"/>
                <a:gd name="connsiteX1" fmla="*/ 2900 w 0"/>
                <a:gd name="connsiteY1" fmla="*/ 0 h 0"/>
                <a:gd name="connsiteX2" fmla="*/ 0 w 0"/>
                <a:gd name="connsiteY2" fmla="*/ 0 h 0"/>
                <a:gd name="connsiteX3" fmla="*/ 2900 w 0"/>
                <a:gd name="connsiteY3" fmla="*/ 72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2900" y="725"/>
                  </a:moveTo>
                  <a:cubicBezTo>
                    <a:pt x="2900" y="725"/>
                    <a:pt x="2900" y="0"/>
                    <a:pt x="2900" y="0"/>
                  </a:cubicBezTo>
                  <a:cubicBezTo>
                    <a:pt x="2175" y="0"/>
                    <a:pt x="1450" y="0"/>
                    <a:pt x="0" y="0"/>
                  </a:cubicBezTo>
                  <a:cubicBezTo>
                    <a:pt x="1450" y="0"/>
                    <a:pt x="2175" y="0"/>
                    <a:pt x="2900" y="725"/>
                  </a:cubicBezTo>
                  <a:close/>
                </a:path>
              </a:pathLst>
            </a:custGeom>
            <a:solidFill>
              <a:srgbClr val="A7E2F9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FEE28E-3874-4D20-BC62-3C812D924EBD}"/>
                </a:ext>
              </a:extLst>
            </p:cNvPr>
            <p:cNvSpPr/>
            <p:nvPr/>
          </p:nvSpPr>
          <p:spPr>
            <a:xfrm>
              <a:off x="9904786" y="4064961"/>
              <a:ext cx="7249" cy="7249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6524 h 0"/>
                <a:gd name="connsiteX2" fmla="*/ 1450 w 0"/>
                <a:gd name="connsiteY2" fmla="*/ 4349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2175"/>
                    <a:pt x="0" y="4349"/>
                    <a:pt x="0" y="6524"/>
                  </a:cubicBezTo>
                  <a:cubicBezTo>
                    <a:pt x="725" y="5799"/>
                    <a:pt x="725" y="5074"/>
                    <a:pt x="1450" y="4349"/>
                  </a:cubicBezTo>
                  <a:cubicBezTo>
                    <a:pt x="1450" y="2899"/>
                    <a:pt x="725" y="725"/>
                    <a:pt x="0" y="0"/>
                  </a:cubicBezTo>
                  <a:close/>
                </a:path>
              </a:pathLst>
            </a:custGeom>
            <a:solidFill>
              <a:srgbClr val="A7E2F9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4DC4F4-203B-4EBF-896A-511E2EBBC6BA}"/>
                </a:ext>
              </a:extLst>
            </p:cNvPr>
            <p:cNvSpPr/>
            <p:nvPr/>
          </p:nvSpPr>
          <p:spPr>
            <a:xfrm>
              <a:off x="9923633" y="4174420"/>
              <a:ext cx="7249" cy="7249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7E2F9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86BC7A-EDB8-4A66-B0E6-C7D2FB418DB6}"/>
                </a:ext>
              </a:extLst>
            </p:cNvPr>
            <p:cNvSpPr/>
            <p:nvPr/>
          </p:nvSpPr>
          <p:spPr>
            <a:xfrm>
              <a:off x="9923633" y="4136726"/>
              <a:ext cx="7249" cy="7249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725"/>
                    <a:pt x="0" y="725"/>
                    <a:pt x="0" y="0"/>
                  </a:cubicBezTo>
                  <a:cubicBezTo>
                    <a:pt x="0" y="725"/>
                    <a:pt x="0" y="725"/>
                    <a:pt x="0" y="0"/>
                  </a:cubicBezTo>
                  <a:cubicBezTo>
                    <a:pt x="0" y="725"/>
                    <a:pt x="0" y="72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7E2F9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53715E5-4A4C-47E0-AF72-72397EAD4F06}"/>
                </a:ext>
              </a:extLst>
            </p:cNvPr>
            <p:cNvSpPr/>
            <p:nvPr/>
          </p:nvSpPr>
          <p:spPr>
            <a:xfrm>
              <a:off x="7458249" y="799287"/>
              <a:ext cx="1536788" cy="5523737"/>
            </a:xfrm>
            <a:custGeom>
              <a:avLst/>
              <a:gdLst>
                <a:gd name="connsiteX0" fmla="*/ 1280173 w 1536787"/>
                <a:gd name="connsiteY0" fmla="*/ 0 h 5523737"/>
                <a:gd name="connsiteX1" fmla="*/ 1407756 w 1536787"/>
                <a:gd name="connsiteY1" fmla="*/ 34070 h 5523737"/>
                <a:gd name="connsiteX2" fmla="*/ 1538238 w 1536787"/>
                <a:gd name="connsiteY2" fmla="*/ 263139 h 5523737"/>
                <a:gd name="connsiteX3" fmla="*/ 1439651 w 1536787"/>
                <a:gd name="connsiteY3" fmla="*/ 423342 h 5523737"/>
                <a:gd name="connsiteX4" fmla="*/ 562522 w 1536787"/>
                <a:gd name="connsiteY4" fmla="*/ 5378758 h 5523737"/>
                <a:gd name="connsiteX5" fmla="*/ 197173 w 1536787"/>
                <a:gd name="connsiteY5" fmla="*/ 5528812 h 5523737"/>
                <a:gd name="connsiteX6" fmla="*/ 0 w 1536787"/>
                <a:gd name="connsiteY6" fmla="*/ 5169261 h 5523737"/>
                <a:gd name="connsiteX7" fmla="*/ 1166364 w 1536787"/>
                <a:gd name="connsiteY7" fmla="*/ 447263 h 5523737"/>
                <a:gd name="connsiteX8" fmla="*/ 1110547 w 1536787"/>
                <a:gd name="connsiteY8" fmla="*/ 102936 h 55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787" h="5523737">
                  <a:moveTo>
                    <a:pt x="1280173" y="0"/>
                  </a:moveTo>
                  <a:lnTo>
                    <a:pt x="1407756" y="34070"/>
                  </a:lnTo>
                  <a:lnTo>
                    <a:pt x="1538238" y="263139"/>
                  </a:lnTo>
                  <a:lnTo>
                    <a:pt x="1439651" y="423342"/>
                  </a:lnTo>
                  <a:lnTo>
                    <a:pt x="562522" y="5378758"/>
                  </a:lnTo>
                  <a:lnTo>
                    <a:pt x="197173" y="5528812"/>
                  </a:lnTo>
                  <a:lnTo>
                    <a:pt x="0" y="5169261"/>
                  </a:lnTo>
                  <a:lnTo>
                    <a:pt x="1166364" y="447263"/>
                  </a:lnTo>
                  <a:lnTo>
                    <a:pt x="1110547" y="102936"/>
                  </a:lnTo>
                  <a:close/>
                </a:path>
              </a:pathLst>
            </a:custGeom>
            <a:solidFill>
              <a:schemeClr val="accent2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D5E5CD-B351-4370-85E6-0FEE3AC91CD5}"/>
                </a:ext>
              </a:extLst>
            </p:cNvPr>
            <p:cNvSpPr/>
            <p:nvPr/>
          </p:nvSpPr>
          <p:spPr>
            <a:xfrm>
              <a:off x="6724650" y="4148324"/>
              <a:ext cx="4218917" cy="1551286"/>
            </a:xfrm>
            <a:custGeom>
              <a:avLst/>
              <a:gdLst>
                <a:gd name="connsiteX0" fmla="*/ 0 w 4218917"/>
                <a:gd name="connsiteY0" fmla="*/ 0 h 1551285"/>
                <a:gd name="connsiteX1" fmla="*/ 1931858 w 4218917"/>
                <a:gd name="connsiteY1" fmla="*/ 880028 h 1551285"/>
                <a:gd name="connsiteX2" fmla="*/ 2223993 w 4218917"/>
                <a:gd name="connsiteY2" fmla="*/ 882203 h 1551285"/>
                <a:gd name="connsiteX3" fmla="*/ 4208044 w 4218917"/>
                <a:gd name="connsiteY3" fmla="*/ 230518 h 1551285"/>
                <a:gd name="connsiteX4" fmla="*/ 4223992 w 4218917"/>
                <a:gd name="connsiteY4" fmla="*/ 1017759 h 1551285"/>
                <a:gd name="connsiteX5" fmla="*/ 2223993 w 4218917"/>
                <a:gd name="connsiteY5" fmla="*/ 1554185 h 1551285"/>
                <a:gd name="connsiteX6" fmla="*/ 1873866 w 4218917"/>
                <a:gd name="connsiteY6" fmla="*/ 1554185 h 1551285"/>
                <a:gd name="connsiteX7" fmla="*/ 224719 w 4218917"/>
                <a:gd name="connsiteY7" fmla="*/ 793765 h 1551285"/>
                <a:gd name="connsiteX8" fmla="*/ 0 w 4218917"/>
                <a:gd name="connsiteY8" fmla="*/ 0 h 155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8917" h="1551285">
                  <a:moveTo>
                    <a:pt x="0" y="0"/>
                  </a:moveTo>
                  <a:lnTo>
                    <a:pt x="1931858" y="880028"/>
                  </a:lnTo>
                  <a:lnTo>
                    <a:pt x="2223993" y="882203"/>
                  </a:lnTo>
                  <a:lnTo>
                    <a:pt x="4208044" y="230518"/>
                  </a:lnTo>
                  <a:lnTo>
                    <a:pt x="4223992" y="1017759"/>
                  </a:lnTo>
                  <a:lnTo>
                    <a:pt x="2223993" y="1554185"/>
                  </a:lnTo>
                  <a:lnTo>
                    <a:pt x="1873866" y="1554185"/>
                  </a:lnTo>
                  <a:lnTo>
                    <a:pt x="224719" y="793765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F5E92E0-0CF9-476F-838D-52EBE37CF625}"/>
                </a:ext>
              </a:extLst>
            </p:cNvPr>
            <p:cNvSpPr/>
            <p:nvPr/>
          </p:nvSpPr>
          <p:spPr>
            <a:xfrm>
              <a:off x="6834110" y="4097868"/>
              <a:ext cx="3994198" cy="935121"/>
            </a:xfrm>
            <a:custGeom>
              <a:avLst/>
              <a:gdLst>
                <a:gd name="connsiteX0" fmla="*/ 3994923 w 3994198"/>
                <a:gd name="connsiteY0" fmla="*/ 311420 h 935120"/>
                <a:gd name="connsiteX1" fmla="*/ 3821672 w 3994198"/>
                <a:gd name="connsiteY1" fmla="*/ 378836 h 935120"/>
                <a:gd name="connsiteX2" fmla="*/ 3593329 w 3994198"/>
                <a:gd name="connsiteY2" fmla="*/ 454951 h 935120"/>
                <a:gd name="connsiteX3" fmla="*/ 3148240 w 3994198"/>
                <a:gd name="connsiteY3" fmla="*/ 603555 h 935120"/>
                <a:gd name="connsiteX4" fmla="*/ 2209495 w 3994198"/>
                <a:gd name="connsiteY4" fmla="*/ 919611 h 935120"/>
                <a:gd name="connsiteX5" fmla="*/ 1822398 w 3994198"/>
                <a:gd name="connsiteY5" fmla="*/ 930485 h 935120"/>
                <a:gd name="connsiteX6" fmla="*/ 1155490 w 3994198"/>
                <a:gd name="connsiteY6" fmla="*/ 632551 h 935120"/>
                <a:gd name="connsiteX7" fmla="*/ 568322 w 3994198"/>
                <a:gd name="connsiteY7" fmla="*/ 363613 h 935120"/>
                <a:gd name="connsiteX8" fmla="*/ 263864 w 3994198"/>
                <a:gd name="connsiteY8" fmla="*/ 223707 h 935120"/>
                <a:gd name="connsiteX9" fmla="*/ 12323 w 3994198"/>
                <a:gd name="connsiteY9" fmla="*/ 108448 h 935120"/>
                <a:gd name="connsiteX10" fmla="*/ 0 w 3994198"/>
                <a:gd name="connsiteY10" fmla="*/ 103374 h 935120"/>
                <a:gd name="connsiteX11" fmla="*/ 127582 w 3994198"/>
                <a:gd name="connsiteY11" fmla="*/ 13486 h 935120"/>
                <a:gd name="connsiteX12" fmla="*/ 461761 w 3994198"/>
                <a:gd name="connsiteY12" fmla="*/ 67129 h 935120"/>
                <a:gd name="connsiteX13" fmla="*/ 1126494 w 3994198"/>
                <a:gd name="connsiteY13" fmla="*/ 249079 h 935120"/>
                <a:gd name="connsiteX14" fmla="*/ 1601304 w 3994198"/>
                <a:gd name="connsiteY14" fmla="*/ 428129 h 935120"/>
                <a:gd name="connsiteX15" fmla="*/ 1952155 w 3994198"/>
                <a:gd name="connsiteY15" fmla="*/ 850021 h 935120"/>
                <a:gd name="connsiteX16" fmla="*/ 2171075 w 3994198"/>
                <a:gd name="connsiteY16" fmla="*/ 574559 h 935120"/>
                <a:gd name="connsiteX17" fmla="*/ 2829284 w 3994198"/>
                <a:gd name="connsiteY17" fmla="*/ 298372 h 935120"/>
                <a:gd name="connsiteX18" fmla="*/ 3337439 w 3994198"/>
                <a:gd name="connsiteY18" fmla="*/ 193987 h 935120"/>
                <a:gd name="connsiteX19" fmla="*/ 3797026 w 3994198"/>
                <a:gd name="connsiteY19" fmla="*/ 195436 h 935120"/>
                <a:gd name="connsiteX20" fmla="*/ 3994923 w 3994198"/>
                <a:gd name="connsiteY20" fmla="*/ 311420 h 9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94198" h="935120">
                  <a:moveTo>
                    <a:pt x="3994923" y="311420"/>
                  </a:moveTo>
                  <a:cubicBezTo>
                    <a:pt x="3994198" y="310695"/>
                    <a:pt x="3835445" y="374487"/>
                    <a:pt x="3821672" y="378836"/>
                  </a:cubicBezTo>
                  <a:cubicBezTo>
                    <a:pt x="3745558" y="404208"/>
                    <a:pt x="3669443" y="429579"/>
                    <a:pt x="3593329" y="454951"/>
                  </a:cubicBezTo>
                  <a:cubicBezTo>
                    <a:pt x="3444724" y="504244"/>
                    <a:pt x="3296845" y="554262"/>
                    <a:pt x="3148240" y="603555"/>
                  </a:cubicBezTo>
                  <a:cubicBezTo>
                    <a:pt x="2837983" y="716639"/>
                    <a:pt x="2521202" y="811601"/>
                    <a:pt x="2209495" y="919611"/>
                  </a:cubicBezTo>
                  <a:cubicBezTo>
                    <a:pt x="2142079" y="942808"/>
                    <a:pt x="1891264" y="937734"/>
                    <a:pt x="1822398" y="930485"/>
                  </a:cubicBezTo>
                  <a:cubicBezTo>
                    <a:pt x="1638999" y="936284"/>
                    <a:pt x="1430227" y="757959"/>
                    <a:pt x="1155490" y="632551"/>
                  </a:cubicBezTo>
                  <a:cubicBezTo>
                    <a:pt x="959767" y="543388"/>
                    <a:pt x="764044" y="453501"/>
                    <a:pt x="568322" y="363613"/>
                  </a:cubicBezTo>
                  <a:cubicBezTo>
                    <a:pt x="466836" y="317220"/>
                    <a:pt x="365350" y="270826"/>
                    <a:pt x="263864" y="223707"/>
                  </a:cubicBezTo>
                  <a:cubicBezTo>
                    <a:pt x="197898" y="193262"/>
                    <a:pt x="85538" y="109898"/>
                    <a:pt x="12323" y="108448"/>
                  </a:cubicBezTo>
                  <a:cubicBezTo>
                    <a:pt x="7974" y="108448"/>
                    <a:pt x="3624" y="106999"/>
                    <a:pt x="0" y="103374"/>
                  </a:cubicBezTo>
                  <a:cubicBezTo>
                    <a:pt x="23197" y="58430"/>
                    <a:pt x="84088" y="32334"/>
                    <a:pt x="127582" y="13486"/>
                  </a:cubicBezTo>
                  <a:cubicBezTo>
                    <a:pt x="225444" y="-29283"/>
                    <a:pt x="364625" y="41033"/>
                    <a:pt x="461761" y="67129"/>
                  </a:cubicBezTo>
                  <a:cubicBezTo>
                    <a:pt x="685030" y="121497"/>
                    <a:pt x="905400" y="187462"/>
                    <a:pt x="1126494" y="249079"/>
                  </a:cubicBezTo>
                  <a:cubicBezTo>
                    <a:pt x="1290322" y="294023"/>
                    <a:pt x="1455599" y="340416"/>
                    <a:pt x="1601304" y="428129"/>
                  </a:cubicBezTo>
                  <a:cubicBezTo>
                    <a:pt x="1747009" y="515842"/>
                    <a:pt x="1916635" y="684744"/>
                    <a:pt x="1952155" y="850021"/>
                  </a:cubicBezTo>
                  <a:cubicBezTo>
                    <a:pt x="1997099" y="768107"/>
                    <a:pt x="2154402" y="588332"/>
                    <a:pt x="2171075" y="574559"/>
                  </a:cubicBezTo>
                  <a:cubicBezTo>
                    <a:pt x="2387820" y="397683"/>
                    <a:pt x="2561796" y="378111"/>
                    <a:pt x="2829284" y="298372"/>
                  </a:cubicBezTo>
                  <a:cubicBezTo>
                    <a:pt x="2995286" y="249079"/>
                    <a:pt x="3166363" y="218633"/>
                    <a:pt x="3337439" y="193987"/>
                  </a:cubicBezTo>
                  <a:cubicBezTo>
                    <a:pt x="3483869" y="172964"/>
                    <a:pt x="3658570" y="121497"/>
                    <a:pt x="3797026" y="195436"/>
                  </a:cubicBezTo>
                  <a:cubicBezTo>
                    <a:pt x="3862991" y="231681"/>
                    <a:pt x="3936931" y="265752"/>
                    <a:pt x="3994923" y="311420"/>
                  </a:cubicBezTo>
                  <a:close/>
                </a:path>
              </a:pathLst>
            </a:custGeom>
            <a:solidFill>
              <a:srgbClr val="FEFEFE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58CF56-7D82-4520-B6AC-4601C400BB66}"/>
                </a:ext>
              </a:extLst>
            </p:cNvPr>
            <p:cNvSpPr/>
            <p:nvPr/>
          </p:nvSpPr>
          <p:spPr>
            <a:xfrm>
              <a:off x="7716101" y="4974417"/>
              <a:ext cx="2457411" cy="1203334"/>
            </a:xfrm>
            <a:custGeom>
              <a:avLst/>
              <a:gdLst>
                <a:gd name="connsiteX0" fmla="*/ 419930 w 2457410"/>
                <a:gd name="connsiteY0" fmla="*/ 515697 h 1203333"/>
                <a:gd name="connsiteX1" fmla="*/ 216233 w 2457410"/>
                <a:gd name="connsiteY1" fmla="*/ 351870 h 1203333"/>
                <a:gd name="connsiteX2" fmla="*/ 174913 w 2457410"/>
                <a:gd name="connsiteY2" fmla="*/ 314900 h 1203333"/>
                <a:gd name="connsiteX3" fmla="*/ 163315 w 2457410"/>
                <a:gd name="connsiteY3" fmla="*/ 267056 h 1203333"/>
                <a:gd name="connsiteX4" fmla="*/ 150267 w 2457410"/>
                <a:gd name="connsiteY4" fmla="*/ 239510 h 1203333"/>
                <a:gd name="connsiteX5" fmla="*/ 44431 w 2457410"/>
                <a:gd name="connsiteY5" fmla="*/ 159046 h 1203333"/>
                <a:gd name="connsiteX6" fmla="*/ 32833 w 2457410"/>
                <a:gd name="connsiteY6" fmla="*/ 147448 h 1203333"/>
                <a:gd name="connsiteX7" fmla="*/ 11086 w 2457410"/>
                <a:gd name="connsiteY7" fmla="*/ 44512 h 1203333"/>
                <a:gd name="connsiteX8" fmla="*/ 112572 w 2457410"/>
                <a:gd name="connsiteY8" fmla="*/ 1018 h 1203333"/>
                <a:gd name="connsiteX9" fmla="*/ 234355 w 2457410"/>
                <a:gd name="connsiteY9" fmla="*/ 46687 h 1203333"/>
                <a:gd name="connsiteX10" fmla="*/ 311919 w 2457410"/>
                <a:gd name="connsiteY10" fmla="*/ 90181 h 1203333"/>
                <a:gd name="connsiteX11" fmla="*/ 336566 w 2457410"/>
                <a:gd name="connsiteY11" fmla="*/ 86556 h 1203333"/>
                <a:gd name="connsiteX12" fmla="*/ 467048 w 2457410"/>
                <a:gd name="connsiteY12" fmla="*/ 48862 h 1203333"/>
                <a:gd name="connsiteX13" fmla="*/ 611303 w 2457410"/>
                <a:gd name="connsiteY13" fmla="*/ 128601 h 1203333"/>
                <a:gd name="connsiteX14" fmla="*/ 967954 w 2457410"/>
                <a:gd name="connsiteY14" fmla="*/ 372167 h 1203333"/>
                <a:gd name="connsiteX15" fmla="*/ 1202097 w 2457410"/>
                <a:gd name="connsiteY15" fmla="*/ 460605 h 1203333"/>
                <a:gd name="connsiteX16" fmla="*/ 1418842 w 2457410"/>
                <a:gd name="connsiteY16" fmla="*/ 441032 h 1203333"/>
                <a:gd name="connsiteX17" fmla="*/ 1662408 w 2457410"/>
                <a:gd name="connsiteY17" fmla="*/ 388840 h 1203333"/>
                <a:gd name="connsiteX18" fmla="*/ 1682705 w 2457410"/>
                <a:gd name="connsiteY18" fmla="*/ 363468 h 1203333"/>
                <a:gd name="connsiteX19" fmla="*/ 1729824 w 2457410"/>
                <a:gd name="connsiteY19" fmla="*/ 179344 h 1203333"/>
                <a:gd name="connsiteX20" fmla="*/ 1860306 w 2457410"/>
                <a:gd name="connsiteY20" fmla="*/ 59735 h 1203333"/>
                <a:gd name="connsiteX21" fmla="*/ 1914673 w 2457410"/>
                <a:gd name="connsiteY21" fmla="*/ 88006 h 1203333"/>
                <a:gd name="connsiteX22" fmla="*/ 1926996 w 2457410"/>
                <a:gd name="connsiteY22" fmla="*/ 151797 h 1203333"/>
                <a:gd name="connsiteX23" fmla="*/ 1939320 w 2457410"/>
                <a:gd name="connsiteY23" fmla="*/ 203990 h 1203333"/>
                <a:gd name="connsiteX24" fmla="*/ 1957442 w 2457410"/>
                <a:gd name="connsiteY24" fmla="*/ 373617 h 1203333"/>
                <a:gd name="connsiteX25" fmla="*/ 1967591 w 2457410"/>
                <a:gd name="connsiteY25" fmla="*/ 409862 h 1203333"/>
                <a:gd name="connsiteX26" fmla="*/ 2074876 w 2457410"/>
                <a:gd name="connsiteY26" fmla="*/ 562816 h 1203333"/>
                <a:gd name="connsiteX27" fmla="*/ 2098798 w 2457410"/>
                <a:gd name="connsiteY27" fmla="*/ 570065 h 1203333"/>
                <a:gd name="connsiteX28" fmla="*/ 2178537 w 2457410"/>
                <a:gd name="connsiteY28" fmla="*/ 567890 h 1203333"/>
                <a:gd name="connsiteX29" fmla="*/ 2254651 w 2457410"/>
                <a:gd name="connsiteY29" fmla="*/ 567890 h 1203333"/>
                <a:gd name="connsiteX30" fmla="*/ 2315543 w 2457410"/>
                <a:gd name="connsiteY30" fmla="*/ 601235 h 1203333"/>
                <a:gd name="connsiteX31" fmla="*/ 2451099 w 2457410"/>
                <a:gd name="connsiteY31" fmla="*/ 804932 h 1203333"/>
                <a:gd name="connsiteX32" fmla="*/ 2451099 w 2457410"/>
                <a:gd name="connsiteY32" fmla="*/ 965135 h 1203333"/>
                <a:gd name="connsiteX33" fmla="*/ 2380059 w 2457410"/>
                <a:gd name="connsiteY33" fmla="*/ 1068796 h 1203333"/>
                <a:gd name="connsiteX34" fmla="*/ 2332940 w 2457410"/>
                <a:gd name="connsiteY34" fmla="*/ 1108665 h 1203333"/>
                <a:gd name="connsiteX35" fmla="*/ 2266250 w 2457410"/>
                <a:gd name="connsiteY35" fmla="*/ 1147810 h 1203333"/>
                <a:gd name="connsiteX36" fmla="*/ 1559472 w 2457410"/>
                <a:gd name="connsiteY36" fmla="*/ 1151434 h 1203333"/>
                <a:gd name="connsiteX37" fmla="*/ 1405793 w 2457410"/>
                <a:gd name="connsiteY37" fmla="*/ 1116639 h 1203333"/>
                <a:gd name="connsiteX38" fmla="*/ 1023771 w 2457410"/>
                <a:gd name="connsiteY38" fmla="*/ 1001380 h 1203333"/>
                <a:gd name="connsiteX39" fmla="*/ 824424 w 2457410"/>
                <a:gd name="connsiteY39" fmla="*/ 895545 h 1203333"/>
                <a:gd name="connsiteX40" fmla="*/ 628701 w 2457410"/>
                <a:gd name="connsiteY40" fmla="*/ 704171 h 1203333"/>
                <a:gd name="connsiteX41" fmla="*/ 419930 w 2457410"/>
                <a:gd name="connsiteY41" fmla="*/ 515697 h 120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57410" h="1203333">
                  <a:moveTo>
                    <a:pt x="419930" y="515697"/>
                  </a:moveTo>
                  <a:cubicBezTo>
                    <a:pt x="353239" y="460605"/>
                    <a:pt x="284373" y="406237"/>
                    <a:pt x="216233" y="351870"/>
                  </a:cubicBezTo>
                  <a:cubicBezTo>
                    <a:pt x="201735" y="340271"/>
                    <a:pt x="185787" y="330123"/>
                    <a:pt x="174913" y="314900"/>
                  </a:cubicBezTo>
                  <a:cubicBezTo>
                    <a:pt x="164040" y="300402"/>
                    <a:pt x="157516" y="284454"/>
                    <a:pt x="163315" y="267056"/>
                  </a:cubicBezTo>
                  <a:cubicBezTo>
                    <a:pt x="167664" y="252558"/>
                    <a:pt x="161140" y="246034"/>
                    <a:pt x="150267" y="239510"/>
                  </a:cubicBezTo>
                  <a:cubicBezTo>
                    <a:pt x="113297" y="215589"/>
                    <a:pt x="76327" y="190217"/>
                    <a:pt x="44431" y="159046"/>
                  </a:cubicBezTo>
                  <a:cubicBezTo>
                    <a:pt x="40807" y="155422"/>
                    <a:pt x="36458" y="151797"/>
                    <a:pt x="32833" y="147448"/>
                  </a:cubicBezTo>
                  <a:cubicBezTo>
                    <a:pt x="-2687" y="109753"/>
                    <a:pt x="-8486" y="80757"/>
                    <a:pt x="11086" y="44512"/>
                  </a:cubicBezTo>
                  <a:cubicBezTo>
                    <a:pt x="27034" y="14791"/>
                    <a:pt x="72702" y="-4781"/>
                    <a:pt x="112572" y="1018"/>
                  </a:cubicBezTo>
                  <a:cubicBezTo>
                    <a:pt x="156066" y="7542"/>
                    <a:pt x="195935" y="27115"/>
                    <a:pt x="234355" y="46687"/>
                  </a:cubicBezTo>
                  <a:cubicBezTo>
                    <a:pt x="260452" y="60460"/>
                    <a:pt x="286548" y="74958"/>
                    <a:pt x="311919" y="90181"/>
                  </a:cubicBezTo>
                  <a:cubicBezTo>
                    <a:pt x="322068" y="95980"/>
                    <a:pt x="327867" y="97430"/>
                    <a:pt x="336566" y="86556"/>
                  </a:cubicBezTo>
                  <a:cubicBezTo>
                    <a:pt x="372086" y="42337"/>
                    <a:pt x="412681" y="30739"/>
                    <a:pt x="467048" y="48862"/>
                  </a:cubicBezTo>
                  <a:cubicBezTo>
                    <a:pt x="519966" y="66259"/>
                    <a:pt x="565634" y="97430"/>
                    <a:pt x="611303" y="128601"/>
                  </a:cubicBezTo>
                  <a:cubicBezTo>
                    <a:pt x="730187" y="209789"/>
                    <a:pt x="844721" y="297502"/>
                    <a:pt x="967954" y="372167"/>
                  </a:cubicBezTo>
                  <a:cubicBezTo>
                    <a:pt x="1040444" y="415661"/>
                    <a:pt x="1117283" y="449731"/>
                    <a:pt x="1202097" y="460605"/>
                  </a:cubicBezTo>
                  <a:cubicBezTo>
                    <a:pt x="1276036" y="470028"/>
                    <a:pt x="1347801" y="460605"/>
                    <a:pt x="1418842" y="441032"/>
                  </a:cubicBezTo>
                  <a:cubicBezTo>
                    <a:pt x="1499306" y="418561"/>
                    <a:pt x="1580494" y="401888"/>
                    <a:pt x="1662408" y="388840"/>
                  </a:cubicBezTo>
                  <a:cubicBezTo>
                    <a:pt x="1679806" y="385940"/>
                    <a:pt x="1681255" y="376516"/>
                    <a:pt x="1682705" y="363468"/>
                  </a:cubicBezTo>
                  <a:cubicBezTo>
                    <a:pt x="1688504" y="299677"/>
                    <a:pt x="1700828" y="237336"/>
                    <a:pt x="1729824" y="179344"/>
                  </a:cubicBezTo>
                  <a:cubicBezTo>
                    <a:pt x="1758095" y="122801"/>
                    <a:pt x="1799414" y="80032"/>
                    <a:pt x="1860306" y="59735"/>
                  </a:cubicBezTo>
                  <a:cubicBezTo>
                    <a:pt x="1890026" y="49586"/>
                    <a:pt x="1905974" y="56835"/>
                    <a:pt x="1914673" y="88006"/>
                  </a:cubicBezTo>
                  <a:cubicBezTo>
                    <a:pt x="1920472" y="109028"/>
                    <a:pt x="1923372" y="130775"/>
                    <a:pt x="1926996" y="151797"/>
                  </a:cubicBezTo>
                  <a:cubicBezTo>
                    <a:pt x="1929896" y="169195"/>
                    <a:pt x="1932071" y="187317"/>
                    <a:pt x="1939320" y="203990"/>
                  </a:cubicBezTo>
                  <a:cubicBezTo>
                    <a:pt x="1964691" y="258358"/>
                    <a:pt x="1965416" y="315625"/>
                    <a:pt x="1957442" y="373617"/>
                  </a:cubicBezTo>
                  <a:cubicBezTo>
                    <a:pt x="1955267" y="388115"/>
                    <a:pt x="1959617" y="398988"/>
                    <a:pt x="1967591" y="409862"/>
                  </a:cubicBezTo>
                  <a:cubicBezTo>
                    <a:pt x="2003836" y="460605"/>
                    <a:pt x="2039356" y="511348"/>
                    <a:pt x="2074876" y="562816"/>
                  </a:cubicBezTo>
                  <a:cubicBezTo>
                    <a:pt x="2080675" y="570790"/>
                    <a:pt x="2090099" y="570790"/>
                    <a:pt x="2098798" y="570065"/>
                  </a:cubicBezTo>
                  <a:cubicBezTo>
                    <a:pt x="2125619" y="568615"/>
                    <a:pt x="2152440" y="572239"/>
                    <a:pt x="2178537" y="567890"/>
                  </a:cubicBezTo>
                  <a:cubicBezTo>
                    <a:pt x="2201733" y="567890"/>
                    <a:pt x="2231454" y="562816"/>
                    <a:pt x="2254651" y="567890"/>
                  </a:cubicBezTo>
                  <a:cubicBezTo>
                    <a:pt x="2274948" y="572239"/>
                    <a:pt x="2298145" y="589637"/>
                    <a:pt x="2315543" y="601235"/>
                  </a:cubicBezTo>
                  <a:cubicBezTo>
                    <a:pt x="2390932" y="650529"/>
                    <a:pt x="2430802" y="719394"/>
                    <a:pt x="2451099" y="804932"/>
                  </a:cubicBezTo>
                  <a:cubicBezTo>
                    <a:pt x="2463422" y="855675"/>
                    <a:pt x="2471396" y="916567"/>
                    <a:pt x="2451099" y="965135"/>
                  </a:cubicBezTo>
                  <a:cubicBezTo>
                    <a:pt x="2435151" y="1002105"/>
                    <a:pt x="2422103" y="1052123"/>
                    <a:pt x="2380059" y="1068796"/>
                  </a:cubicBezTo>
                  <a:cubicBezTo>
                    <a:pt x="2361936" y="1076045"/>
                    <a:pt x="2349613" y="1097792"/>
                    <a:pt x="2332940" y="1108665"/>
                  </a:cubicBezTo>
                  <a:cubicBezTo>
                    <a:pt x="2311918" y="1123163"/>
                    <a:pt x="2289446" y="1136212"/>
                    <a:pt x="2266250" y="1147810"/>
                  </a:cubicBezTo>
                  <a:cubicBezTo>
                    <a:pt x="2049504" y="1254370"/>
                    <a:pt x="1784916" y="1197828"/>
                    <a:pt x="1559472" y="1151434"/>
                  </a:cubicBezTo>
                  <a:cubicBezTo>
                    <a:pt x="1508004" y="1140561"/>
                    <a:pt x="1456536" y="1128963"/>
                    <a:pt x="1405793" y="1116639"/>
                  </a:cubicBezTo>
                  <a:cubicBezTo>
                    <a:pt x="1278211" y="1085469"/>
                    <a:pt x="1145554" y="1052123"/>
                    <a:pt x="1023771" y="1001380"/>
                  </a:cubicBezTo>
                  <a:cubicBezTo>
                    <a:pt x="954181" y="973109"/>
                    <a:pt x="885315" y="941213"/>
                    <a:pt x="824424" y="895545"/>
                  </a:cubicBezTo>
                  <a:cubicBezTo>
                    <a:pt x="751209" y="840452"/>
                    <a:pt x="693942" y="768687"/>
                    <a:pt x="628701" y="704171"/>
                  </a:cubicBezTo>
                  <a:cubicBezTo>
                    <a:pt x="562735" y="637480"/>
                    <a:pt x="492419" y="575864"/>
                    <a:pt x="419930" y="515697"/>
                  </a:cubicBezTo>
                  <a:close/>
                </a:path>
              </a:pathLst>
            </a:custGeom>
            <a:solidFill>
              <a:srgbClr val="FE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4982AF-6429-469C-BD21-F2ED6E1BBED0}"/>
                </a:ext>
              </a:extLst>
            </p:cNvPr>
            <p:cNvSpPr/>
            <p:nvPr/>
          </p:nvSpPr>
          <p:spPr>
            <a:xfrm>
              <a:off x="10216493" y="2510775"/>
              <a:ext cx="463936" cy="1783254"/>
            </a:xfrm>
            <a:custGeom>
              <a:avLst/>
              <a:gdLst>
                <a:gd name="connsiteX0" fmla="*/ 71040 w 463935"/>
                <a:gd name="connsiteY0" fmla="*/ 949619 h 1783253"/>
                <a:gd name="connsiteX1" fmla="*/ 0 w 463935"/>
                <a:gd name="connsiteY1" fmla="*/ 0 h 1783253"/>
                <a:gd name="connsiteX2" fmla="*/ 465386 w 463935"/>
                <a:gd name="connsiteY2" fmla="*/ 1783254 h 1783253"/>
                <a:gd name="connsiteX3" fmla="*/ 71040 w 463935"/>
                <a:gd name="connsiteY3" fmla="*/ 949619 h 178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935" h="1783253">
                  <a:moveTo>
                    <a:pt x="71040" y="949619"/>
                  </a:moveTo>
                  <a:cubicBezTo>
                    <a:pt x="65241" y="935846"/>
                    <a:pt x="2900" y="232693"/>
                    <a:pt x="0" y="0"/>
                  </a:cubicBezTo>
                  <a:cubicBezTo>
                    <a:pt x="61616" y="175426"/>
                    <a:pt x="444364" y="1654222"/>
                    <a:pt x="465386" y="1783254"/>
                  </a:cubicBezTo>
                  <a:cubicBezTo>
                    <a:pt x="379847" y="1643348"/>
                    <a:pt x="76839" y="1003262"/>
                    <a:pt x="71040" y="94961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971E21-311E-44DC-9CB4-1072112F9001}"/>
                </a:ext>
              </a:extLst>
            </p:cNvPr>
            <p:cNvSpPr/>
            <p:nvPr/>
          </p:nvSpPr>
          <p:spPr>
            <a:xfrm>
              <a:off x="7415480" y="2210667"/>
              <a:ext cx="101486" cy="1862993"/>
            </a:xfrm>
            <a:custGeom>
              <a:avLst/>
              <a:gdLst>
                <a:gd name="connsiteX0" fmla="*/ 99311 w 101485"/>
                <a:gd name="connsiteY0" fmla="*/ 664008 h 1862992"/>
                <a:gd name="connsiteX1" fmla="*/ 79014 w 101485"/>
                <a:gd name="connsiteY1" fmla="*/ 1147517 h 1862992"/>
                <a:gd name="connsiteX2" fmla="*/ 0 w 101485"/>
                <a:gd name="connsiteY2" fmla="*/ 1868792 h 1862992"/>
                <a:gd name="connsiteX3" fmla="*/ 3624 w 101485"/>
                <a:gd name="connsiteY3" fmla="*/ 1660746 h 1862992"/>
                <a:gd name="connsiteX4" fmla="*/ 102211 w 101485"/>
                <a:gd name="connsiteY4" fmla="*/ 0 h 1862992"/>
                <a:gd name="connsiteX5" fmla="*/ 99311 w 101485"/>
                <a:gd name="connsiteY5" fmla="*/ 664008 h 18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485" h="1862992">
                  <a:moveTo>
                    <a:pt x="99311" y="664008"/>
                  </a:moveTo>
                  <a:cubicBezTo>
                    <a:pt x="102211" y="738673"/>
                    <a:pt x="86263" y="1061253"/>
                    <a:pt x="79014" y="1147517"/>
                  </a:cubicBezTo>
                  <a:cubicBezTo>
                    <a:pt x="71765" y="1238854"/>
                    <a:pt x="2900" y="1818774"/>
                    <a:pt x="0" y="1868792"/>
                  </a:cubicBezTo>
                  <a:cubicBezTo>
                    <a:pt x="0" y="1873141"/>
                    <a:pt x="2175" y="1691916"/>
                    <a:pt x="3624" y="1660746"/>
                  </a:cubicBezTo>
                  <a:cubicBezTo>
                    <a:pt x="6524" y="1591880"/>
                    <a:pt x="100761" y="2900"/>
                    <a:pt x="102211" y="0"/>
                  </a:cubicBezTo>
                  <a:cubicBezTo>
                    <a:pt x="105110" y="725"/>
                    <a:pt x="98586" y="637187"/>
                    <a:pt x="99311" y="66400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38C747C-93CB-4A35-9B5B-99E2EEB5673B}"/>
                </a:ext>
              </a:extLst>
            </p:cNvPr>
            <p:cNvSpPr/>
            <p:nvPr/>
          </p:nvSpPr>
          <p:spPr>
            <a:xfrm>
              <a:off x="7450275" y="5207403"/>
              <a:ext cx="14498" cy="681406"/>
            </a:xfrm>
            <a:custGeom>
              <a:avLst/>
              <a:gdLst>
                <a:gd name="connsiteX0" fmla="*/ 0 w 14497"/>
                <a:gd name="connsiteY0" fmla="*/ 683581 h 681405"/>
                <a:gd name="connsiteX1" fmla="*/ 0 w 14497"/>
                <a:gd name="connsiteY1" fmla="*/ 0 h 681405"/>
                <a:gd name="connsiteX2" fmla="*/ 0 w 14497"/>
                <a:gd name="connsiteY2" fmla="*/ 683581 h 68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97" h="681405">
                  <a:moveTo>
                    <a:pt x="0" y="683581"/>
                  </a:moveTo>
                  <a:cubicBezTo>
                    <a:pt x="0" y="456687"/>
                    <a:pt x="0" y="229793"/>
                    <a:pt x="0" y="0"/>
                  </a:cubicBezTo>
                  <a:cubicBezTo>
                    <a:pt x="18847" y="79014"/>
                    <a:pt x="20297" y="454512"/>
                    <a:pt x="0" y="68358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606156-889F-47AF-869D-FFFC7DB9455D}"/>
              </a:ext>
            </a:extLst>
          </p:cNvPr>
          <p:cNvGrpSpPr/>
          <p:nvPr/>
        </p:nvGrpSpPr>
        <p:grpSpPr>
          <a:xfrm>
            <a:off x="1380060" y="1235558"/>
            <a:ext cx="2909979" cy="738664"/>
            <a:chOff x="3017859" y="4283314"/>
            <a:chExt cx="2579765" cy="7386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DDD45C-58E9-4671-8F2E-0D8C19D284AF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03E441-399B-479B-B5F1-190DB805307D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35F3B7-B982-48DF-8A2D-D9530467A288}"/>
              </a:ext>
            </a:extLst>
          </p:cNvPr>
          <p:cNvGrpSpPr/>
          <p:nvPr/>
        </p:nvGrpSpPr>
        <p:grpSpPr>
          <a:xfrm>
            <a:off x="1380060" y="2067961"/>
            <a:ext cx="2909979" cy="738664"/>
            <a:chOff x="3017859" y="4283314"/>
            <a:chExt cx="2579765" cy="73866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805024-35A3-4725-8C9B-E02FA3696C3D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C5406F-B1C4-4394-A17B-E61ED11D6D3B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5D7213-85C6-4822-8550-F11DF86FA401}"/>
              </a:ext>
            </a:extLst>
          </p:cNvPr>
          <p:cNvGrpSpPr/>
          <p:nvPr/>
        </p:nvGrpSpPr>
        <p:grpSpPr>
          <a:xfrm>
            <a:off x="1380060" y="2900363"/>
            <a:ext cx="2909979" cy="738664"/>
            <a:chOff x="3017859" y="4283314"/>
            <a:chExt cx="2579765" cy="7386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96B077-9CF5-4776-8FF8-497B5A5D9B68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85E441-7C56-404B-B5AE-CF5BE7D9FDC6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DC8E76-FE4E-4441-8E55-F83E6E6D29E3}"/>
              </a:ext>
            </a:extLst>
          </p:cNvPr>
          <p:cNvGrpSpPr/>
          <p:nvPr/>
        </p:nvGrpSpPr>
        <p:grpSpPr>
          <a:xfrm>
            <a:off x="1380060" y="3732765"/>
            <a:ext cx="2909979" cy="738664"/>
            <a:chOff x="3017859" y="4283314"/>
            <a:chExt cx="2579765" cy="73866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084655-86AD-4BE3-843C-92ACF0A7ABD8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A49160-0FDE-4BF8-B166-B7EC459E1D57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029930-A859-438A-A74E-D8829C6F1446}"/>
              </a:ext>
            </a:extLst>
          </p:cNvPr>
          <p:cNvGrpSpPr/>
          <p:nvPr/>
        </p:nvGrpSpPr>
        <p:grpSpPr>
          <a:xfrm>
            <a:off x="1380060" y="4565166"/>
            <a:ext cx="2909979" cy="738664"/>
            <a:chOff x="3017859" y="4283314"/>
            <a:chExt cx="2579765" cy="7386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10DE85-AB8B-400D-8E91-434C40C26EAA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96061C-8F27-4930-939A-DE9F53476074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69CD97-A582-410C-8D24-84FC9ABEA51D}"/>
              </a:ext>
            </a:extLst>
          </p:cNvPr>
          <p:cNvGrpSpPr/>
          <p:nvPr/>
        </p:nvGrpSpPr>
        <p:grpSpPr>
          <a:xfrm>
            <a:off x="1380060" y="5397566"/>
            <a:ext cx="2909979" cy="738664"/>
            <a:chOff x="3017859" y="4283314"/>
            <a:chExt cx="2579765" cy="73866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B20653-C728-435F-8930-A2F667AE8F09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C5A8BC-948A-445B-B939-28DA76D55EAE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Oval 21">
            <a:extLst>
              <a:ext uri="{FF2B5EF4-FFF2-40B4-BE49-F238E27FC236}">
                <a16:creationId xmlns:a16="http://schemas.microsoft.com/office/drawing/2014/main" id="{4A9D6AFF-8524-49B2-B2D6-75EFC8DA6FDF}"/>
              </a:ext>
            </a:extLst>
          </p:cNvPr>
          <p:cNvSpPr/>
          <p:nvPr/>
        </p:nvSpPr>
        <p:spPr>
          <a:xfrm rot="20700000">
            <a:off x="863636" y="3088239"/>
            <a:ext cx="412888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Trapezoid 3">
            <a:extLst>
              <a:ext uri="{FF2B5EF4-FFF2-40B4-BE49-F238E27FC236}">
                <a16:creationId xmlns:a16="http://schemas.microsoft.com/office/drawing/2014/main" id="{7A9322A1-E4CB-42E6-81C1-EA88D2EBABBC}"/>
              </a:ext>
            </a:extLst>
          </p:cNvPr>
          <p:cNvSpPr/>
          <p:nvPr/>
        </p:nvSpPr>
        <p:spPr>
          <a:xfrm>
            <a:off x="922572" y="5665527"/>
            <a:ext cx="30028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8" name="Down Arrow 1">
            <a:extLst>
              <a:ext uri="{FF2B5EF4-FFF2-40B4-BE49-F238E27FC236}">
                <a16:creationId xmlns:a16="http://schemas.microsoft.com/office/drawing/2014/main" id="{E17D632A-7EB8-4F57-9876-0E1BEC04A9ED}"/>
              </a:ext>
            </a:extLst>
          </p:cNvPr>
          <p:cNvSpPr/>
          <p:nvPr/>
        </p:nvSpPr>
        <p:spPr>
          <a:xfrm rot="10800000" flipH="1">
            <a:off x="899674" y="4781766"/>
            <a:ext cx="343759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5274E129-15BD-46FB-B96A-74305648D66A}"/>
              </a:ext>
            </a:extLst>
          </p:cNvPr>
          <p:cNvSpPr/>
          <p:nvPr/>
        </p:nvSpPr>
        <p:spPr>
          <a:xfrm rot="14270044">
            <a:off x="892149" y="3950778"/>
            <a:ext cx="361027" cy="35698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Frame 1">
            <a:extLst>
              <a:ext uri="{FF2B5EF4-FFF2-40B4-BE49-F238E27FC236}">
                <a16:creationId xmlns:a16="http://schemas.microsoft.com/office/drawing/2014/main" id="{FD6026D2-4122-4CFA-984A-6C90DA46FE5D}"/>
              </a:ext>
            </a:extLst>
          </p:cNvPr>
          <p:cNvSpPr/>
          <p:nvPr/>
        </p:nvSpPr>
        <p:spPr>
          <a:xfrm>
            <a:off x="886816" y="2220459"/>
            <a:ext cx="368160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1" name="Donut 15">
            <a:extLst>
              <a:ext uri="{FF2B5EF4-FFF2-40B4-BE49-F238E27FC236}">
                <a16:creationId xmlns:a16="http://schemas.microsoft.com/office/drawing/2014/main" id="{A3E48DFA-EFC5-4470-ADB9-51F90FF11BCD}"/>
              </a:ext>
            </a:extLst>
          </p:cNvPr>
          <p:cNvSpPr/>
          <p:nvPr/>
        </p:nvSpPr>
        <p:spPr>
          <a:xfrm>
            <a:off x="875591" y="1410965"/>
            <a:ext cx="366619" cy="387853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CABA710-DE94-40F1-916F-5DF1A4EC62D4}"/>
              </a:ext>
            </a:extLst>
          </p:cNvPr>
          <p:cNvGrpSpPr/>
          <p:nvPr/>
        </p:nvGrpSpPr>
        <p:grpSpPr>
          <a:xfrm>
            <a:off x="4590786" y="1297113"/>
            <a:ext cx="2236570" cy="5039415"/>
            <a:chOff x="4980628" y="1360115"/>
            <a:chExt cx="2236570" cy="503941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1A1043-C01C-4109-B729-FF75AE1FFE33}"/>
                </a:ext>
              </a:extLst>
            </p:cNvPr>
            <p:cNvSpPr txBox="1"/>
            <p:nvPr/>
          </p:nvSpPr>
          <p:spPr>
            <a:xfrm>
              <a:off x="4980628" y="1690549"/>
              <a:ext cx="2236570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Easy to change colors, photos and Text. I hope and I believe that this Template will your Time, Money and Reputation. Easy to change colors, photos and Text.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C89226E-076B-41F3-A6FB-17D83C35DA04}"/>
                </a:ext>
              </a:extLst>
            </p:cNvPr>
            <p:cNvSpPr txBox="1"/>
            <p:nvPr/>
          </p:nvSpPr>
          <p:spPr>
            <a:xfrm>
              <a:off x="4980628" y="1360115"/>
              <a:ext cx="2236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72CD469-3953-4044-BCFD-F60E7B5454B8}"/>
              </a:ext>
            </a:extLst>
          </p:cNvPr>
          <p:cNvSpPr txBox="1"/>
          <p:nvPr/>
        </p:nvSpPr>
        <p:spPr>
          <a:xfrm>
            <a:off x="8226643" y="1463283"/>
            <a:ext cx="324482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400" b="1" dirty="0">
                <a:latin typeface="+mj-lt"/>
                <a:cs typeface="Arial" pitchFamily="34" charset="0"/>
              </a:rPr>
              <a:t>S</a:t>
            </a:r>
            <a:r>
              <a:rPr lang="en-US" altLang="ko-KR" sz="4400" b="1" dirty="0">
                <a:latin typeface="+mj-lt"/>
                <a:cs typeface="Arial" pitchFamily="34" charset="0"/>
              </a:rPr>
              <a:t>LIDE</a:t>
            </a:r>
            <a:endParaRPr lang="ko-KR" altLang="en-US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 Flow </a:t>
            </a:r>
            <a:r>
              <a:rPr lang="en-US" dirty="0"/>
              <a:t>Chart Template</a:t>
            </a:r>
          </a:p>
        </p:txBody>
      </p:sp>
      <p:sp>
        <p:nvSpPr>
          <p:cNvPr id="3" name="Flowchart: Process 2"/>
          <p:cNvSpPr/>
          <p:nvPr/>
        </p:nvSpPr>
        <p:spPr>
          <a:xfrm>
            <a:off x="2135560" y="4437113"/>
            <a:ext cx="1296144" cy="766741"/>
          </a:xfrm>
          <a:prstGeom prst="flowChartProcess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Edit here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633328" y="3374028"/>
            <a:ext cx="1901011" cy="843415"/>
          </a:xfrm>
          <a:prstGeom prst="flowChartDecision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Question?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3719736" y="2132856"/>
            <a:ext cx="1728192" cy="576064"/>
          </a:xfrm>
          <a:prstGeom prst="flowChartInputOutpu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Edit here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3829163" y="1082562"/>
            <a:ext cx="1512168" cy="432048"/>
          </a:xfrm>
          <a:prstGeom prst="flowChartTerminator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3791744" y="5949280"/>
            <a:ext cx="1512168" cy="432048"/>
          </a:xfrm>
          <a:prstGeom prst="flowChartTerminator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5807968" y="4451464"/>
            <a:ext cx="1296144" cy="766741"/>
          </a:xfrm>
          <a:prstGeom prst="flowChartProcess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Edit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7648" y="342900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</a:t>
            </a:r>
          </a:p>
        </p:txBody>
      </p:sp>
      <p:cxnSp>
        <p:nvCxnSpPr>
          <p:cNvPr id="14" name="Straight Arrow Connector 13"/>
          <p:cNvCxnSpPr>
            <a:stCxn id="4" idx="3"/>
            <a:endCxn id="11" idx="0"/>
          </p:cNvCxnSpPr>
          <p:nvPr/>
        </p:nvCxnSpPr>
        <p:spPr>
          <a:xfrm>
            <a:off x="5534338" y="3795735"/>
            <a:ext cx="921702" cy="65572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4" idx="1"/>
            <a:endCxn id="3" idx="0"/>
          </p:cNvCxnSpPr>
          <p:nvPr/>
        </p:nvCxnSpPr>
        <p:spPr>
          <a:xfrm rot="10800000" flipV="1">
            <a:off x="2783634" y="3795735"/>
            <a:ext cx="849695" cy="641377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3"/>
          <p:cNvCxnSpPr>
            <a:stCxn id="3" idx="2"/>
            <a:endCxn id="10" idx="0"/>
          </p:cNvCxnSpPr>
          <p:nvPr/>
        </p:nvCxnSpPr>
        <p:spPr>
          <a:xfrm rot="16200000" flipH="1">
            <a:off x="3293018" y="4694468"/>
            <a:ext cx="745427" cy="17641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3"/>
          <p:cNvCxnSpPr>
            <a:stCxn id="11" idx="2"/>
            <a:endCxn id="10" idx="0"/>
          </p:cNvCxnSpPr>
          <p:nvPr/>
        </p:nvCxnSpPr>
        <p:spPr>
          <a:xfrm rot="5400000">
            <a:off x="5136396" y="4629636"/>
            <a:ext cx="731076" cy="1908212"/>
          </a:xfrm>
          <a:prstGeom prst="bentConnector3">
            <a:avLst>
              <a:gd name="adj1" fmla="val 4888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3"/>
          <p:cNvCxnSpPr>
            <a:stCxn id="9" idx="2"/>
            <a:endCxn id="8" idx="1"/>
          </p:cNvCxnSpPr>
          <p:nvPr/>
        </p:nvCxnSpPr>
        <p:spPr>
          <a:xfrm rot="5400000">
            <a:off x="4275417" y="1823027"/>
            <a:ext cx="618246" cy="14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3"/>
          <p:cNvCxnSpPr>
            <a:stCxn id="8" idx="4"/>
            <a:endCxn id="4" idx="0"/>
          </p:cNvCxnSpPr>
          <p:nvPr/>
        </p:nvCxnSpPr>
        <p:spPr>
          <a:xfrm rot="16200000" flipH="1">
            <a:off x="4251280" y="3041473"/>
            <a:ext cx="66510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91944" y="342900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Yes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6960096" y="1353560"/>
            <a:ext cx="3168352" cy="2291464"/>
          </a:xfrm>
          <a:prstGeom prst="flowChartProcess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accent1">
                  <a:lumMod val="20000"/>
                  <a:lumOff val="80000"/>
                  <a:alpha val="0"/>
                </a:schemeClr>
              </a:gs>
            </a:gsLst>
            <a:lin ang="48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104113" y="1649748"/>
            <a:ext cx="296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can edit this content.</a:t>
            </a:r>
          </a:p>
          <a:p>
            <a:endParaRPr lang="en-US" sz="2000" dirty="0"/>
          </a:p>
          <a:p>
            <a:r>
              <a:rPr lang="en-US" sz="2000" dirty="0"/>
              <a:t>This is a flow chart PowerPoint Template.</a:t>
            </a:r>
          </a:p>
        </p:txBody>
      </p:sp>
    </p:spTree>
    <p:extLst>
      <p:ext uri="{BB962C8B-B14F-4D97-AF65-F5344CB8AC3E}">
        <p14:creationId xmlns:p14="http://schemas.microsoft.com/office/powerpoint/2010/main" val="2755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37A1AC-DC06-4EAB-84FB-9FC91823AA04}"/>
              </a:ext>
            </a:extLst>
          </p:cNvPr>
          <p:cNvGrpSpPr/>
          <p:nvPr/>
        </p:nvGrpSpPr>
        <p:grpSpPr>
          <a:xfrm>
            <a:off x="1964602" y="2231919"/>
            <a:ext cx="9168651" cy="3510539"/>
            <a:chOff x="1633635" y="1755669"/>
            <a:chExt cx="6675497" cy="1793600"/>
          </a:xfrm>
          <a:solidFill>
            <a:schemeClr val="accent6"/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7404369B-1133-4E23-A0AF-8F78B2B8B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1358" y="1755669"/>
              <a:ext cx="2527774" cy="1792532"/>
            </a:xfrm>
            <a:prstGeom prst="blockArc">
              <a:avLst>
                <a:gd name="adj1" fmla="val 16127381"/>
                <a:gd name="adj2" fmla="val 5493417"/>
                <a:gd name="adj3" fmla="val 26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2C7588-7C67-48DB-AF40-ADDE003C852F}"/>
                </a:ext>
              </a:extLst>
            </p:cNvPr>
            <p:cNvSpPr/>
            <p:nvPr/>
          </p:nvSpPr>
          <p:spPr>
            <a:xfrm>
              <a:off x="1633635" y="1755670"/>
              <a:ext cx="5480107" cy="4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26AB66-5EE4-474D-A7F6-FBD8D98FCB6C}"/>
                </a:ext>
              </a:extLst>
            </p:cNvPr>
            <p:cNvSpPr/>
            <p:nvPr/>
          </p:nvSpPr>
          <p:spPr>
            <a:xfrm>
              <a:off x="3029770" y="3499967"/>
              <a:ext cx="4074951" cy="4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AABF57-EE09-4BC9-B25B-7A1A92E3620F}"/>
              </a:ext>
            </a:extLst>
          </p:cNvPr>
          <p:cNvSpPr/>
          <p:nvPr/>
        </p:nvSpPr>
        <p:spPr>
          <a:xfrm>
            <a:off x="1689056" y="1899137"/>
            <a:ext cx="756084" cy="7560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EAF4BA-5B2E-4707-9DE0-D79A96A8D235}"/>
              </a:ext>
            </a:extLst>
          </p:cNvPr>
          <p:cNvSpPr/>
          <p:nvPr/>
        </p:nvSpPr>
        <p:spPr>
          <a:xfrm>
            <a:off x="5308762" y="1899137"/>
            <a:ext cx="756084" cy="7560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2507EF-056A-49AF-9E45-B034A2DCBDF5}"/>
              </a:ext>
            </a:extLst>
          </p:cNvPr>
          <p:cNvSpPr/>
          <p:nvPr/>
        </p:nvSpPr>
        <p:spPr>
          <a:xfrm>
            <a:off x="8896696" y="1899137"/>
            <a:ext cx="756084" cy="7560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1F1A67-CBCC-4284-A00E-0FB20B5BA0EA}"/>
              </a:ext>
            </a:extLst>
          </p:cNvPr>
          <p:cNvSpPr/>
          <p:nvPr/>
        </p:nvSpPr>
        <p:spPr>
          <a:xfrm>
            <a:off x="3520010" y="5310687"/>
            <a:ext cx="756084" cy="7560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B0F27F-1BD0-4BDE-89B3-43D032562DA3}"/>
              </a:ext>
            </a:extLst>
          </p:cNvPr>
          <p:cNvSpPr/>
          <p:nvPr/>
        </p:nvSpPr>
        <p:spPr>
          <a:xfrm>
            <a:off x="7139476" y="5310687"/>
            <a:ext cx="756084" cy="7560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DDCFC1-2966-4E07-AFA6-6900CE570604}"/>
              </a:ext>
            </a:extLst>
          </p:cNvPr>
          <p:cNvGrpSpPr/>
          <p:nvPr/>
        </p:nvGrpSpPr>
        <p:grpSpPr>
          <a:xfrm>
            <a:off x="3680515" y="2059643"/>
            <a:ext cx="435077" cy="435077"/>
            <a:chOff x="1547664" y="3147814"/>
            <a:chExt cx="720080" cy="7200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8F8E30-0EB4-4F7F-9306-C4589EDA0364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Chevron 50">
              <a:extLst>
                <a:ext uri="{FF2B5EF4-FFF2-40B4-BE49-F238E27FC236}">
                  <a16:creationId xmlns:a16="http://schemas.microsoft.com/office/drawing/2014/main" id="{7F6A5F9E-9A59-4E71-86BF-AAC095CAD615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7B4DD9-A69F-4659-8E39-079ABBCB3EAB}"/>
              </a:ext>
            </a:extLst>
          </p:cNvPr>
          <p:cNvGrpSpPr/>
          <p:nvPr/>
        </p:nvGrpSpPr>
        <p:grpSpPr>
          <a:xfrm>
            <a:off x="7299981" y="2059643"/>
            <a:ext cx="435077" cy="435077"/>
            <a:chOff x="1547664" y="3147814"/>
            <a:chExt cx="720080" cy="72008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34D46B-4E73-42AC-B60A-0F0C8C6EE947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Chevron 53">
              <a:extLst>
                <a:ext uri="{FF2B5EF4-FFF2-40B4-BE49-F238E27FC236}">
                  <a16:creationId xmlns:a16="http://schemas.microsoft.com/office/drawing/2014/main" id="{DF6D00A4-72A2-43F8-B5B2-575FAAB945E8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3C3C2E-1D4F-46C7-B21B-690A35E1E7CF}"/>
              </a:ext>
            </a:extLst>
          </p:cNvPr>
          <p:cNvGrpSpPr/>
          <p:nvPr/>
        </p:nvGrpSpPr>
        <p:grpSpPr>
          <a:xfrm rot="10800000">
            <a:off x="5469267" y="5471192"/>
            <a:ext cx="435077" cy="435077"/>
            <a:chOff x="1547664" y="3147814"/>
            <a:chExt cx="720080" cy="7200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707CAF-9876-42A5-A10B-B5C190FA959F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0" name="Chevron 56">
              <a:extLst>
                <a:ext uri="{FF2B5EF4-FFF2-40B4-BE49-F238E27FC236}">
                  <a16:creationId xmlns:a16="http://schemas.microsoft.com/office/drawing/2014/main" id="{AD030928-2888-4717-8C4A-41483CA27DDA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517AEB-EDAA-40DE-92CB-9E07F5BF73B7}"/>
              </a:ext>
            </a:extLst>
          </p:cNvPr>
          <p:cNvGrpSpPr/>
          <p:nvPr/>
        </p:nvGrpSpPr>
        <p:grpSpPr>
          <a:xfrm rot="5400000">
            <a:off x="10852386" y="3861646"/>
            <a:ext cx="435077" cy="435077"/>
            <a:chOff x="1547664" y="3147814"/>
            <a:chExt cx="720080" cy="72008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B541C2C-C5F5-45EE-8C4B-07B6ED9DA706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3" name="Chevron 59">
              <a:extLst>
                <a:ext uri="{FF2B5EF4-FFF2-40B4-BE49-F238E27FC236}">
                  <a16:creationId xmlns:a16="http://schemas.microsoft.com/office/drawing/2014/main" id="{DDB3A7FC-7A25-4F2F-AA6D-F34B5DC4A22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7D3DCC-144E-4DBB-B16C-304BB9F2E27D}"/>
              </a:ext>
            </a:extLst>
          </p:cNvPr>
          <p:cNvGrpSpPr/>
          <p:nvPr/>
        </p:nvGrpSpPr>
        <p:grpSpPr>
          <a:xfrm>
            <a:off x="904538" y="2792204"/>
            <a:ext cx="2378934" cy="1048024"/>
            <a:chOff x="803640" y="3362835"/>
            <a:chExt cx="2059657" cy="10480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3F76AD-B074-4DF1-B0C9-7D1708F9972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041E32-F31D-4581-8211-49D6F4E1291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8AF0D9-F4C3-460C-BD1C-D433D5BFE298}"/>
              </a:ext>
            </a:extLst>
          </p:cNvPr>
          <p:cNvGrpSpPr/>
          <p:nvPr/>
        </p:nvGrpSpPr>
        <p:grpSpPr>
          <a:xfrm>
            <a:off x="4497338" y="2792204"/>
            <a:ext cx="2378934" cy="1048024"/>
            <a:chOff x="803640" y="3362835"/>
            <a:chExt cx="2059657" cy="10480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DFD97E-5CAF-48CB-8DF6-AC7E0BD93A9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D1FFF5-8878-4C13-ADFA-90AB446D716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47BC68-F5F6-4858-B8AE-826B86AADA01}"/>
              </a:ext>
            </a:extLst>
          </p:cNvPr>
          <p:cNvGrpSpPr/>
          <p:nvPr/>
        </p:nvGrpSpPr>
        <p:grpSpPr>
          <a:xfrm>
            <a:off x="8081354" y="2792204"/>
            <a:ext cx="2378934" cy="1048024"/>
            <a:chOff x="803640" y="3362835"/>
            <a:chExt cx="2059657" cy="10480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3DA5BF-EEBA-4491-A2CB-268B0D36B11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3842D1-46D7-453B-8F44-22D35A8F47B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E5AA80-B8E7-4236-844B-B2CE3BAA4793}"/>
              </a:ext>
            </a:extLst>
          </p:cNvPr>
          <p:cNvGrpSpPr/>
          <p:nvPr/>
        </p:nvGrpSpPr>
        <p:grpSpPr>
          <a:xfrm>
            <a:off x="2708586" y="4141285"/>
            <a:ext cx="2378934" cy="1048024"/>
            <a:chOff x="803640" y="3362835"/>
            <a:chExt cx="2059657" cy="104802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8A60C7-048F-4F0E-9A50-27BB03C6B16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02DE37-4A5B-452F-AF38-6DC7FF846A5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06B264-5C17-45BA-AFCF-09D2B6AAB306}"/>
              </a:ext>
            </a:extLst>
          </p:cNvPr>
          <p:cNvGrpSpPr/>
          <p:nvPr/>
        </p:nvGrpSpPr>
        <p:grpSpPr>
          <a:xfrm>
            <a:off x="6328052" y="4141285"/>
            <a:ext cx="2378934" cy="1048024"/>
            <a:chOff x="803640" y="3362835"/>
            <a:chExt cx="2059657" cy="10480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92B18E-C265-491D-98E3-BC61342CA4B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73F31E-281D-4753-9B35-A523AD6D28C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Isosceles Triangle 51">
            <a:extLst>
              <a:ext uri="{FF2B5EF4-FFF2-40B4-BE49-F238E27FC236}">
                <a16:creationId xmlns:a16="http://schemas.microsoft.com/office/drawing/2014/main" id="{3B5D478E-1B4F-43FD-8142-1DF87545EB18}"/>
              </a:ext>
            </a:extLst>
          </p:cNvPr>
          <p:cNvSpPr/>
          <p:nvPr/>
        </p:nvSpPr>
        <p:spPr>
          <a:xfrm>
            <a:off x="5516345" y="2134899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C8782765-1131-4A96-9EC0-00F3DCD914EE}"/>
              </a:ext>
            </a:extLst>
          </p:cNvPr>
          <p:cNvSpPr/>
          <p:nvPr/>
        </p:nvSpPr>
        <p:spPr>
          <a:xfrm>
            <a:off x="1881458" y="2094875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B2DF6C95-EC8D-4CCD-910D-6BBFCD05E3B6}"/>
              </a:ext>
            </a:extLst>
          </p:cNvPr>
          <p:cNvSpPr/>
          <p:nvPr/>
        </p:nvSpPr>
        <p:spPr>
          <a:xfrm>
            <a:off x="9100644" y="2134900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F2243271-28AC-492F-A5C7-BC867FFCB62C}"/>
              </a:ext>
            </a:extLst>
          </p:cNvPr>
          <p:cNvSpPr/>
          <p:nvPr/>
        </p:nvSpPr>
        <p:spPr>
          <a:xfrm>
            <a:off x="3711159" y="5495567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id="{C33E9042-5DB9-49D1-AC37-0CBEE77BDED8}"/>
              </a:ext>
            </a:extLst>
          </p:cNvPr>
          <p:cNvSpPr/>
          <p:nvPr/>
        </p:nvSpPr>
        <p:spPr>
          <a:xfrm>
            <a:off x="7319781" y="5506718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8DA546-7637-458F-9AF3-2C3E84329F8E}"/>
              </a:ext>
            </a:extLst>
          </p:cNvPr>
          <p:cNvSpPr txBox="1"/>
          <p:nvPr/>
        </p:nvSpPr>
        <p:spPr>
          <a:xfrm>
            <a:off x="8609138" y="2008528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C953-8E78-4339-99A6-4604FBCACA2A}"/>
              </a:ext>
            </a:extLst>
          </p:cNvPr>
          <p:cNvSpPr txBox="1"/>
          <p:nvPr/>
        </p:nvSpPr>
        <p:spPr>
          <a:xfrm>
            <a:off x="8609138" y="3389630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C0347D-20FF-4740-A892-8E4532750AF5}"/>
              </a:ext>
            </a:extLst>
          </p:cNvPr>
          <p:cNvSpPr txBox="1"/>
          <p:nvPr/>
        </p:nvSpPr>
        <p:spPr>
          <a:xfrm>
            <a:off x="8609138" y="4770733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F70C98-BDC8-4A38-B4DE-48ED99962DE3}"/>
              </a:ext>
            </a:extLst>
          </p:cNvPr>
          <p:cNvSpPr txBox="1"/>
          <p:nvPr/>
        </p:nvSpPr>
        <p:spPr>
          <a:xfrm>
            <a:off x="867509" y="2008528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D45F3F-87FE-4526-B027-79FACDAF1C53}"/>
              </a:ext>
            </a:extLst>
          </p:cNvPr>
          <p:cNvSpPr txBox="1"/>
          <p:nvPr/>
        </p:nvSpPr>
        <p:spPr>
          <a:xfrm>
            <a:off x="867509" y="3389630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3C26FD-598C-4DE1-BBED-92661B32B328}"/>
              </a:ext>
            </a:extLst>
          </p:cNvPr>
          <p:cNvSpPr txBox="1"/>
          <p:nvPr/>
        </p:nvSpPr>
        <p:spPr>
          <a:xfrm>
            <a:off x="867509" y="4770733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CDF7A2C-EEA0-4662-98AD-EE45F7ED54F5}"/>
              </a:ext>
            </a:extLst>
          </p:cNvPr>
          <p:cNvSpPr/>
          <p:nvPr/>
        </p:nvSpPr>
        <p:spPr>
          <a:xfrm>
            <a:off x="7680620" y="202680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4B5F07D-D028-459B-9B1B-A98877943613}"/>
              </a:ext>
            </a:extLst>
          </p:cNvPr>
          <p:cNvSpPr/>
          <p:nvPr/>
        </p:nvSpPr>
        <p:spPr>
          <a:xfrm>
            <a:off x="7680620" y="341742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06D285E-B491-4182-BDED-0DA094A78E24}"/>
              </a:ext>
            </a:extLst>
          </p:cNvPr>
          <p:cNvSpPr/>
          <p:nvPr/>
        </p:nvSpPr>
        <p:spPr>
          <a:xfrm>
            <a:off x="7680620" y="4836352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5D670B-8B7D-4FB2-BBA7-F568EB53A013}"/>
              </a:ext>
            </a:extLst>
          </p:cNvPr>
          <p:cNvSpPr/>
          <p:nvPr/>
        </p:nvSpPr>
        <p:spPr>
          <a:xfrm>
            <a:off x="3733556" y="2035114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639E2A1-D675-41D2-B395-0DD759AE87E8}"/>
              </a:ext>
            </a:extLst>
          </p:cNvPr>
          <p:cNvSpPr/>
          <p:nvPr/>
        </p:nvSpPr>
        <p:spPr>
          <a:xfrm>
            <a:off x="3733556" y="3403340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EEFF939-6B58-47BF-88B9-ABF1F8F190E8}"/>
              </a:ext>
            </a:extLst>
          </p:cNvPr>
          <p:cNvSpPr/>
          <p:nvPr/>
        </p:nvSpPr>
        <p:spPr>
          <a:xfrm>
            <a:off x="3733556" y="4799868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75A4E7-78C2-4EDF-A569-D0C9A59B52E3}"/>
              </a:ext>
            </a:extLst>
          </p:cNvPr>
          <p:cNvGrpSpPr/>
          <p:nvPr/>
        </p:nvGrpSpPr>
        <p:grpSpPr>
          <a:xfrm>
            <a:off x="5274528" y="2964521"/>
            <a:ext cx="1669479" cy="1669479"/>
            <a:chOff x="3807530" y="2946763"/>
            <a:chExt cx="1512168" cy="1512168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51407A0-7EC7-47B3-BAA7-1B04BFB1ECD1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37E430D-3782-44AD-B3D4-E4AEC4D26D0F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4AF8747-ECF0-4502-B583-F2978D7887B4}"/>
              </a:ext>
            </a:extLst>
          </p:cNvPr>
          <p:cNvCxnSpPr>
            <a:cxnSpLocks/>
            <a:stCxn id="103" idx="6"/>
            <a:endCxn id="108" idx="1"/>
          </p:cNvCxnSpPr>
          <p:nvPr/>
        </p:nvCxnSpPr>
        <p:spPr>
          <a:xfrm>
            <a:off x="4511382" y="2424027"/>
            <a:ext cx="1007636" cy="7849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AB16BBE-209D-42A4-B442-E35A6CAFEB93}"/>
              </a:ext>
            </a:extLst>
          </p:cNvPr>
          <p:cNvCxnSpPr>
            <a:cxnSpLocks/>
            <a:stCxn id="104" idx="6"/>
            <a:endCxn id="108" idx="2"/>
          </p:cNvCxnSpPr>
          <p:nvPr/>
        </p:nvCxnSpPr>
        <p:spPr>
          <a:xfrm>
            <a:off x="4511382" y="3792251"/>
            <a:ext cx="763146" cy="700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A780DBB-7D41-4369-A581-1B1D319CB831}"/>
              </a:ext>
            </a:extLst>
          </p:cNvPr>
          <p:cNvCxnSpPr>
            <a:cxnSpLocks/>
            <a:stCxn id="105" idx="6"/>
            <a:endCxn id="108" idx="3"/>
          </p:cNvCxnSpPr>
          <p:nvPr/>
        </p:nvCxnSpPr>
        <p:spPr>
          <a:xfrm flipV="1">
            <a:off x="4511382" y="4389509"/>
            <a:ext cx="1007636" cy="7992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05623FD-3D86-4389-A21A-313DE4B6F4CB}"/>
              </a:ext>
            </a:extLst>
          </p:cNvPr>
          <p:cNvCxnSpPr>
            <a:cxnSpLocks/>
            <a:stCxn id="102" idx="2"/>
            <a:endCxn id="108" idx="5"/>
          </p:cNvCxnSpPr>
          <p:nvPr/>
        </p:nvCxnSpPr>
        <p:spPr>
          <a:xfrm flipH="1" flipV="1">
            <a:off x="6699518" y="4389510"/>
            <a:ext cx="981102" cy="8357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FA0363-6792-4877-ABD7-6E155E4046E9}"/>
              </a:ext>
            </a:extLst>
          </p:cNvPr>
          <p:cNvCxnSpPr>
            <a:cxnSpLocks/>
            <a:stCxn id="101" idx="2"/>
            <a:endCxn id="108" idx="6"/>
          </p:cNvCxnSpPr>
          <p:nvPr/>
        </p:nvCxnSpPr>
        <p:spPr>
          <a:xfrm flipH="1" flipV="1">
            <a:off x="6944007" y="3799260"/>
            <a:ext cx="736612" cy="7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2B003FE-1BCF-489C-925C-FAEF86D90179}"/>
              </a:ext>
            </a:extLst>
          </p:cNvPr>
          <p:cNvCxnSpPr>
            <a:cxnSpLocks/>
            <a:stCxn id="100" idx="2"/>
            <a:endCxn id="108" idx="7"/>
          </p:cNvCxnSpPr>
          <p:nvPr/>
        </p:nvCxnSpPr>
        <p:spPr>
          <a:xfrm flipH="1">
            <a:off x="6699518" y="2415717"/>
            <a:ext cx="981102" cy="7932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488088D-6AD2-4CFF-84E0-141D83AB67B3}"/>
              </a:ext>
            </a:extLst>
          </p:cNvPr>
          <p:cNvSpPr txBox="1"/>
          <p:nvPr/>
        </p:nvSpPr>
        <p:spPr>
          <a:xfrm>
            <a:off x="5409202" y="3550308"/>
            <a:ext cx="143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16" name="Group 15">
            <a:extLst>
              <a:ext uri="{FF2B5EF4-FFF2-40B4-BE49-F238E27FC236}">
                <a16:creationId xmlns:a16="http://schemas.microsoft.com/office/drawing/2014/main" id="{11237D0E-FCA9-4863-89BF-39949E0B4EC3}"/>
              </a:ext>
            </a:extLst>
          </p:cNvPr>
          <p:cNvGrpSpPr/>
          <p:nvPr/>
        </p:nvGrpSpPr>
        <p:grpSpPr>
          <a:xfrm>
            <a:off x="4824946" y="5419257"/>
            <a:ext cx="2542108" cy="835307"/>
            <a:chOff x="5328220" y="3089998"/>
            <a:chExt cx="1379637" cy="83530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505D9FC-6123-4B63-BEC9-0DA1C081886E}"/>
                </a:ext>
              </a:extLst>
            </p:cNvPr>
            <p:cNvSpPr txBox="1"/>
            <p:nvPr/>
          </p:nvSpPr>
          <p:spPr>
            <a:xfrm>
              <a:off x="5328220" y="3089998"/>
              <a:ext cx="137963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B99C59D-38E6-4A33-A9FA-2CFAEDD464BA}"/>
                </a:ext>
              </a:extLst>
            </p:cNvPr>
            <p:cNvSpPr txBox="1"/>
            <p:nvPr/>
          </p:nvSpPr>
          <p:spPr>
            <a:xfrm>
              <a:off x="5334559" y="3417474"/>
              <a:ext cx="136695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9" name="Rectangle 30">
            <a:extLst>
              <a:ext uri="{FF2B5EF4-FFF2-40B4-BE49-F238E27FC236}">
                <a16:creationId xmlns:a16="http://schemas.microsoft.com/office/drawing/2014/main" id="{2A47F3C4-CF8D-45BB-9BC0-8F7F3CA10E3E}"/>
              </a:ext>
            </a:extLst>
          </p:cNvPr>
          <p:cNvSpPr/>
          <p:nvPr/>
        </p:nvSpPr>
        <p:spPr>
          <a:xfrm>
            <a:off x="3976436" y="503064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0" name="Frame 17">
            <a:extLst>
              <a:ext uri="{FF2B5EF4-FFF2-40B4-BE49-F238E27FC236}">
                <a16:creationId xmlns:a16="http://schemas.microsoft.com/office/drawing/2014/main" id="{ADBC3508-69E5-45F6-A48E-9B974B5CEA07}"/>
              </a:ext>
            </a:extLst>
          </p:cNvPr>
          <p:cNvSpPr/>
          <p:nvPr/>
        </p:nvSpPr>
        <p:spPr>
          <a:xfrm>
            <a:off x="3969122" y="226210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25">
            <a:extLst>
              <a:ext uri="{FF2B5EF4-FFF2-40B4-BE49-F238E27FC236}">
                <a16:creationId xmlns:a16="http://schemas.microsoft.com/office/drawing/2014/main" id="{060F5C2A-47F2-4B69-BBE2-4CE32C45493E}"/>
              </a:ext>
            </a:extLst>
          </p:cNvPr>
          <p:cNvSpPr/>
          <p:nvPr/>
        </p:nvSpPr>
        <p:spPr>
          <a:xfrm>
            <a:off x="7876754" y="226117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2" name="Donut 39">
            <a:extLst>
              <a:ext uri="{FF2B5EF4-FFF2-40B4-BE49-F238E27FC236}">
                <a16:creationId xmlns:a16="http://schemas.microsoft.com/office/drawing/2014/main" id="{B4EB1CC5-CD98-4F7E-9D0C-8BC16F0B6BC0}"/>
              </a:ext>
            </a:extLst>
          </p:cNvPr>
          <p:cNvSpPr/>
          <p:nvPr/>
        </p:nvSpPr>
        <p:spPr>
          <a:xfrm>
            <a:off x="7871882" y="3610846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Trapezoid 22">
            <a:extLst>
              <a:ext uri="{FF2B5EF4-FFF2-40B4-BE49-F238E27FC236}">
                <a16:creationId xmlns:a16="http://schemas.microsoft.com/office/drawing/2014/main" id="{AEC77BBE-1CB3-428C-BAB7-B807B024431F}"/>
              </a:ext>
            </a:extLst>
          </p:cNvPr>
          <p:cNvSpPr>
            <a:spLocks noChangeAspect="1"/>
          </p:cNvSpPr>
          <p:nvPr/>
        </p:nvSpPr>
        <p:spPr>
          <a:xfrm>
            <a:off x="7858008" y="5110888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4" name="Freeform 53">
            <a:extLst>
              <a:ext uri="{FF2B5EF4-FFF2-40B4-BE49-F238E27FC236}">
                <a16:creationId xmlns:a16="http://schemas.microsoft.com/office/drawing/2014/main" id="{FE07BEE4-0B59-4D06-8B24-FE3D83416B69}"/>
              </a:ext>
            </a:extLst>
          </p:cNvPr>
          <p:cNvSpPr/>
          <p:nvPr/>
        </p:nvSpPr>
        <p:spPr>
          <a:xfrm>
            <a:off x="3951765" y="362011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403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16576" y="1508787"/>
          <a:ext cx="8064000" cy="2268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2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16576" y="3861127"/>
          <a:ext cx="8064000" cy="2268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2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87369" y="1562917"/>
            <a:ext cx="2112235" cy="21603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/>
        </p:nvSpPr>
        <p:spPr>
          <a:xfrm>
            <a:off x="987369" y="3915257"/>
            <a:ext cx="2112235" cy="21603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1179391" y="1965969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9391" y="4318309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</p:spTree>
    <p:extLst>
      <p:ext uri="{BB962C8B-B14F-4D97-AF65-F5344CB8AC3E}">
        <p14:creationId xmlns:p14="http://schemas.microsoft.com/office/powerpoint/2010/main" val="43434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Templates, Interpolation, and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Interpolation</a:t>
            </a:r>
          </a:p>
          <a:p>
            <a:pPr lvl="1"/>
            <a:r>
              <a:rPr lang="en-US" dirty="0"/>
              <a:t>One way binding</a:t>
            </a:r>
          </a:p>
          <a:p>
            <a:pPr marL="0" indent="0">
              <a:buNone/>
            </a:pPr>
            <a:r>
              <a:rPr lang="en-US" dirty="0"/>
              <a:t> From component class property to an element property.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Defined with double curly braces</a:t>
            </a:r>
          </a:p>
          <a:p>
            <a:r>
              <a:rPr lang="en-US" dirty="0"/>
              <a:t>- Contains a template expression</a:t>
            </a:r>
          </a:p>
          <a:p>
            <a:r>
              <a:rPr lang="en-US" dirty="0"/>
              <a:t>- No quote needed</a:t>
            </a:r>
          </a:p>
          <a:p>
            <a:endParaRPr lang="en-US" dirty="0"/>
          </a:p>
          <a:p>
            <a:r>
              <a:rPr lang="en-US" dirty="0"/>
              <a:t>Directive  (</a:t>
            </a:r>
          </a:p>
          <a:p>
            <a:pPr lvl="1"/>
            <a:r>
              <a:rPr lang="en-US" dirty="0"/>
              <a:t>Structural Directives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: If logic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: For loops</a:t>
            </a:r>
          </a:p>
        </p:txBody>
      </p:sp>
    </p:spTree>
    <p:extLst>
      <p:ext uri="{BB962C8B-B14F-4D97-AF65-F5344CB8AC3E}">
        <p14:creationId xmlns:p14="http://schemas.microsoft.com/office/powerpoint/2010/main" val="44630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Templates, Interpolation, and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Interpolation </a:t>
            </a:r>
            <a:endParaRPr lang="en-US" dirty="0"/>
          </a:p>
          <a:p>
            <a:r>
              <a:rPr lang="en-US" dirty="0"/>
              <a:t>&lt;h1&gt;{{</a:t>
            </a:r>
            <a:r>
              <a:rPr lang="en-US" dirty="0" err="1"/>
              <a:t>pageTitle</a:t>
            </a:r>
            <a:r>
              <a:rPr lang="en-US" dirty="0"/>
              <a:t>}}&lt;/h1&gt;</a:t>
            </a:r>
          </a:p>
          <a:p>
            <a:r>
              <a:rPr lang="en-US" dirty="0"/>
              <a:t>{{'Title: ' + </a:t>
            </a:r>
            <a:r>
              <a:rPr lang="en-US" dirty="0" err="1"/>
              <a:t>pageTitle</a:t>
            </a:r>
            <a:r>
              <a:rPr lang="en-US" dirty="0"/>
              <a:t>}}</a:t>
            </a:r>
          </a:p>
          <a:p>
            <a:r>
              <a:rPr lang="en-US" dirty="0"/>
              <a:t>{{2*20+1}}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Directive</a:t>
            </a:r>
            <a:r>
              <a:rPr lang="en-US" dirty="0"/>
              <a:t> - </a:t>
            </a:r>
          </a:p>
          <a:p>
            <a:pPr marL="0" indent="0">
              <a:buNone/>
            </a:pPr>
            <a:r>
              <a:rPr lang="en-US" dirty="0"/>
              <a:t>Custom HTML element or attribute used to power up and extend our HTML.</a:t>
            </a:r>
          </a:p>
          <a:p>
            <a:r>
              <a:rPr lang="en-US" dirty="0"/>
              <a:t> Custom</a:t>
            </a:r>
          </a:p>
          <a:p>
            <a:r>
              <a:rPr lang="en-US" dirty="0"/>
              <a:t>Built-In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9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9F73-CE1B-4F11-A35C-1EB8612E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18D31-691E-4C8B-AD1C-7BAB9B73B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76" y="1999860"/>
            <a:ext cx="3372321" cy="2591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9AD68-8443-44DB-8EAF-007CC1865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97" y="1880971"/>
            <a:ext cx="325800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11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NgFor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- Show template variable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='let product of products'&gt;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BB8-0B73-4C83-866C-DD6B4740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28" y="3311461"/>
            <a:ext cx="624927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73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&amp;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Binding</a:t>
            </a:r>
            <a:endParaRPr lang="en-US" dirty="0"/>
          </a:p>
          <a:p>
            <a:r>
              <a:rPr lang="en-US" dirty="0"/>
              <a:t>Coordinates communication between the component's class and its template and often involves passing data.</a:t>
            </a:r>
          </a:p>
          <a:p>
            <a:pPr marL="0" indent="0">
              <a:buNone/>
            </a:pPr>
            <a:r>
              <a:rPr lang="en-US" dirty="0"/>
              <a:t>Pipes </a:t>
            </a:r>
          </a:p>
          <a:p>
            <a:pPr marL="0" indent="0">
              <a:buNone/>
            </a:pPr>
            <a:r>
              <a:rPr lang="en-US" dirty="0"/>
              <a:t>Transforming Data </a:t>
            </a:r>
          </a:p>
          <a:p>
            <a:pPr marL="0" indent="0">
              <a:buNone/>
            </a:pPr>
            <a:r>
              <a:rPr lang="en-US" b="1" dirty="0"/>
              <a:t>Pipe Examples</a:t>
            </a:r>
            <a:endParaRPr lang="en-US" dirty="0"/>
          </a:p>
          <a:p>
            <a:r>
              <a:rPr lang="en-US" dirty="0"/>
              <a:t>{{ </a:t>
            </a:r>
            <a:r>
              <a:rPr lang="en-US" dirty="0" err="1"/>
              <a:t>product.productCode</a:t>
            </a:r>
            <a:r>
              <a:rPr lang="en-US" dirty="0"/>
              <a:t> | lowercase }}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[</a:t>
            </a:r>
            <a:r>
              <a:rPr lang="en-US" dirty="0" err="1"/>
              <a:t>src</a:t>
            </a:r>
            <a:r>
              <a:rPr lang="en-US" dirty="0"/>
              <a:t>]='</a:t>
            </a:r>
            <a:r>
              <a:rPr lang="en-US" dirty="0" err="1"/>
              <a:t>product.imageUrl</a:t>
            </a:r>
            <a:r>
              <a:rPr lang="en-US" dirty="0"/>
              <a:t>'</a:t>
            </a:r>
          </a:p>
          <a:p>
            <a:r>
              <a:rPr lang="en-US" dirty="0"/>
              <a:t>[title]='</a:t>
            </a:r>
            <a:r>
              <a:rPr lang="en-US" dirty="0" err="1"/>
              <a:t>product.productName</a:t>
            </a:r>
            <a:r>
              <a:rPr lang="en-US" dirty="0"/>
              <a:t> | uppercase'&gt;</a:t>
            </a:r>
          </a:p>
          <a:p>
            <a:r>
              <a:rPr lang="en-US" dirty="0"/>
              <a:t>{{ </a:t>
            </a:r>
            <a:r>
              <a:rPr lang="en-US" dirty="0" err="1"/>
              <a:t>product.price</a:t>
            </a:r>
            <a:r>
              <a:rPr lang="en-US" dirty="0"/>
              <a:t> | currency | lowercase }}</a:t>
            </a:r>
          </a:p>
          <a:p>
            <a:r>
              <a:rPr lang="en-US" dirty="0"/>
              <a:t>{{ </a:t>
            </a:r>
            <a:r>
              <a:rPr lang="en-US" dirty="0" err="1"/>
              <a:t>product.price</a:t>
            </a:r>
            <a:r>
              <a:rPr lang="en-US" dirty="0"/>
              <a:t> | currency:'USD':'symbol':'1.2-2' }}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84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96FB78-1721-4B71-8D02-98E2278CC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Hooks for the Component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is invoked when Angular creates a component or directive by calling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464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on the class.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ngOnChanges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every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time there is a change in one of 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properties of the component.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when given component has been initialized.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hook is only called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once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after the first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464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ngOnChanges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ngDoCheck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when the change detector of the given component is invoked. It allows us to implement our own change detection algorithm for the given component.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ngOnDestroy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method will be invoked just before Angular destroys the component.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Use this hook to unsubscribe observables and detach event handlers to avoid memory leaks.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Hooks for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the Component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’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 Children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These hooks are only called for components and not directives.</a:t>
            </a:r>
            <a:endParaRPr kumimoji="0" lang="en-US" altLang="en-US" sz="11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kumimoji="0" lang="en-US" altLang="en-US" sz="11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cover the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Components and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Directives 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next section.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ngAfterContentInit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after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Angular performs any content projection into the component’s view (see the previous lecture on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Content Projection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for more info).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ngAfterContentChecked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each time the content of the given component has been checked by the change detection mechanism of Angular.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ngAfterViewInit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when the component’s view has been fully initialized.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ngAfterViewChecked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each time the view of the given component has been checked by the change detection mechanism of Angular.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95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2CEF4-B8DF-47BA-A72C-07EF86DCB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30" y="1515102"/>
            <a:ext cx="3483172" cy="382779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C0CF54-4219-4BD6-86BC-9E87E0E9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4" y="2139867"/>
            <a:ext cx="4448796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40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Material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3CAC8-94A9-4F78-9C99-B63DCE71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Features</a:t>
            </a:r>
          </a:p>
          <a:p>
            <a:pPr fontAlgn="ctr"/>
            <a:r>
              <a:rPr lang="en-US" dirty="0"/>
              <a:t>In-built responsive designing.</a:t>
            </a:r>
          </a:p>
          <a:p>
            <a:pPr fontAlgn="ctr"/>
            <a:r>
              <a:rPr lang="en-US" dirty="0"/>
              <a:t>Standard CSS with minimal footprint.</a:t>
            </a:r>
          </a:p>
          <a:p>
            <a:pPr fontAlgn="ctr"/>
            <a:r>
              <a:rPr lang="en-US" dirty="0"/>
              <a:t>Includes new versions of common user interface controls such as buttons, check boxes, and text fields which are adapted to follow Material Design concepts.</a:t>
            </a:r>
          </a:p>
          <a:p>
            <a:pPr fontAlgn="ctr"/>
            <a:r>
              <a:rPr lang="en-US" dirty="0"/>
              <a:t>Includes enhanced and specialized features like cards, toolbar, speed dial, side nav, swipe, and so on.</a:t>
            </a:r>
          </a:p>
          <a:p>
            <a:pPr fontAlgn="ctr"/>
            <a:r>
              <a:rPr lang="en-US" dirty="0"/>
              <a:t>Cross-browser, and can be used to create reusable web components.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Extensible</a:t>
            </a:r>
          </a:p>
          <a:p>
            <a:pPr fontAlgn="ctr"/>
            <a:r>
              <a:rPr lang="en-US" dirty="0"/>
              <a:t>Angular Material is by design very minimal and flat.</a:t>
            </a:r>
          </a:p>
          <a:p>
            <a:pPr fontAlgn="ctr"/>
            <a:r>
              <a:rPr lang="en-US" dirty="0"/>
              <a:t>It is designed considering the fact that it is much easier to add new CSS rules than to overwrite existing CSS rules.</a:t>
            </a:r>
          </a:p>
          <a:p>
            <a:pPr fontAlgn="ctr"/>
            <a:r>
              <a:rPr lang="en-US" dirty="0"/>
              <a:t>It supports shadows and bold colors.</a:t>
            </a:r>
          </a:p>
          <a:p>
            <a:pPr fontAlgn="ctr"/>
            <a:r>
              <a:rPr lang="en-US" dirty="0"/>
              <a:t>The colors and shades remain uniform across various platforms and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1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E6A2F-37A4-4373-9B10-120058CB9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9994"/>
            <a:ext cx="10515600" cy="4162599"/>
          </a:xfrm>
        </p:spPr>
      </p:pic>
    </p:spTree>
    <p:extLst>
      <p:ext uri="{BB962C8B-B14F-4D97-AF65-F5344CB8AC3E}">
        <p14:creationId xmlns:p14="http://schemas.microsoft.com/office/powerpoint/2010/main" val="2084183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BF90B5-EA42-4823-A63F-EABC344BF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5" y="1601035"/>
            <a:ext cx="9467587" cy="4351338"/>
          </a:xfrm>
        </p:spPr>
      </p:pic>
    </p:spTree>
    <p:extLst>
      <p:ext uri="{BB962C8B-B14F-4D97-AF65-F5344CB8AC3E}">
        <p14:creationId xmlns:p14="http://schemas.microsoft.com/office/powerpoint/2010/main" val="2674825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52F0-7E4B-457E-8E36-23B3A873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2BB00-9753-4E00-AB2C-34C100B3A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1" y="1576973"/>
            <a:ext cx="6160472" cy="4351338"/>
          </a:xfrm>
        </p:spPr>
      </p:pic>
    </p:spTree>
    <p:extLst>
      <p:ext uri="{BB962C8B-B14F-4D97-AF65-F5344CB8AC3E}">
        <p14:creationId xmlns:p14="http://schemas.microsoft.com/office/powerpoint/2010/main" val="842726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7A5D-FBBC-4289-879C-2CAECCCC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Forms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BD09-EA5D-44C5-84EF-9B0B2B1C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NgForm</a:t>
            </a:r>
            <a:endParaRPr lang="en-US" dirty="0"/>
          </a:p>
          <a:p>
            <a:pPr lvl="1"/>
            <a:r>
              <a:rPr lang="en-US" dirty="0"/>
              <a:t>&lt;form #form=“ngForm”&gt;</a:t>
            </a:r>
          </a:p>
          <a:p>
            <a:r>
              <a:rPr lang="en-US" dirty="0" err="1"/>
              <a:t>NgModel</a:t>
            </a:r>
            <a:endParaRPr lang="en-US" dirty="0"/>
          </a:p>
          <a:p>
            <a:pPr lvl="1"/>
            <a:r>
              <a:rPr lang="en-US" dirty="0"/>
              <a:t>Builds </a:t>
            </a:r>
            <a:r>
              <a:rPr lang="en-US" dirty="0" err="1"/>
              <a:t>form.value</a:t>
            </a:r>
            <a:endParaRPr lang="en-US" dirty="0"/>
          </a:p>
          <a:p>
            <a:pPr lvl="1"/>
            <a:r>
              <a:rPr lang="en-US" dirty="0"/>
              <a:t>name attribute is required</a:t>
            </a:r>
          </a:p>
          <a:p>
            <a:r>
              <a:rPr lang="en-US" dirty="0"/>
              <a:t>Creating a Data Model</a:t>
            </a:r>
          </a:p>
          <a:p>
            <a:pPr lvl="1"/>
            <a:r>
              <a:rPr lang="en-US" dirty="0"/>
              <a:t>interface</a:t>
            </a:r>
          </a:p>
          <a:p>
            <a:r>
              <a:rPr lang="en-US" dirty="0"/>
              <a:t>Two-way Data Binding</a:t>
            </a:r>
          </a:p>
          <a:p>
            <a:pPr lvl="1"/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)]=“variable”</a:t>
            </a:r>
          </a:p>
        </p:txBody>
      </p:sp>
    </p:spTree>
    <p:extLst>
      <p:ext uri="{BB962C8B-B14F-4D97-AF65-F5344CB8AC3E}">
        <p14:creationId xmlns:p14="http://schemas.microsoft.com/office/powerpoint/2010/main" val="2937617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A0DD-6CE6-4451-8EBF-A3388FD7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C95E-6999-4453-B062-DCF6C225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required, pattern</a:t>
            </a:r>
          </a:p>
          <a:p>
            <a:r>
              <a:rPr lang="en-US" dirty="0" err="1"/>
              <a:t>minlength</a:t>
            </a:r>
            <a:r>
              <a:rPr lang="en-US" dirty="0"/>
              <a:t>, </a:t>
            </a:r>
            <a:r>
              <a:rPr lang="en-US" dirty="0" err="1"/>
              <a:t>maxlength</a:t>
            </a:r>
            <a:r>
              <a:rPr lang="en-US" dirty="0"/>
              <a:t>, min, max</a:t>
            </a:r>
          </a:p>
        </p:txBody>
      </p:sp>
    </p:spTree>
    <p:extLst>
      <p:ext uri="{BB962C8B-B14F-4D97-AF65-F5344CB8AC3E}">
        <p14:creationId xmlns:p14="http://schemas.microsoft.com/office/powerpoint/2010/main" val="129002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673F-FA3D-4744-97FE-6EA78BAD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DD38-542E-4013-8208-4C0BF4613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73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A0DD-6CE6-4451-8EBF-A3388FD7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Classes for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C95E-6999-4453-B062-DCF6C225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&amp; Associated </a:t>
            </a:r>
            <a:r>
              <a:rPr lang="en-US" dirty="0" err="1"/>
              <a:t>NgModel</a:t>
            </a:r>
            <a:r>
              <a:rPr lang="en-US" dirty="0"/>
              <a:t> properties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581F-3F3F-4F05-8C41-9CF46C8F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14" y="2754997"/>
            <a:ext cx="8058386" cy="28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17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46CD-1730-450E-A82E-CF9F83F8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B3F30-6D45-4F9F-BBD7-19415A94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https://github.com/DeborahK/Angular-ReactiveForms</a:t>
            </a:r>
          </a:p>
        </p:txBody>
      </p:sp>
    </p:spTree>
    <p:extLst>
      <p:ext uri="{BB962C8B-B14F-4D97-AF65-F5344CB8AC3E}">
        <p14:creationId xmlns:p14="http://schemas.microsoft.com/office/powerpoint/2010/main" val="2154030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0A6A-275F-42E7-9C28-C4C7F93C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AF109-8AFA-4EF7-9FBC-EA5A3DA8D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76" y="1440614"/>
            <a:ext cx="503414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4AD26-F84D-4150-9498-B6F363C0F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4" y="2174477"/>
            <a:ext cx="3922307" cy="2734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1729E-B8A0-4D74-ACEC-AAE1864E6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927" y="3791381"/>
            <a:ext cx="3535484" cy="24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08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F642-893F-47E6-8575-BAC977BD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Lab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9FA44-BA14-4547-AF98-5FFE0AB3B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6" y="2543765"/>
            <a:ext cx="9554908" cy="2915057"/>
          </a:xfrm>
        </p:spPr>
      </p:pic>
    </p:spTree>
    <p:extLst>
      <p:ext uri="{BB962C8B-B14F-4D97-AF65-F5344CB8AC3E}">
        <p14:creationId xmlns:p14="http://schemas.microsoft.com/office/powerpoint/2010/main" val="172344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6CD4152-CA90-4785-8AB0-34FB046ECC7D}"/>
              </a:ext>
            </a:extLst>
          </p:cNvPr>
          <p:cNvGrpSpPr/>
          <p:nvPr/>
        </p:nvGrpSpPr>
        <p:grpSpPr>
          <a:xfrm>
            <a:off x="1800866" y="5323085"/>
            <a:ext cx="4333570" cy="677689"/>
            <a:chOff x="948910" y="4523978"/>
            <a:chExt cx="3099192" cy="67768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2C84A09-C370-492C-B5F9-A88A52E6419E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882CF6-7780-4804-852B-4A2B74E6C7B2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F89CBA4-F432-4A74-9529-9C98BF5CF5F0}"/>
              </a:ext>
            </a:extLst>
          </p:cNvPr>
          <p:cNvSpPr/>
          <p:nvPr/>
        </p:nvSpPr>
        <p:spPr>
          <a:xfrm rot="18900000">
            <a:off x="1125487" y="5445904"/>
            <a:ext cx="432048" cy="432048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28A97F-D9B2-4AAE-80C6-7382F8E6ED4B}"/>
              </a:ext>
            </a:extLst>
          </p:cNvPr>
          <p:cNvSpPr txBox="1"/>
          <p:nvPr/>
        </p:nvSpPr>
        <p:spPr>
          <a:xfrm>
            <a:off x="1130516" y="5492652"/>
            <a:ext cx="421990" cy="338554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EC7B4A-791F-44A6-98C9-EE338BC3CAA7}"/>
              </a:ext>
            </a:extLst>
          </p:cNvPr>
          <p:cNvGrpSpPr/>
          <p:nvPr/>
        </p:nvGrpSpPr>
        <p:grpSpPr>
          <a:xfrm>
            <a:off x="7083368" y="5323085"/>
            <a:ext cx="4333570" cy="677689"/>
            <a:chOff x="948910" y="4523978"/>
            <a:chExt cx="3099192" cy="67768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BE190A-3CDE-40A8-8458-75B5DF6C5A24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E790EA-F844-46F4-BE23-B1E9E4AD9B24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ACDBDB3-1F9F-4F55-BEF9-0F0CEB63CD4D}"/>
              </a:ext>
            </a:extLst>
          </p:cNvPr>
          <p:cNvSpPr/>
          <p:nvPr/>
        </p:nvSpPr>
        <p:spPr>
          <a:xfrm rot="18900000">
            <a:off x="6407988" y="5445904"/>
            <a:ext cx="432048" cy="432048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F964F4-54D5-44ED-A5D7-60AE00B09361}"/>
              </a:ext>
            </a:extLst>
          </p:cNvPr>
          <p:cNvSpPr txBox="1"/>
          <p:nvPr/>
        </p:nvSpPr>
        <p:spPr>
          <a:xfrm>
            <a:off x="6413018" y="5492652"/>
            <a:ext cx="421990" cy="338554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21BBFE1C-F85D-4C95-8FFE-B65D98F3A018}"/>
              </a:ext>
            </a:extLst>
          </p:cNvPr>
          <p:cNvSpPr/>
          <p:nvPr/>
        </p:nvSpPr>
        <p:spPr>
          <a:xfrm flipH="1">
            <a:off x="1197950" y="4930195"/>
            <a:ext cx="848090" cy="152697"/>
          </a:xfrm>
          <a:prstGeom prst="parallelogram">
            <a:avLst>
              <a:gd name="adj" fmla="val 327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8249F61E-8369-4076-8F68-3082CE84BBB3}"/>
              </a:ext>
            </a:extLst>
          </p:cNvPr>
          <p:cNvSpPr/>
          <p:nvPr/>
        </p:nvSpPr>
        <p:spPr>
          <a:xfrm>
            <a:off x="1197950" y="2130565"/>
            <a:ext cx="848090" cy="180641"/>
          </a:xfrm>
          <a:prstGeom prst="parallelogram">
            <a:avLst>
              <a:gd name="adj" fmla="val 327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1EE306FC-DCE4-4040-B33A-5491A03FE1AB}"/>
              </a:ext>
            </a:extLst>
          </p:cNvPr>
          <p:cNvGraphicFramePr>
            <a:graphicFrameLocks noGrp="1"/>
          </p:cNvGraphicFramePr>
          <p:nvPr/>
        </p:nvGraphicFramePr>
        <p:xfrm>
          <a:off x="927531" y="2306291"/>
          <a:ext cx="10350071" cy="26203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1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6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6313">
                  <a:extLst>
                    <a:ext uri="{9D8B030D-6E8A-4147-A177-3AD203B41FA5}">
                      <a16:colId xmlns:a16="http://schemas.microsoft.com/office/drawing/2014/main" val="2478218871"/>
                    </a:ext>
                  </a:extLst>
                </a:gridCol>
              </a:tblGrid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Contents Title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Contents Title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Rectangle 20">
            <a:extLst>
              <a:ext uri="{FF2B5EF4-FFF2-40B4-BE49-F238E27FC236}">
                <a16:creationId xmlns:a16="http://schemas.microsoft.com/office/drawing/2014/main" id="{3D1AC290-871E-4A6F-99E6-55635C422D5F}"/>
              </a:ext>
            </a:extLst>
          </p:cNvPr>
          <p:cNvSpPr/>
          <p:nvPr/>
        </p:nvSpPr>
        <p:spPr>
          <a:xfrm>
            <a:off x="7855931" y="1754013"/>
            <a:ext cx="1692000" cy="543541"/>
          </a:xfrm>
          <a:custGeom>
            <a:avLst/>
            <a:gdLst/>
            <a:ahLst/>
            <a:cxnLst/>
            <a:rect l="l" t="t" r="r" b="b"/>
            <a:pathLst>
              <a:path w="1512168" h="543541">
                <a:moveTo>
                  <a:pt x="0" y="0"/>
                </a:moveTo>
                <a:lnTo>
                  <a:pt x="1512168" y="0"/>
                </a:lnTo>
                <a:lnTo>
                  <a:pt x="1512168" y="390102"/>
                </a:lnTo>
                <a:lnTo>
                  <a:pt x="845079" y="390102"/>
                </a:lnTo>
                <a:lnTo>
                  <a:pt x="756084" y="543541"/>
                </a:lnTo>
                <a:lnTo>
                  <a:pt x="667090" y="390102"/>
                </a:lnTo>
                <a:lnTo>
                  <a:pt x="0" y="390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3" name="Rectangle 20">
            <a:extLst>
              <a:ext uri="{FF2B5EF4-FFF2-40B4-BE49-F238E27FC236}">
                <a16:creationId xmlns:a16="http://schemas.microsoft.com/office/drawing/2014/main" id="{619B67CC-7390-4182-87AF-BD811D5B20BA}"/>
              </a:ext>
            </a:extLst>
          </p:cNvPr>
          <p:cNvSpPr/>
          <p:nvPr/>
        </p:nvSpPr>
        <p:spPr>
          <a:xfrm>
            <a:off x="9593146" y="1754013"/>
            <a:ext cx="1692000" cy="543541"/>
          </a:xfrm>
          <a:custGeom>
            <a:avLst/>
            <a:gdLst/>
            <a:ahLst/>
            <a:cxnLst/>
            <a:rect l="l" t="t" r="r" b="b"/>
            <a:pathLst>
              <a:path w="1512168" h="543541">
                <a:moveTo>
                  <a:pt x="0" y="0"/>
                </a:moveTo>
                <a:lnTo>
                  <a:pt x="1512168" y="0"/>
                </a:lnTo>
                <a:lnTo>
                  <a:pt x="1512168" y="390102"/>
                </a:lnTo>
                <a:lnTo>
                  <a:pt x="845079" y="390102"/>
                </a:lnTo>
                <a:lnTo>
                  <a:pt x="756084" y="543541"/>
                </a:lnTo>
                <a:lnTo>
                  <a:pt x="667090" y="390102"/>
                </a:lnTo>
                <a:lnTo>
                  <a:pt x="0" y="39010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4" name="Rectangle 20">
            <a:extLst>
              <a:ext uri="{FF2B5EF4-FFF2-40B4-BE49-F238E27FC236}">
                <a16:creationId xmlns:a16="http://schemas.microsoft.com/office/drawing/2014/main" id="{6B75C27D-0298-49EF-A90A-12C19A824383}"/>
              </a:ext>
            </a:extLst>
          </p:cNvPr>
          <p:cNvSpPr/>
          <p:nvPr/>
        </p:nvSpPr>
        <p:spPr>
          <a:xfrm>
            <a:off x="6118715" y="1754013"/>
            <a:ext cx="1692000" cy="543541"/>
          </a:xfrm>
          <a:custGeom>
            <a:avLst/>
            <a:gdLst/>
            <a:ahLst/>
            <a:cxnLst/>
            <a:rect l="l" t="t" r="r" b="b"/>
            <a:pathLst>
              <a:path w="1512168" h="543541">
                <a:moveTo>
                  <a:pt x="0" y="0"/>
                </a:moveTo>
                <a:lnTo>
                  <a:pt x="1512168" y="0"/>
                </a:lnTo>
                <a:lnTo>
                  <a:pt x="1512168" y="390102"/>
                </a:lnTo>
                <a:lnTo>
                  <a:pt x="845079" y="390102"/>
                </a:lnTo>
                <a:lnTo>
                  <a:pt x="756084" y="543541"/>
                </a:lnTo>
                <a:lnTo>
                  <a:pt x="667090" y="390102"/>
                </a:lnTo>
                <a:lnTo>
                  <a:pt x="0" y="3901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4A2F68-454F-44E1-B426-7390F3986A72}"/>
              </a:ext>
            </a:extLst>
          </p:cNvPr>
          <p:cNvSpPr txBox="1"/>
          <p:nvPr/>
        </p:nvSpPr>
        <p:spPr>
          <a:xfrm>
            <a:off x="6280438" y="1799865"/>
            <a:ext cx="136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en-JM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58746E-F2C5-473F-86DE-7DF4498F9C9C}"/>
              </a:ext>
            </a:extLst>
          </p:cNvPr>
          <p:cNvSpPr txBox="1"/>
          <p:nvPr/>
        </p:nvSpPr>
        <p:spPr>
          <a:xfrm>
            <a:off x="8017654" y="1799865"/>
            <a:ext cx="136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en-JM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5C72BF-5172-4F0F-872C-497728DD36D4}"/>
              </a:ext>
            </a:extLst>
          </p:cNvPr>
          <p:cNvSpPr txBox="1"/>
          <p:nvPr/>
        </p:nvSpPr>
        <p:spPr>
          <a:xfrm>
            <a:off x="9754870" y="1799865"/>
            <a:ext cx="136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en-JM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1BAD3FB-B394-4547-9FC5-4AF93C4B35EB}"/>
              </a:ext>
            </a:extLst>
          </p:cNvPr>
          <p:cNvSpPr/>
          <p:nvPr/>
        </p:nvSpPr>
        <p:spPr>
          <a:xfrm>
            <a:off x="1253952" y="2130563"/>
            <a:ext cx="792088" cy="29523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ectangle 20">
            <a:extLst>
              <a:ext uri="{FF2B5EF4-FFF2-40B4-BE49-F238E27FC236}">
                <a16:creationId xmlns:a16="http://schemas.microsoft.com/office/drawing/2014/main" id="{FCA2BACA-F1B2-40E5-A0E6-B7EEAD979193}"/>
              </a:ext>
            </a:extLst>
          </p:cNvPr>
          <p:cNvSpPr/>
          <p:nvPr/>
        </p:nvSpPr>
        <p:spPr>
          <a:xfrm>
            <a:off x="4381499" y="1754013"/>
            <a:ext cx="1692000" cy="543541"/>
          </a:xfrm>
          <a:custGeom>
            <a:avLst/>
            <a:gdLst/>
            <a:ahLst/>
            <a:cxnLst/>
            <a:rect l="l" t="t" r="r" b="b"/>
            <a:pathLst>
              <a:path w="1512168" h="543541">
                <a:moveTo>
                  <a:pt x="0" y="0"/>
                </a:moveTo>
                <a:lnTo>
                  <a:pt x="1512168" y="0"/>
                </a:lnTo>
                <a:lnTo>
                  <a:pt x="1512168" y="390102"/>
                </a:lnTo>
                <a:lnTo>
                  <a:pt x="845079" y="390102"/>
                </a:lnTo>
                <a:lnTo>
                  <a:pt x="756084" y="543541"/>
                </a:lnTo>
                <a:lnTo>
                  <a:pt x="667090" y="390102"/>
                </a:lnTo>
                <a:lnTo>
                  <a:pt x="0" y="390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04B8ADC-D201-4086-BB61-7AA6048CE4BD}"/>
              </a:ext>
            </a:extLst>
          </p:cNvPr>
          <p:cNvSpPr txBox="1"/>
          <p:nvPr/>
        </p:nvSpPr>
        <p:spPr>
          <a:xfrm>
            <a:off x="4543222" y="1792005"/>
            <a:ext cx="136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en-JM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Parallelogram 15">
            <a:extLst>
              <a:ext uri="{FF2B5EF4-FFF2-40B4-BE49-F238E27FC236}">
                <a16:creationId xmlns:a16="http://schemas.microsoft.com/office/drawing/2014/main" id="{669E4638-5033-451E-88E6-3F4B1A84247F}"/>
              </a:ext>
            </a:extLst>
          </p:cNvPr>
          <p:cNvSpPr/>
          <p:nvPr/>
        </p:nvSpPr>
        <p:spPr>
          <a:xfrm flipH="1">
            <a:off x="1511264" y="3957229"/>
            <a:ext cx="316373" cy="31637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2" name="Rectangle 30">
            <a:extLst>
              <a:ext uri="{FF2B5EF4-FFF2-40B4-BE49-F238E27FC236}">
                <a16:creationId xmlns:a16="http://schemas.microsoft.com/office/drawing/2014/main" id="{93418F2F-A622-465C-8406-3FCC6732D9BF}"/>
              </a:ext>
            </a:extLst>
          </p:cNvPr>
          <p:cNvSpPr/>
          <p:nvPr/>
        </p:nvSpPr>
        <p:spPr>
          <a:xfrm>
            <a:off x="1529158" y="4514205"/>
            <a:ext cx="280582" cy="27976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3" name="Rounded Rectangle 10">
            <a:extLst>
              <a:ext uri="{FF2B5EF4-FFF2-40B4-BE49-F238E27FC236}">
                <a16:creationId xmlns:a16="http://schemas.microsoft.com/office/drawing/2014/main" id="{4B60AA54-7E43-40D0-A524-C3CE96799C8B}"/>
              </a:ext>
            </a:extLst>
          </p:cNvPr>
          <p:cNvSpPr/>
          <p:nvPr/>
        </p:nvSpPr>
        <p:spPr>
          <a:xfrm>
            <a:off x="1557044" y="2943294"/>
            <a:ext cx="224813" cy="297515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4" name="Rounded Rectangle 6">
            <a:extLst>
              <a:ext uri="{FF2B5EF4-FFF2-40B4-BE49-F238E27FC236}">
                <a16:creationId xmlns:a16="http://schemas.microsoft.com/office/drawing/2014/main" id="{34CACDC4-7AB3-464B-9DFD-079C0097640B}"/>
              </a:ext>
            </a:extLst>
          </p:cNvPr>
          <p:cNvSpPr/>
          <p:nvPr/>
        </p:nvSpPr>
        <p:spPr>
          <a:xfrm>
            <a:off x="1516427" y="2391537"/>
            <a:ext cx="306047" cy="31115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5" name="Rectangle 16">
            <a:extLst>
              <a:ext uri="{FF2B5EF4-FFF2-40B4-BE49-F238E27FC236}">
                <a16:creationId xmlns:a16="http://schemas.microsoft.com/office/drawing/2014/main" id="{E0337F11-9FD9-4DBF-AF8E-32DBBC127378}"/>
              </a:ext>
            </a:extLst>
          </p:cNvPr>
          <p:cNvSpPr/>
          <p:nvPr/>
        </p:nvSpPr>
        <p:spPr>
          <a:xfrm rot="2700000">
            <a:off x="1551843" y="3388170"/>
            <a:ext cx="235215" cy="4216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82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DA0CE57F-5B44-49EB-82C8-0F213A8F81E8}"/>
              </a:ext>
            </a:extLst>
          </p:cNvPr>
          <p:cNvGraphicFramePr/>
          <p:nvPr/>
        </p:nvGraphicFramePr>
        <p:xfrm>
          <a:off x="3470523" y="1850369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561ECCBE-3161-4947-B367-7EB4CA572BD5}"/>
              </a:ext>
            </a:extLst>
          </p:cNvPr>
          <p:cNvGraphicFramePr/>
          <p:nvPr/>
        </p:nvGraphicFramePr>
        <p:xfrm>
          <a:off x="3470523" y="4061307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985498B8-DA54-4E03-8482-74BB0DCED3A3}"/>
              </a:ext>
            </a:extLst>
          </p:cNvPr>
          <p:cNvGraphicFramePr/>
          <p:nvPr/>
        </p:nvGraphicFramePr>
        <p:xfrm>
          <a:off x="1087397" y="4061307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id="{955A8311-C798-49E7-BBCB-B8FFF0B811B5}"/>
              </a:ext>
            </a:extLst>
          </p:cNvPr>
          <p:cNvGraphicFramePr/>
          <p:nvPr/>
        </p:nvGraphicFramePr>
        <p:xfrm>
          <a:off x="1087397" y="1850369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C41A13-EA91-4FA7-8A92-E8D7D35E9D58}"/>
              </a:ext>
            </a:extLst>
          </p:cNvPr>
          <p:cNvSpPr txBox="1"/>
          <p:nvPr/>
        </p:nvSpPr>
        <p:spPr>
          <a:xfrm>
            <a:off x="1473579" y="2411917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40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A06CB-D7AE-4F81-AF04-873C74962695}"/>
              </a:ext>
            </a:extLst>
          </p:cNvPr>
          <p:cNvSpPr txBox="1"/>
          <p:nvPr/>
        </p:nvSpPr>
        <p:spPr>
          <a:xfrm>
            <a:off x="3856705" y="2411917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80</a:t>
            </a:r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844F-1715-4B7F-A4AA-7AFC10380D7D}"/>
              </a:ext>
            </a:extLst>
          </p:cNvPr>
          <p:cNvSpPr txBox="1"/>
          <p:nvPr/>
        </p:nvSpPr>
        <p:spPr>
          <a:xfrm>
            <a:off x="1473579" y="4615647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60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9D60D-204E-434E-99F6-CE97551B1F8F}"/>
              </a:ext>
            </a:extLst>
          </p:cNvPr>
          <p:cNvSpPr txBox="1"/>
          <p:nvPr/>
        </p:nvSpPr>
        <p:spPr>
          <a:xfrm>
            <a:off x="3856705" y="4615647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50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D4BDA-8F8C-4247-AE7F-32145AD6322D}"/>
              </a:ext>
            </a:extLst>
          </p:cNvPr>
          <p:cNvSpPr txBox="1"/>
          <p:nvPr/>
        </p:nvSpPr>
        <p:spPr>
          <a:xfrm>
            <a:off x="925485" y="3549083"/>
            <a:ext cx="1908000" cy="307777"/>
          </a:xfrm>
          <a:prstGeom prst="rect">
            <a:avLst/>
          </a:prstGeom>
          <a:solidFill>
            <a:srgbClr val="57687C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DD80E-E133-497E-AD15-E99095E70F65}"/>
              </a:ext>
            </a:extLst>
          </p:cNvPr>
          <p:cNvSpPr txBox="1"/>
          <p:nvPr/>
        </p:nvSpPr>
        <p:spPr>
          <a:xfrm>
            <a:off x="3308611" y="3549083"/>
            <a:ext cx="1908000" cy="307777"/>
          </a:xfrm>
          <a:prstGeom prst="rect">
            <a:avLst/>
          </a:prstGeom>
          <a:solidFill>
            <a:srgbClr val="57687C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4840DC-2DFA-4013-A2A3-4DEF206CB881}"/>
              </a:ext>
            </a:extLst>
          </p:cNvPr>
          <p:cNvSpPr txBox="1"/>
          <p:nvPr/>
        </p:nvSpPr>
        <p:spPr>
          <a:xfrm>
            <a:off x="925485" y="5768441"/>
            <a:ext cx="1908000" cy="307777"/>
          </a:xfrm>
          <a:prstGeom prst="rect">
            <a:avLst/>
          </a:prstGeom>
          <a:solidFill>
            <a:srgbClr val="57687C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4969E-FB00-41A6-BB75-4F8DEA22E49D}"/>
              </a:ext>
            </a:extLst>
          </p:cNvPr>
          <p:cNvSpPr txBox="1"/>
          <p:nvPr/>
        </p:nvSpPr>
        <p:spPr>
          <a:xfrm>
            <a:off x="3308611" y="5768441"/>
            <a:ext cx="1908000" cy="307777"/>
          </a:xfrm>
          <a:prstGeom prst="rect">
            <a:avLst/>
          </a:prstGeom>
          <a:solidFill>
            <a:srgbClr val="57687C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72E11A-CB39-492C-BF8F-7704C989E2B7}"/>
              </a:ext>
            </a:extLst>
          </p:cNvPr>
          <p:cNvGrpSpPr/>
          <p:nvPr/>
        </p:nvGrpSpPr>
        <p:grpSpPr>
          <a:xfrm flipH="1">
            <a:off x="5714259" y="1838306"/>
            <a:ext cx="3388568" cy="475860"/>
            <a:chOff x="1051292" y="2017033"/>
            <a:chExt cx="3388568" cy="376914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256CB3B1-6E7F-47E1-ACB7-23864D4282E5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E10DDBA2-59C4-431D-AC77-83406755FFCD}"/>
                </a:ext>
              </a:extLst>
            </p:cNvPr>
            <p:cNvSpPr/>
            <p:nvPr/>
          </p:nvSpPr>
          <p:spPr>
            <a:xfrm flipH="1">
              <a:off x="1051292" y="2017033"/>
              <a:ext cx="338856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6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57687C"/>
                </a:solidFill>
              </a:endParaRPr>
            </a:p>
          </p:txBody>
        </p:sp>
      </p:grpSp>
      <p:grpSp>
        <p:nvGrpSpPr>
          <p:cNvPr id="18" name="그룹 6">
            <a:extLst>
              <a:ext uri="{FF2B5EF4-FFF2-40B4-BE49-F238E27FC236}">
                <a16:creationId xmlns:a16="http://schemas.microsoft.com/office/drawing/2014/main" id="{6E7D15FD-C9E1-4C44-8D85-CBBE3C4C2E8A}"/>
              </a:ext>
            </a:extLst>
          </p:cNvPr>
          <p:cNvGrpSpPr/>
          <p:nvPr/>
        </p:nvGrpSpPr>
        <p:grpSpPr>
          <a:xfrm>
            <a:off x="5987687" y="2449464"/>
            <a:ext cx="5292000" cy="740106"/>
            <a:chOff x="5987687" y="2420888"/>
            <a:chExt cx="5292000" cy="74010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1E611A-0CE3-4A8D-8F04-6985E1F0B3B7}"/>
                </a:ext>
              </a:extLst>
            </p:cNvPr>
            <p:cNvSpPr txBox="1"/>
            <p:nvPr/>
          </p:nvSpPr>
          <p:spPr>
            <a:xfrm>
              <a:off x="5987687" y="2420888"/>
              <a:ext cx="5292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40% Progress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674D95-70C1-4389-AA3F-0B661FD8D537}"/>
                </a:ext>
              </a:extLst>
            </p:cNvPr>
            <p:cNvSpPr txBox="1"/>
            <p:nvPr/>
          </p:nvSpPr>
          <p:spPr>
            <a:xfrm>
              <a:off x="5987687" y="2699329"/>
              <a:ext cx="52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230A27F-FE7C-4766-89D3-892C63979F29}"/>
              </a:ext>
            </a:extLst>
          </p:cNvPr>
          <p:cNvSpPr txBox="1"/>
          <p:nvPr/>
        </p:nvSpPr>
        <p:spPr>
          <a:xfrm>
            <a:off x="5864267" y="1857449"/>
            <a:ext cx="28176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그룹 5">
            <a:extLst>
              <a:ext uri="{FF2B5EF4-FFF2-40B4-BE49-F238E27FC236}">
                <a16:creationId xmlns:a16="http://schemas.microsoft.com/office/drawing/2014/main" id="{AB7923AB-596F-4739-BC8A-F0E5B2A78DB9}"/>
              </a:ext>
            </a:extLst>
          </p:cNvPr>
          <p:cNvGrpSpPr/>
          <p:nvPr/>
        </p:nvGrpSpPr>
        <p:grpSpPr>
          <a:xfrm>
            <a:off x="5987687" y="3407208"/>
            <a:ext cx="5292000" cy="742604"/>
            <a:chOff x="5987687" y="3378634"/>
            <a:chExt cx="5292000" cy="7426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8F7059-0B2D-4ABF-81CC-CB14E2C5BFBF}"/>
                </a:ext>
              </a:extLst>
            </p:cNvPr>
            <p:cNvSpPr txBox="1"/>
            <p:nvPr/>
          </p:nvSpPr>
          <p:spPr>
            <a:xfrm>
              <a:off x="5987687" y="3378634"/>
              <a:ext cx="5292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80% Progress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6744FD-2305-4FB2-AF44-A3AF8E98BF0A}"/>
                </a:ext>
              </a:extLst>
            </p:cNvPr>
            <p:cNvSpPr txBox="1"/>
            <p:nvPr/>
          </p:nvSpPr>
          <p:spPr>
            <a:xfrm>
              <a:off x="5987687" y="3659573"/>
              <a:ext cx="52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5" name="그룹 4">
            <a:extLst>
              <a:ext uri="{FF2B5EF4-FFF2-40B4-BE49-F238E27FC236}">
                <a16:creationId xmlns:a16="http://schemas.microsoft.com/office/drawing/2014/main" id="{A9E0AC39-9B10-4093-9028-B2343E2DF650}"/>
              </a:ext>
            </a:extLst>
          </p:cNvPr>
          <p:cNvGrpSpPr/>
          <p:nvPr/>
        </p:nvGrpSpPr>
        <p:grpSpPr>
          <a:xfrm>
            <a:off x="5987687" y="4402621"/>
            <a:ext cx="5292000" cy="746362"/>
            <a:chOff x="5987687" y="4374046"/>
            <a:chExt cx="5292000" cy="7463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C2EA39-811C-4D0A-B604-699F289B8C0D}"/>
                </a:ext>
              </a:extLst>
            </p:cNvPr>
            <p:cNvSpPr txBox="1"/>
            <p:nvPr/>
          </p:nvSpPr>
          <p:spPr>
            <a:xfrm>
              <a:off x="5987687" y="4374046"/>
              <a:ext cx="5292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60% Progress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F2F7C9-CAE9-473E-A13B-24628CC4B0D7}"/>
                </a:ext>
              </a:extLst>
            </p:cNvPr>
            <p:cNvSpPr txBox="1"/>
            <p:nvPr/>
          </p:nvSpPr>
          <p:spPr>
            <a:xfrm>
              <a:off x="5987687" y="4658743"/>
              <a:ext cx="52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8" name="그룹 3">
            <a:extLst>
              <a:ext uri="{FF2B5EF4-FFF2-40B4-BE49-F238E27FC236}">
                <a16:creationId xmlns:a16="http://schemas.microsoft.com/office/drawing/2014/main" id="{24F04BED-8CE1-43B7-BD20-D216FC2CD2A8}"/>
              </a:ext>
            </a:extLst>
          </p:cNvPr>
          <p:cNvGrpSpPr/>
          <p:nvPr/>
        </p:nvGrpSpPr>
        <p:grpSpPr>
          <a:xfrm>
            <a:off x="5987687" y="5401797"/>
            <a:ext cx="5292000" cy="739863"/>
            <a:chOff x="5987687" y="5373217"/>
            <a:chExt cx="5292000" cy="7398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FB2589-E346-4BED-886A-8D35E1FF508F}"/>
                </a:ext>
              </a:extLst>
            </p:cNvPr>
            <p:cNvSpPr txBox="1"/>
            <p:nvPr/>
          </p:nvSpPr>
          <p:spPr>
            <a:xfrm>
              <a:off x="5987687" y="5373217"/>
              <a:ext cx="5292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50% Progress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1E68AA-1ED6-4588-9819-462B2DDB8148}"/>
                </a:ext>
              </a:extLst>
            </p:cNvPr>
            <p:cNvSpPr txBox="1"/>
            <p:nvPr/>
          </p:nvSpPr>
          <p:spPr>
            <a:xfrm>
              <a:off x="5987687" y="5651415"/>
              <a:ext cx="52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EEB391-08A3-4AF5-A21F-7CEA7B71CFF6}"/>
              </a:ext>
            </a:extLst>
          </p:cNvPr>
          <p:cNvGrpSpPr/>
          <p:nvPr/>
        </p:nvGrpSpPr>
        <p:grpSpPr>
          <a:xfrm>
            <a:off x="6440047" y="3094939"/>
            <a:ext cx="5130744" cy="946557"/>
            <a:chOff x="611559" y="2708920"/>
            <a:chExt cx="2675111" cy="946557"/>
          </a:xfrm>
        </p:grpSpPr>
        <p:sp>
          <p:nvSpPr>
            <p:cNvPr id="4" name="Rounded Rectangle 58">
              <a:extLst>
                <a:ext uri="{FF2B5EF4-FFF2-40B4-BE49-F238E27FC236}">
                  <a16:creationId xmlns:a16="http://schemas.microsoft.com/office/drawing/2014/main" id="{18C7F552-F5C9-4D4F-B94A-CAC598621E99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89FC79-B3FE-4FAD-B82B-1F8C804CAFF4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14AF19-22C7-4FF4-B4A0-1E2C15F9C05A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1A23AE-BADA-4017-AC1A-2F9B467D70AC}"/>
              </a:ext>
            </a:extLst>
          </p:cNvPr>
          <p:cNvGrpSpPr/>
          <p:nvPr/>
        </p:nvGrpSpPr>
        <p:grpSpPr>
          <a:xfrm>
            <a:off x="6440047" y="4210117"/>
            <a:ext cx="5130744" cy="946557"/>
            <a:chOff x="611559" y="2708920"/>
            <a:chExt cx="2675111" cy="946557"/>
          </a:xfrm>
        </p:grpSpPr>
        <p:sp>
          <p:nvSpPr>
            <p:cNvPr id="8" name="Rounded Rectangle 64">
              <a:extLst>
                <a:ext uri="{FF2B5EF4-FFF2-40B4-BE49-F238E27FC236}">
                  <a16:creationId xmlns:a16="http://schemas.microsoft.com/office/drawing/2014/main" id="{0E5B533D-1F10-4196-AEA9-F74A9D80D3D2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C53E3E-A430-4E00-8AF9-E217BD1C518E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91F781-C99A-42F0-AAD3-BFD59CCFE9FA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9E437A-75E9-4CF4-BADA-F2B2F96FE869}"/>
              </a:ext>
            </a:extLst>
          </p:cNvPr>
          <p:cNvGrpSpPr/>
          <p:nvPr/>
        </p:nvGrpSpPr>
        <p:grpSpPr>
          <a:xfrm>
            <a:off x="6440047" y="5325295"/>
            <a:ext cx="5130744" cy="946557"/>
            <a:chOff x="611559" y="2708920"/>
            <a:chExt cx="2675111" cy="946557"/>
          </a:xfrm>
        </p:grpSpPr>
        <p:sp>
          <p:nvSpPr>
            <p:cNvPr id="12" name="Rounded Rectangle 68">
              <a:extLst>
                <a:ext uri="{FF2B5EF4-FFF2-40B4-BE49-F238E27FC236}">
                  <a16:creationId xmlns:a16="http://schemas.microsoft.com/office/drawing/2014/main" id="{FBFE6873-C175-42D7-9D3D-41E2BADE4624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AE3-80EE-481F-A7A2-F42F979CC384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4F0B20-56A6-4D07-8A13-B3F6236DFCFD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C29E387-1271-4FB5-9506-65AF2A9379BE}"/>
              </a:ext>
            </a:extLst>
          </p:cNvPr>
          <p:cNvSpPr txBox="1"/>
          <p:nvPr/>
        </p:nvSpPr>
        <p:spPr>
          <a:xfrm>
            <a:off x="6440047" y="1954107"/>
            <a:ext cx="509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EE27D-49C2-471D-979A-F8D9F4229628}"/>
              </a:ext>
            </a:extLst>
          </p:cNvPr>
          <p:cNvSpPr txBox="1"/>
          <p:nvPr/>
        </p:nvSpPr>
        <p:spPr>
          <a:xfrm>
            <a:off x="6440047" y="1655309"/>
            <a:ext cx="509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8507B-DAD5-462F-AF52-18EED5528388}"/>
              </a:ext>
            </a:extLst>
          </p:cNvPr>
          <p:cNvSpPr txBox="1"/>
          <p:nvPr/>
        </p:nvSpPr>
        <p:spPr>
          <a:xfrm>
            <a:off x="6440047" y="2440080"/>
            <a:ext cx="513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9" name="Oval 37">
            <a:extLst>
              <a:ext uri="{FF2B5EF4-FFF2-40B4-BE49-F238E27FC236}">
                <a16:creationId xmlns:a16="http://schemas.microsoft.com/office/drawing/2014/main" id="{D4C0CE5E-CB57-40C6-8F9A-1BF5D75EC68A}"/>
              </a:ext>
            </a:extLst>
          </p:cNvPr>
          <p:cNvSpPr/>
          <p:nvPr/>
        </p:nvSpPr>
        <p:spPr>
          <a:xfrm>
            <a:off x="1133477" y="2011498"/>
            <a:ext cx="2359269" cy="2083015"/>
          </a:xfrm>
          <a:custGeom>
            <a:avLst/>
            <a:gdLst>
              <a:gd name="connsiteX0" fmla="*/ 1395166 w 1656184"/>
              <a:gd name="connsiteY0" fmla="*/ 1414051 h 1462256"/>
              <a:gd name="connsiteX1" fmla="*/ 1404159 w 1656184"/>
              <a:gd name="connsiteY1" fmla="*/ 1421466 h 1462256"/>
              <a:gd name="connsiteX2" fmla="*/ 1354721 w 1656184"/>
              <a:gd name="connsiteY2" fmla="*/ 1462256 h 1462256"/>
              <a:gd name="connsiteX3" fmla="*/ 1395166 w 1656184"/>
              <a:gd name="connsiteY3" fmla="*/ 1414051 h 1462256"/>
              <a:gd name="connsiteX4" fmla="*/ 1407188 w 1656184"/>
              <a:gd name="connsiteY4" fmla="*/ 1400115 h 1462256"/>
              <a:gd name="connsiteX5" fmla="*/ 1395166 w 1656184"/>
              <a:gd name="connsiteY5" fmla="*/ 1414051 h 1462256"/>
              <a:gd name="connsiteX6" fmla="*/ 1395020 w 1656184"/>
              <a:gd name="connsiteY6" fmla="*/ 1413931 h 1462256"/>
              <a:gd name="connsiteX7" fmla="*/ 1407188 w 1656184"/>
              <a:gd name="connsiteY7" fmla="*/ 1400115 h 1462256"/>
              <a:gd name="connsiteX8" fmla="*/ 828092 w 1656184"/>
              <a:gd name="connsiteY8" fmla="*/ 0 h 1462256"/>
              <a:gd name="connsiteX9" fmla="*/ 1656184 w 1656184"/>
              <a:gd name="connsiteY9" fmla="*/ 828092 h 1462256"/>
              <a:gd name="connsiteX10" fmla="*/ 1420433 w 1656184"/>
              <a:gd name="connsiteY10" fmla="*/ 1405411 h 1462256"/>
              <a:gd name="connsiteX11" fmla="*/ 828092 w 1656184"/>
              <a:gd name="connsiteY11" fmla="*/ 1152822 h 1462256"/>
              <a:gd name="connsiteX12" fmla="*/ 235002 w 1656184"/>
              <a:gd name="connsiteY12" fmla="*/ 1404503 h 1462256"/>
              <a:gd name="connsiteX13" fmla="*/ 0 w 1656184"/>
              <a:gd name="connsiteY13" fmla="*/ 828092 h 1462256"/>
              <a:gd name="connsiteX14" fmla="*/ 196089 w 1656184"/>
              <a:gd name="connsiteY14" fmla="*/ 298844 h 1462256"/>
              <a:gd name="connsiteX15" fmla="*/ 357732 w 1656184"/>
              <a:gd name="connsiteY15" fmla="*/ 147502 h 1462256"/>
              <a:gd name="connsiteX16" fmla="*/ 828092 w 1656184"/>
              <a:gd name="connsiteY16" fmla="*/ 0 h 146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56184" h="1462256">
                <a:moveTo>
                  <a:pt x="1395166" y="1414051"/>
                </a:moveTo>
                <a:lnTo>
                  <a:pt x="1404159" y="1421466"/>
                </a:lnTo>
                <a:lnTo>
                  <a:pt x="1354721" y="1462256"/>
                </a:lnTo>
                <a:lnTo>
                  <a:pt x="1395166" y="1414051"/>
                </a:lnTo>
                <a:close/>
                <a:moveTo>
                  <a:pt x="1407188" y="1400115"/>
                </a:moveTo>
                <a:cubicBezTo>
                  <a:pt x="1402752" y="1404328"/>
                  <a:pt x="1398363" y="1408590"/>
                  <a:pt x="1395166" y="1414051"/>
                </a:cubicBezTo>
                <a:lnTo>
                  <a:pt x="1395020" y="1413931"/>
                </a:lnTo>
                <a:lnTo>
                  <a:pt x="1407188" y="1400115"/>
                </a:lnTo>
                <a:close/>
                <a:moveTo>
                  <a:pt x="828092" y="0"/>
                </a:moveTo>
                <a:cubicBezTo>
                  <a:pt x="1285435" y="0"/>
                  <a:pt x="1656184" y="370749"/>
                  <a:pt x="1656184" y="828092"/>
                </a:cubicBezTo>
                <a:cubicBezTo>
                  <a:pt x="1656184" y="1052939"/>
                  <a:pt x="1566572" y="1256855"/>
                  <a:pt x="1420433" y="1405411"/>
                </a:cubicBezTo>
                <a:cubicBezTo>
                  <a:pt x="1271659" y="1249071"/>
                  <a:pt x="1061116" y="1152822"/>
                  <a:pt x="828092" y="1152822"/>
                </a:cubicBezTo>
                <a:cubicBezTo>
                  <a:pt x="595173" y="1152822"/>
                  <a:pt x="384715" y="1248984"/>
                  <a:pt x="235002" y="1404503"/>
                </a:cubicBezTo>
                <a:cubicBezTo>
                  <a:pt x="89276" y="1256089"/>
                  <a:pt x="0" y="1052516"/>
                  <a:pt x="0" y="828092"/>
                </a:cubicBezTo>
                <a:cubicBezTo>
                  <a:pt x="0" y="625700"/>
                  <a:pt x="72608" y="440267"/>
                  <a:pt x="196089" y="298844"/>
                </a:cubicBezTo>
                <a:lnTo>
                  <a:pt x="357732" y="147502"/>
                </a:lnTo>
                <a:cubicBezTo>
                  <a:pt x="490929" y="54231"/>
                  <a:pt x="653177" y="0"/>
                  <a:pt x="828092" y="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33">
            <a:extLst>
              <a:ext uri="{FF2B5EF4-FFF2-40B4-BE49-F238E27FC236}">
                <a16:creationId xmlns:a16="http://schemas.microsoft.com/office/drawing/2014/main" id="{C147D461-3134-4C32-81BC-45D4CB0E5F2A}"/>
              </a:ext>
            </a:extLst>
          </p:cNvPr>
          <p:cNvSpPr/>
          <p:nvPr/>
        </p:nvSpPr>
        <p:spPr>
          <a:xfrm>
            <a:off x="3120712" y="2011499"/>
            <a:ext cx="2013263" cy="2359268"/>
          </a:xfrm>
          <a:custGeom>
            <a:avLst/>
            <a:gdLst>
              <a:gd name="connsiteX0" fmla="*/ 585200 w 1413292"/>
              <a:gd name="connsiteY0" fmla="*/ 0 h 1656184"/>
              <a:gd name="connsiteX1" fmla="*/ 1074079 w 1413292"/>
              <a:gd name="connsiteY1" fmla="*/ 162782 h 1656184"/>
              <a:gd name="connsiteX2" fmla="*/ 1238206 w 1413292"/>
              <a:gd name="connsiteY2" fmla="*/ 324301 h 1656184"/>
              <a:gd name="connsiteX3" fmla="*/ 1413292 w 1413292"/>
              <a:gd name="connsiteY3" fmla="*/ 828092 h 1656184"/>
              <a:gd name="connsiteX4" fmla="*/ 585200 w 1413292"/>
              <a:gd name="connsiteY4" fmla="*/ 1656184 h 1656184"/>
              <a:gd name="connsiteX5" fmla="*/ 0 w 1413292"/>
              <a:gd name="connsiteY5" fmla="*/ 1413930 h 1656184"/>
              <a:gd name="connsiteX6" fmla="*/ 261164 w 1413292"/>
              <a:gd name="connsiteY6" fmla="*/ 813015 h 1656184"/>
              <a:gd name="connsiteX7" fmla="*/ 18273 w 1413292"/>
              <a:gd name="connsiteY7" fmla="*/ 227178 h 1656184"/>
              <a:gd name="connsiteX8" fmla="*/ 585200 w 1413292"/>
              <a:gd name="connsiteY8" fmla="*/ 0 h 165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292" h="1656184">
                <a:moveTo>
                  <a:pt x="585200" y="0"/>
                </a:moveTo>
                <a:cubicBezTo>
                  <a:pt x="768725" y="0"/>
                  <a:pt x="938305" y="59702"/>
                  <a:pt x="1074079" y="162782"/>
                </a:cubicBezTo>
                <a:lnTo>
                  <a:pt x="1238206" y="324301"/>
                </a:lnTo>
                <a:cubicBezTo>
                  <a:pt x="1348977" y="462146"/>
                  <a:pt x="1413292" y="637608"/>
                  <a:pt x="1413292" y="828092"/>
                </a:cubicBezTo>
                <a:cubicBezTo>
                  <a:pt x="1413292" y="1285435"/>
                  <a:pt x="1042543" y="1656184"/>
                  <a:pt x="585200" y="1656184"/>
                </a:cubicBezTo>
                <a:cubicBezTo>
                  <a:pt x="356691" y="1656184"/>
                  <a:pt x="149799" y="1563628"/>
                  <a:pt x="0" y="1413930"/>
                </a:cubicBezTo>
                <a:cubicBezTo>
                  <a:pt x="161319" y="1264368"/>
                  <a:pt x="261164" y="1050352"/>
                  <a:pt x="261164" y="813015"/>
                </a:cubicBezTo>
                <a:cubicBezTo>
                  <a:pt x="261164" y="584182"/>
                  <a:pt x="168346" y="377027"/>
                  <a:pt x="18273" y="227178"/>
                </a:cubicBezTo>
                <a:cubicBezTo>
                  <a:pt x="165226" y="85796"/>
                  <a:pt x="365194" y="0"/>
                  <a:pt x="585200" y="0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35">
            <a:extLst>
              <a:ext uri="{FF2B5EF4-FFF2-40B4-BE49-F238E27FC236}">
                <a16:creationId xmlns:a16="http://schemas.microsoft.com/office/drawing/2014/main" id="{A50A4A1E-2D3E-4365-92A4-A134B740E101}"/>
              </a:ext>
            </a:extLst>
          </p:cNvPr>
          <p:cNvSpPr/>
          <p:nvPr/>
        </p:nvSpPr>
        <p:spPr>
          <a:xfrm>
            <a:off x="2774706" y="4000021"/>
            <a:ext cx="2359269" cy="2028473"/>
          </a:xfrm>
          <a:custGeom>
            <a:avLst/>
            <a:gdLst>
              <a:gd name="connsiteX0" fmla="*/ 1414962 w 1656184"/>
              <a:gd name="connsiteY0" fmla="*/ 11928 h 1423969"/>
              <a:gd name="connsiteX1" fmla="*/ 1656184 w 1656184"/>
              <a:gd name="connsiteY1" fmla="*/ 595877 h 1423969"/>
              <a:gd name="connsiteX2" fmla="*/ 1446084 w 1656184"/>
              <a:gd name="connsiteY2" fmla="*/ 1142107 h 1423969"/>
              <a:gd name="connsiteX3" fmla="*/ 1497925 w 1656184"/>
              <a:gd name="connsiteY3" fmla="*/ 1337129 h 1423969"/>
              <a:gd name="connsiteX4" fmla="*/ 1291451 w 1656184"/>
              <a:gd name="connsiteY4" fmla="*/ 1282244 h 1423969"/>
              <a:gd name="connsiteX5" fmla="*/ 828092 w 1656184"/>
              <a:gd name="connsiteY5" fmla="*/ 1423969 h 1423969"/>
              <a:gd name="connsiteX6" fmla="*/ 0 w 1656184"/>
              <a:gd name="connsiteY6" fmla="*/ 595877 h 1423969"/>
              <a:gd name="connsiteX7" fmla="*/ 243038 w 1656184"/>
              <a:gd name="connsiteY7" fmla="*/ 13936 h 1423969"/>
              <a:gd name="connsiteX8" fmla="*/ 828092 w 1656184"/>
              <a:gd name="connsiteY8" fmla="*/ 256070 h 1423969"/>
              <a:gd name="connsiteX9" fmla="*/ 1414962 w 1656184"/>
              <a:gd name="connsiteY9" fmla="*/ 11928 h 1423969"/>
              <a:gd name="connsiteX10" fmla="*/ 255060 w 1656184"/>
              <a:gd name="connsiteY10" fmla="*/ 0 h 1423969"/>
              <a:gd name="connsiteX11" fmla="*/ 243038 w 1656184"/>
              <a:gd name="connsiteY11" fmla="*/ 13936 h 1423969"/>
              <a:gd name="connsiteX12" fmla="*/ 242892 w 1656184"/>
              <a:gd name="connsiteY12" fmla="*/ 13816 h 1423969"/>
              <a:gd name="connsiteX13" fmla="*/ 255060 w 1656184"/>
              <a:gd name="connsiteY13" fmla="*/ 0 h 1423969"/>
              <a:gd name="connsiteX0" fmla="*/ 1414962 w 1656184"/>
              <a:gd name="connsiteY0" fmla="*/ 11928 h 1423969"/>
              <a:gd name="connsiteX1" fmla="*/ 1656184 w 1656184"/>
              <a:gd name="connsiteY1" fmla="*/ 595877 h 1423969"/>
              <a:gd name="connsiteX2" fmla="*/ 1446084 w 1656184"/>
              <a:gd name="connsiteY2" fmla="*/ 1142107 h 1423969"/>
              <a:gd name="connsiteX3" fmla="*/ 1291451 w 1656184"/>
              <a:gd name="connsiteY3" fmla="*/ 1282244 h 1423969"/>
              <a:gd name="connsiteX4" fmla="*/ 828092 w 1656184"/>
              <a:gd name="connsiteY4" fmla="*/ 1423969 h 1423969"/>
              <a:gd name="connsiteX5" fmla="*/ 0 w 1656184"/>
              <a:gd name="connsiteY5" fmla="*/ 595877 h 1423969"/>
              <a:gd name="connsiteX6" fmla="*/ 243038 w 1656184"/>
              <a:gd name="connsiteY6" fmla="*/ 13936 h 1423969"/>
              <a:gd name="connsiteX7" fmla="*/ 828092 w 1656184"/>
              <a:gd name="connsiteY7" fmla="*/ 256070 h 1423969"/>
              <a:gd name="connsiteX8" fmla="*/ 1414962 w 1656184"/>
              <a:gd name="connsiteY8" fmla="*/ 11928 h 1423969"/>
              <a:gd name="connsiteX9" fmla="*/ 255060 w 1656184"/>
              <a:gd name="connsiteY9" fmla="*/ 0 h 1423969"/>
              <a:gd name="connsiteX10" fmla="*/ 243038 w 1656184"/>
              <a:gd name="connsiteY10" fmla="*/ 13936 h 1423969"/>
              <a:gd name="connsiteX11" fmla="*/ 242892 w 1656184"/>
              <a:gd name="connsiteY11" fmla="*/ 13816 h 1423969"/>
              <a:gd name="connsiteX12" fmla="*/ 255060 w 1656184"/>
              <a:gd name="connsiteY12" fmla="*/ 0 h 142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6184" h="1423969">
                <a:moveTo>
                  <a:pt x="1414962" y="11928"/>
                </a:moveTo>
                <a:cubicBezTo>
                  <a:pt x="1564098" y="161528"/>
                  <a:pt x="1656184" y="367949"/>
                  <a:pt x="1656184" y="595877"/>
                </a:cubicBezTo>
                <a:cubicBezTo>
                  <a:pt x="1656184" y="806216"/>
                  <a:pt x="1577763" y="998238"/>
                  <a:pt x="1446084" y="1142107"/>
                </a:cubicBezTo>
                <a:lnTo>
                  <a:pt x="1291451" y="1282244"/>
                </a:lnTo>
                <a:cubicBezTo>
                  <a:pt x="1159235" y="1371730"/>
                  <a:pt x="999764" y="1423969"/>
                  <a:pt x="828092" y="1423969"/>
                </a:cubicBezTo>
                <a:cubicBezTo>
                  <a:pt x="370749" y="1423969"/>
                  <a:pt x="0" y="1053220"/>
                  <a:pt x="0" y="595877"/>
                </a:cubicBezTo>
                <a:cubicBezTo>
                  <a:pt x="0" y="367987"/>
                  <a:pt x="92056" y="161597"/>
                  <a:pt x="243038" y="13936"/>
                </a:cubicBezTo>
                <a:cubicBezTo>
                  <a:pt x="392814" y="163569"/>
                  <a:pt x="599651" y="256070"/>
                  <a:pt x="828092" y="256070"/>
                </a:cubicBezTo>
                <a:cubicBezTo>
                  <a:pt x="1057507" y="256070"/>
                  <a:pt x="1265132" y="162780"/>
                  <a:pt x="1414962" y="11928"/>
                </a:cubicBezTo>
                <a:close/>
                <a:moveTo>
                  <a:pt x="255060" y="0"/>
                </a:moveTo>
                <a:cubicBezTo>
                  <a:pt x="250624" y="4213"/>
                  <a:pt x="246235" y="8475"/>
                  <a:pt x="243038" y="13936"/>
                </a:cubicBezTo>
                <a:lnTo>
                  <a:pt x="242892" y="13816"/>
                </a:lnTo>
                <a:lnTo>
                  <a:pt x="255060" y="0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34">
            <a:extLst>
              <a:ext uri="{FF2B5EF4-FFF2-40B4-BE49-F238E27FC236}">
                <a16:creationId xmlns:a16="http://schemas.microsoft.com/office/drawing/2014/main" id="{9B8EA495-7BFB-44F7-B801-754B90563235}"/>
              </a:ext>
            </a:extLst>
          </p:cNvPr>
          <p:cNvSpPr/>
          <p:nvPr/>
        </p:nvSpPr>
        <p:spPr>
          <a:xfrm>
            <a:off x="1139866" y="3653716"/>
            <a:ext cx="2011860" cy="2359268"/>
          </a:xfrm>
          <a:custGeom>
            <a:avLst/>
            <a:gdLst>
              <a:gd name="connsiteX0" fmla="*/ 828092 w 1412307"/>
              <a:gd name="connsiteY0" fmla="*/ 0 h 1656184"/>
              <a:gd name="connsiteX1" fmla="*/ 1412307 w 1412307"/>
              <a:gd name="connsiteY1" fmla="*/ 244533 h 1656184"/>
              <a:gd name="connsiteX2" fmla="*/ 1401956 w 1412307"/>
              <a:gd name="connsiteY2" fmla="*/ 266828 h 1656184"/>
              <a:gd name="connsiteX3" fmla="*/ 1395166 w 1412307"/>
              <a:gd name="connsiteY3" fmla="*/ 261229 h 1656184"/>
              <a:gd name="connsiteX4" fmla="*/ 1407188 w 1412307"/>
              <a:gd name="connsiteY4" fmla="*/ 247293 h 1656184"/>
              <a:gd name="connsiteX5" fmla="*/ 1395020 w 1412307"/>
              <a:gd name="connsiteY5" fmla="*/ 261109 h 1656184"/>
              <a:gd name="connsiteX6" fmla="*/ 1395166 w 1412307"/>
              <a:gd name="connsiteY6" fmla="*/ 261229 h 1656184"/>
              <a:gd name="connsiteX7" fmla="*/ 1152128 w 1412307"/>
              <a:gd name="connsiteY7" fmla="*/ 843170 h 1656184"/>
              <a:gd name="connsiteX8" fmla="*/ 1395019 w 1412307"/>
              <a:gd name="connsiteY8" fmla="*/ 1429007 h 1656184"/>
              <a:gd name="connsiteX9" fmla="*/ 828092 w 1412307"/>
              <a:gd name="connsiteY9" fmla="*/ 1656184 h 1656184"/>
              <a:gd name="connsiteX10" fmla="*/ 360425 w 1412307"/>
              <a:gd name="connsiteY10" fmla="*/ 1510904 h 1656184"/>
              <a:gd name="connsiteX11" fmla="*/ 205324 w 1412307"/>
              <a:gd name="connsiteY11" fmla="*/ 1368532 h 1656184"/>
              <a:gd name="connsiteX12" fmla="*/ 0 w 1412307"/>
              <a:gd name="connsiteY12" fmla="*/ 828092 h 1656184"/>
              <a:gd name="connsiteX13" fmla="*/ 828092 w 1412307"/>
              <a:gd name="connsiteY13" fmla="*/ 0 h 165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12307" h="1656184">
                <a:moveTo>
                  <a:pt x="828092" y="0"/>
                </a:moveTo>
                <a:cubicBezTo>
                  <a:pt x="1056992" y="0"/>
                  <a:pt x="1264199" y="92872"/>
                  <a:pt x="1412307" y="244533"/>
                </a:cubicBezTo>
                <a:lnTo>
                  <a:pt x="1401956" y="266828"/>
                </a:lnTo>
                <a:lnTo>
                  <a:pt x="1395166" y="261229"/>
                </a:lnTo>
                <a:cubicBezTo>
                  <a:pt x="1398363" y="255768"/>
                  <a:pt x="1402752" y="251506"/>
                  <a:pt x="1407188" y="247293"/>
                </a:cubicBezTo>
                <a:lnTo>
                  <a:pt x="1395020" y="261109"/>
                </a:lnTo>
                <a:lnTo>
                  <a:pt x="1395166" y="261229"/>
                </a:lnTo>
                <a:cubicBezTo>
                  <a:pt x="1244184" y="408890"/>
                  <a:pt x="1152128" y="615280"/>
                  <a:pt x="1152128" y="843170"/>
                </a:cubicBezTo>
                <a:cubicBezTo>
                  <a:pt x="1152128" y="1072003"/>
                  <a:pt x="1244947" y="1279157"/>
                  <a:pt x="1395019" y="1429007"/>
                </a:cubicBezTo>
                <a:cubicBezTo>
                  <a:pt x="1248066" y="1570389"/>
                  <a:pt x="1048098" y="1656184"/>
                  <a:pt x="828092" y="1656184"/>
                </a:cubicBezTo>
                <a:cubicBezTo>
                  <a:pt x="654425" y="1656184"/>
                  <a:pt x="493245" y="1602724"/>
                  <a:pt x="360425" y="1510904"/>
                </a:cubicBezTo>
                <a:lnTo>
                  <a:pt x="205324" y="1368532"/>
                </a:lnTo>
                <a:cubicBezTo>
                  <a:pt x="76415" y="1225504"/>
                  <a:pt x="0" y="1035722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31DC45-C29C-443B-A6B1-3156DF32408E}"/>
              </a:ext>
            </a:extLst>
          </p:cNvPr>
          <p:cNvSpPr txBox="1"/>
          <p:nvPr/>
        </p:nvSpPr>
        <p:spPr>
          <a:xfrm>
            <a:off x="1584462" y="2915499"/>
            <a:ext cx="14658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F5876B-170D-4614-8311-72089CE7BB80}"/>
              </a:ext>
            </a:extLst>
          </p:cNvPr>
          <p:cNvSpPr txBox="1"/>
          <p:nvPr/>
        </p:nvSpPr>
        <p:spPr>
          <a:xfrm>
            <a:off x="3492746" y="3247941"/>
            <a:ext cx="1391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2602D2-385B-4CA2-B45C-91F6BD7825AF}"/>
              </a:ext>
            </a:extLst>
          </p:cNvPr>
          <p:cNvSpPr txBox="1"/>
          <p:nvPr/>
        </p:nvSpPr>
        <p:spPr>
          <a:xfrm>
            <a:off x="3296818" y="5198279"/>
            <a:ext cx="1391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70B2B9-2A70-4BA8-AAAF-47490DC9B45F}"/>
              </a:ext>
            </a:extLst>
          </p:cNvPr>
          <p:cNvSpPr txBox="1"/>
          <p:nvPr/>
        </p:nvSpPr>
        <p:spPr>
          <a:xfrm>
            <a:off x="1425910" y="4949495"/>
            <a:ext cx="1391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BA1DFFC1-214E-415B-B5D6-229D792B3BC2}"/>
              </a:ext>
            </a:extLst>
          </p:cNvPr>
          <p:cNvSpPr/>
          <p:nvPr/>
        </p:nvSpPr>
        <p:spPr>
          <a:xfrm>
            <a:off x="1980719" y="4376667"/>
            <a:ext cx="281903" cy="373067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D70864E8-9E5A-4E99-9243-B44746950816}"/>
              </a:ext>
            </a:extLst>
          </p:cNvPr>
          <p:cNvSpPr/>
          <p:nvPr/>
        </p:nvSpPr>
        <p:spPr>
          <a:xfrm rot="2700000">
            <a:off x="2169924" y="2346050"/>
            <a:ext cx="294947" cy="5287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BBD6884D-71FF-4EA7-B0A0-4585BE66DC40}"/>
              </a:ext>
            </a:extLst>
          </p:cNvPr>
          <p:cNvSpPr/>
          <p:nvPr/>
        </p:nvSpPr>
        <p:spPr>
          <a:xfrm flipH="1">
            <a:off x="3971288" y="2777211"/>
            <a:ext cx="434437" cy="35838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1DFBE16B-2FDD-4949-8CEF-F94653389CC6}"/>
              </a:ext>
            </a:extLst>
          </p:cNvPr>
          <p:cNvSpPr/>
          <p:nvPr/>
        </p:nvSpPr>
        <p:spPr>
          <a:xfrm>
            <a:off x="3776642" y="4682937"/>
            <a:ext cx="431872" cy="36101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BC002A-9108-4DF3-85A3-FBA32AA03D1B}"/>
              </a:ext>
            </a:extLst>
          </p:cNvPr>
          <p:cNvSpPr/>
          <p:nvPr/>
        </p:nvSpPr>
        <p:spPr>
          <a:xfrm flipH="1">
            <a:off x="1653309" y="1816876"/>
            <a:ext cx="9587267" cy="21053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9C73DC-1959-4B25-9B0F-5A4E7037B64D}"/>
              </a:ext>
            </a:extLst>
          </p:cNvPr>
          <p:cNvSpPr/>
          <p:nvPr/>
        </p:nvSpPr>
        <p:spPr>
          <a:xfrm flipH="1">
            <a:off x="2692920" y="1971321"/>
            <a:ext cx="7996182" cy="179650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DFC81-6532-466D-9140-B0B98687CB01}"/>
              </a:ext>
            </a:extLst>
          </p:cNvPr>
          <p:cNvGrpSpPr/>
          <p:nvPr/>
        </p:nvGrpSpPr>
        <p:grpSpPr>
          <a:xfrm>
            <a:off x="951424" y="2273612"/>
            <a:ext cx="1366502" cy="1191918"/>
            <a:chOff x="1043608" y="2309090"/>
            <a:chExt cx="970807" cy="8467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909800-17B1-40A8-AF67-BE4A5ADDF688}"/>
                </a:ext>
              </a:extLst>
            </p:cNvPr>
            <p:cNvSpPr/>
            <p:nvPr/>
          </p:nvSpPr>
          <p:spPr>
            <a:xfrm>
              <a:off x="1043608" y="2309090"/>
              <a:ext cx="846777" cy="846777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A21AB8F-64F8-4038-9DCB-8581B5A7788A}"/>
                </a:ext>
              </a:extLst>
            </p:cNvPr>
            <p:cNvSpPr/>
            <p:nvPr/>
          </p:nvSpPr>
          <p:spPr>
            <a:xfrm>
              <a:off x="1187624" y="2322949"/>
              <a:ext cx="826791" cy="82679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93A399B-8D71-41D5-9CBC-A9CADBA043C7}"/>
              </a:ext>
            </a:extLst>
          </p:cNvPr>
          <p:cNvSpPr/>
          <p:nvPr/>
        </p:nvSpPr>
        <p:spPr>
          <a:xfrm flipH="1" flipV="1">
            <a:off x="1653309" y="3934948"/>
            <a:ext cx="9587267" cy="210539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51DEAA1-D851-442E-B615-1E2A3E7DD6AA}"/>
              </a:ext>
            </a:extLst>
          </p:cNvPr>
          <p:cNvSpPr/>
          <p:nvPr/>
        </p:nvSpPr>
        <p:spPr>
          <a:xfrm flipH="1" flipV="1">
            <a:off x="2692920" y="4089392"/>
            <a:ext cx="7996182" cy="179650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A86791-A615-4048-906A-36051BE361D8}"/>
              </a:ext>
            </a:extLst>
          </p:cNvPr>
          <p:cNvGrpSpPr/>
          <p:nvPr/>
        </p:nvGrpSpPr>
        <p:grpSpPr>
          <a:xfrm flipV="1">
            <a:off x="951424" y="4391684"/>
            <a:ext cx="1366502" cy="1191918"/>
            <a:chOff x="1043608" y="2309090"/>
            <a:chExt cx="970807" cy="8467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98B71B-DFA1-4C80-93D4-4FE37425864B}"/>
                </a:ext>
              </a:extLst>
            </p:cNvPr>
            <p:cNvSpPr/>
            <p:nvPr/>
          </p:nvSpPr>
          <p:spPr>
            <a:xfrm>
              <a:off x="1043608" y="2309090"/>
              <a:ext cx="846777" cy="84677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120424-BF51-420B-B43F-2FD2EEFE80A7}"/>
                </a:ext>
              </a:extLst>
            </p:cNvPr>
            <p:cNvSpPr/>
            <p:nvPr/>
          </p:nvSpPr>
          <p:spPr>
            <a:xfrm>
              <a:off x="1187624" y="2322949"/>
              <a:ext cx="826791" cy="82679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97CA030-F26A-4DAD-AE4B-7F841344B084}"/>
              </a:ext>
            </a:extLst>
          </p:cNvPr>
          <p:cNvSpPr txBox="1"/>
          <p:nvPr/>
        </p:nvSpPr>
        <p:spPr>
          <a:xfrm>
            <a:off x="1229171" y="2638740"/>
            <a:ext cx="10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EF53FB-2266-43BC-A933-82D97AF325BC}"/>
              </a:ext>
            </a:extLst>
          </p:cNvPr>
          <p:cNvSpPr txBox="1"/>
          <p:nvPr/>
        </p:nvSpPr>
        <p:spPr>
          <a:xfrm>
            <a:off x="1229171" y="4756812"/>
            <a:ext cx="10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9234B3-A8D9-4425-8CFB-5005894B1BDC}"/>
              </a:ext>
            </a:extLst>
          </p:cNvPr>
          <p:cNvSpPr/>
          <p:nvPr/>
        </p:nvSpPr>
        <p:spPr>
          <a:xfrm>
            <a:off x="6656532" y="2059571"/>
            <a:ext cx="68958" cy="16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A75BF-2E3C-4AC0-BAC1-C126E3860365}"/>
              </a:ext>
            </a:extLst>
          </p:cNvPr>
          <p:cNvSpPr/>
          <p:nvPr/>
        </p:nvSpPr>
        <p:spPr>
          <a:xfrm>
            <a:off x="6656532" y="4177643"/>
            <a:ext cx="68958" cy="16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560CF9-F0C3-42BC-AFCE-39C6FF83FFA5}"/>
              </a:ext>
            </a:extLst>
          </p:cNvPr>
          <p:cNvGrpSpPr/>
          <p:nvPr/>
        </p:nvGrpSpPr>
        <p:grpSpPr>
          <a:xfrm>
            <a:off x="7184107" y="2319640"/>
            <a:ext cx="3151385" cy="1099865"/>
            <a:chOff x="634921" y="1725549"/>
            <a:chExt cx="2352903" cy="10998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FE7F4D-0B3E-4D4E-80CA-A72D6E2BD803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0387F2-28DB-4850-885B-BE885404467F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47656E-8272-4184-A9A9-473675EB6B30}"/>
              </a:ext>
            </a:extLst>
          </p:cNvPr>
          <p:cNvGrpSpPr/>
          <p:nvPr/>
        </p:nvGrpSpPr>
        <p:grpSpPr>
          <a:xfrm>
            <a:off x="7184107" y="4437712"/>
            <a:ext cx="3151385" cy="1099865"/>
            <a:chOff x="634921" y="1725549"/>
            <a:chExt cx="2352903" cy="10998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FC8DD8-F7F3-4EEA-9344-CCDC6C2F2F4F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A64698-49CF-42AC-9DBE-91981FB3605B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37397B-0EC3-4886-9C42-83DD09D7F907}"/>
              </a:ext>
            </a:extLst>
          </p:cNvPr>
          <p:cNvGrpSpPr/>
          <p:nvPr/>
        </p:nvGrpSpPr>
        <p:grpSpPr>
          <a:xfrm>
            <a:off x="3019811" y="2223241"/>
            <a:ext cx="3459815" cy="1292662"/>
            <a:chOff x="2551706" y="4283314"/>
            <a:chExt cx="1941719" cy="12926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8E7A5D-1BBF-403A-B6AD-7616E6375C8D}"/>
                </a:ext>
              </a:extLst>
            </p:cNvPr>
            <p:cNvSpPr txBox="1"/>
            <p:nvPr/>
          </p:nvSpPr>
          <p:spPr>
            <a:xfrm>
              <a:off x="2551706" y="4560313"/>
              <a:ext cx="19417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246178-2291-4C2E-BB48-0B5C754583CA}"/>
                </a:ext>
              </a:extLst>
            </p:cNvPr>
            <p:cNvSpPr txBox="1"/>
            <p:nvPr/>
          </p:nvSpPr>
          <p:spPr>
            <a:xfrm>
              <a:off x="2551706" y="4283314"/>
              <a:ext cx="194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9683FE-15AE-45D4-BEBD-845562DA4E32}"/>
              </a:ext>
            </a:extLst>
          </p:cNvPr>
          <p:cNvGrpSpPr/>
          <p:nvPr/>
        </p:nvGrpSpPr>
        <p:grpSpPr>
          <a:xfrm>
            <a:off x="3019811" y="4341312"/>
            <a:ext cx="3459815" cy="1292662"/>
            <a:chOff x="2551706" y="4283314"/>
            <a:chExt cx="1941719" cy="12926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2E9C90-0E22-498F-A955-94EB260A016D}"/>
                </a:ext>
              </a:extLst>
            </p:cNvPr>
            <p:cNvSpPr txBox="1"/>
            <p:nvPr/>
          </p:nvSpPr>
          <p:spPr>
            <a:xfrm>
              <a:off x="2551706" y="4560313"/>
              <a:ext cx="19417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98CC09-D513-4CEF-A0BC-926A7C460104}"/>
                </a:ext>
              </a:extLst>
            </p:cNvPr>
            <p:cNvSpPr txBox="1"/>
            <p:nvPr/>
          </p:nvSpPr>
          <p:spPr>
            <a:xfrm>
              <a:off x="2551706" y="4283314"/>
              <a:ext cx="194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BFCE23-CBF4-4BE2-8F16-64340AD8382E}"/>
              </a:ext>
            </a:extLst>
          </p:cNvPr>
          <p:cNvGrpSpPr/>
          <p:nvPr/>
        </p:nvGrpSpPr>
        <p:grpSpPr>
          <a:xfrm>
            <a:off x="6546407" y="1816287"/>
            <a:ext cx="2410537" cy="1925602"/>
            <a:chOff x="4571999" y="1748658"/>
            <a:chExt cx="1662229" cy="19256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096B5-4B3A-4777-8959-1FDE7127ACED}"/>
                </a:ext>
              </a:extLst>
            </p:cNvPr>
            <p:cNvSpPr txBox="1"/>
            <p:nvPr/>
          </p:nvSpPr>
          <p:spPr>
            <a:xfrm>
              <a:off x="4571999" y="1748658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703568-C973-465B-9C49-186CAAB054C4}"/>
                </a:ext>
              </a:extLst>
            </p:cNvPr>
            <p:cNvSpPr txBox="1"/>
            <p:nvPr/>
          </p:nvSpPr>
          <p:spPr>
            <a:xfrm>
              <a:off x="4572000" y="2473931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Easy to change colors, photos and Text.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A5846-94EE-45E0-A4DE-B4D86DF3DBC7}"/>
                </a:ext>
              </a:extLst>
            </p:cNvPr>
            <p:cNvSpPr txBox="1"/>
            <p:nvPr/>
          </p:nvSpPr>
          <p:spPr>
            <a:xfrm>
              <a:off x="4572000" y="2013204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80%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DDD13B-37D6-47A9-906D-6EEF00BCA706}"/>
              </a:ext>
            </a:extLst>
          </p:cNvPr>
          <p:cNvGrpSpPr/>
          <p:nvPr/>
        </p:nvGrpSpPr>
        <p:grpSpPr>
          <a:xfrm>
            <a:off x="9250516" y="1816287"/>
            <a:ext cx="2410537" cy="1925602"/>
            <a:chOff x="6726597" y="1811150"/>
            <a:chExt cx="1662229" cy="19256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CB3B74-BEBC-4196-855F-F909CBBBF60C}"/>
                </a:ext>
              </a:extLst>
            </p:cNvPr>
            <p:cNvSpPr txBox="1"/>
            <p:nvPr/>
          </p:nvSpPr>
          <p:spPr>
            <a:xfrm>
              <a:off x="6726597" y="181115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8791C5-F838-4FC4-90FA-E135E9108F05}"/>
                </a:ext>
              </a:extLst>
            </p:cNvPr>
            <p:cNvSpPr txBox="1"/>
            <p:nvPr/>
          </p:nvSpPr>
          <p:spPr>
            <a:xfrm>
              <a:off x="6726598" y="253642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Easy to change colors, photos and Text.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D23C8-B62F-480B-8D3B-E436CCCDD434}"/>
                </a:ext>
              </a:extLst>
            </p:cNvPr>
            <p:cNvSpPr txBox="1"/>
            <p:nvPr/>
          </p:nvSpPr>
          <p:spPr>
            <a:xfrm>
              <a:off x="6726598" y="207569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40%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827D3C-B632-44DC-9D8F-3B1774E7F118}"/>
              </a:ext>
            </a:extLst>
          </p:cNvPr>
          <p:cNvGrpSpPr/>
          <p:nvPr/>
        </p:nvGrpSpPr>
        <p:grpSpPr>
          <a:xfrm>
            <a:off x="6546407" y="4184331"/>
            <a:ext cx="2410537" cy="1925602"/>
            <a:chOff x="4595936" y="3789040"/>
            <a:chExt cx="1662229" cy="19256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8CBDA2-1694-4969-8219-5D3C1FFB14C8}"/>
                </a:ext>
              </a:extLst>
            </p:cNvPr>
            <p:cNvSpPr txBox="1"/>
            <p:nvPr/>
          </p:nvSpPr>
          <p:spPr>
            <a:xfrm>
              <a:off x="4595936" y="378904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E82B4-BB72-4EF0-BC7F-124661832BD9}"/>
                </a:ext>
              </a:extLst>
            </p:cNvPr>
            <p:cNvSpPr txBox="1"/>
            <p:nvPr/>
          </p:nvSpPr>
          <p:spPr>
            <a:xfrm>
              <a:off x="4595937" y="451431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Easy to change colors, photos and Text.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6B676F-3B55-46D2-996C-1865E157222E}"/>
                </a:ext>
              </a:extLst>
            </p:cNvPr>
            <p:cNvSpPr txBox="1"/>
            <p:nvPr/>
          </p:nvSpPr>
          <p:spPr>
            <a:xfrm>
              <a:off x="4595937" y="405358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55%</a:t>
              </a:r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571EBA-A2B1-4CE8-92A1-D861401474CA}"/>
              </a:ext>
            </a:extLst>
          </p:cNvPr>
          <p:cNvGrpSpPr/>
          <p:nvPr/>
        </p:nvGrpSpPr>
        <p:grpSpPr>
          <a:xfrm>
            <a:off x="9250516" y="4184331"/>
            <a:ext cx="2410537" cy="1925602"/>
            <a:chOff x="6719040" y="3789363"/>
            <a:chExt cx="1662229" cy="19256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70BDBE-AF91-44AD-9413-09884A9FAE97}"/>
                </a:ext>
              </a:extLst>
            </p:cNvPr>
            <p:cNvSpPr txBox="1"/>
            <p:nvPr/>
          </p:nvSpPr>
          <p:spPr>
            <a:xfrm>
              <a:off x="6719040" y="3789363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D8EE38-1F90-411E-AA7D-746EA8D5FCB2}"/>
                </a:ext>
              </a:extLst>
            </p:cNvPr>
            <p:cNvSpPr txBox="1"/>
            <p:nvPr/>
          </p:nvSpPr>
          <p:spPr>
            <a:xfrm>
              <a:off x="6719041" y="4514636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8072B9-5D08-4513-A197-04C9B6E0F8EF}"/>
                </a:ext>
              </a:extLst>
            </p:cNvPr>
            <p:cNvSpPr txBox="1"/>
            <p:nvPr/>
          </p:nvSpPr>
          <p:spPr>
            <a:xfrm>
              <a:off x="6719041" y="4053909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65%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FEDEC97-6E28-487B-81E5-E58F6B460CDC}"/>
              </a:ext>
            </a:extLst>
          </p:cNvPr>
          <p:cNvSpPr/>
          <p:nvPr/>
        </p:nvSpPr>
        <p:spPr>
          <a:xfrm>
            <a:off x="885826" y="2122368"/>
            <a:ext cx="5090543" cy="492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2BA945-1479-4572-B623-92E7D35C1D9D}"/>
              </a:ext>
            </a:extLst>
          </p:cNvPr>
          <p:cNvSpPr/>
          <p:nvPr/>
        </p:nvSpPr>
        <p:spPr>
          <a:xfrm>
            <a:off x="885826" y="3089688"/>
            <a:ext cx="5090543" cy="4924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B83275-4994-4508-88B8-92A82708D1B2}"/>
              </a:ext>
            </a:extLst>
          </p:cNvPr>
          <p:cNvSpPr/>
          <p:nvPr/>
        </p:nvSpPr>
        <p:spPr>
          <a:xfrm>
            <a:off x="885826" y="4057008"/>
            <a:ext cx="5090543" cy="4924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215B93-AC3D-4CD7-92AD-54D71AC096E6}"/>
              </a:ext>
            </a:extLst>
          </p:cNvPr>
          <p:cNvSpPr/>
          <p:nvPr/>
        </p:nvSpPr>
        <p:spPr>
          <a:xfrm>
            <a:off x="885826" y="5024328"/>
            <a:ext cx="5090543" cy="492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FB7A9DC5-37B0-49C3-9171-D2D69FD4AEA5}"/>
              </a:ext>
            </a:extLst>
          </p:cNvPr>
          <p:cNvGraphicFramePr/>
          <p:nvPr/>
        </p:nvGraphicFramePr>
        <p:xfrm>
          <a:off x="750024" y="1740798"/>
          <a:ext cx="5120527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276D581-F3F7-4C01-B793-8530A2B19C84}"/>
              </a:ext>
            </a:extLst>
          </p:cNvPr>
          <p:cNvSpPr txBox="1"/>
          <p:nvPr/>
        </p:nvSpPr>
        <p:spPr>
          <a:xfrm>
            <a:off x="927368" y="2661016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D1614F-0500-40F1-87D5-EF4D1F8E05AE}"/>
              </a:ext>
            </a:extLst>
          </p:cNvPr>
          <p:cNvSpPr txBox="1"/>
          <p:nvPr/>
        </p:nvSpPr>
        <p:spPr>
          <a:xfrm>
            <a:off x="927368" y="3637940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DC909C-D3C5-4DD5-9FF8-8681A303CB28}"/>
              </a:ext>
            </a:extLst>
          </p:cNvPr>
          <p:cNvSpPr txBox="1"/>
          <p:nvPr/>
        </p:nvSpPr>
        <p:spPr>
          <a:xfrm>
            <a:off x="927368" y="4600412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152757-3572-4254-8862-CC81385C4639}"/>
              </a:ext>
            </a:extLst>
          </p:cNvPr>
          <p:cNvSpPr txBox="1"/>
          <p:nvPr/>
        </p:nvSpPr>
        <p:spPr>
          <a:xfrm>
            <a:off x="927368" y="5562884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4BEED8-5074-48AD-87A0-B4971714CE4F}"/>
              </a:ext>
            </a:extLst>
          </p:cNvPr>
          <p:cNvSpPr txBox="1"/>
          <p:nvPr/>
        </p:nvSpPr>
        <p:spPr>
          <a:xfrm>
            <a:off x="4617741" y="2613807"/>
            <a:ext cx="1340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$180,000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F4AD63-4D6D-4FA1-BFF2-CE43D0E43A9E}"/>
              </a:ext>
            </a:extLst>
          </p:cNvPr>
          <p:cNvSpPr txBox="1"/>
          <p:nvPr/>
        </p:nvSpPr>
        <p:spPr>
          <a:xfrm>
            <a:off x="4617741" y="3574746"/>
            <a:ext cx="1340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$180,000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992258-9B8D-4A76-B1FA-A82102372E7B}"/>
              </a:ext>
            </a:extLst>
          </p:cNvPr>
          <p:cNvSpPr txBox="1"/>
          <p:nvPr/>
        </p:nvSpPr>
        <p:spPr>
          <a:xfrm>
            <a:off x="4617741" y="4535685"/>
            <a:ext cx="1340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$180,000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238BD2-B392-41FC-875C-CCC72D8376D4}"/>
              </a:ext>
            </a:extLst>
          </p:cNvPr>
          <p:cNvSpPr txBox="1"/>
          <p:nvPr/>
        </p:nvSpPr>
        <p:spPr>
          <a:xfrm>
            <a:off x="4617741" y="5496625"/>
            <a:ext cx="1340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$180,000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28A501-37A9-4010-BB78-141130C34DEA}"/>
              </a:ext>
            </a:extLst>
          </p:cNvPr>
          <p:cNvSpPr txBox="1"/>
          <p:nvPr/>
        </p:nvSpPr>
        <p:spPr>
          <a:xfrm>
            <a:off x="4785907" y="2215158"/>
            <a:ext cx="6720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DDDC1A-06F0-4B81-9EC9-13FA8E785710}"/>
              </a:ext>
            </a:extLst>
          </p:cNvPr>
          <p:cNvSpPr txBox="1"/>
          <p:nvPr/>
        </p:nvSpPr>
        <p:spPr>
          <a:xfrm>
            <a:off x="2835646" y="3171962"/>
            <a:ext cx="6720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875C3B-BB7D-4179-89D4-173D5F25064C}"/>
              </a:ext>
            </a:extLst>
          </p:cNvPr>
          <p:cNvSpPr txBox="1"/>
          <p:nvPr/>
        </p:nvSpPr>
        <p:spPr>
          <a:xfrm>
            <a:off x="3580474" y="4132932"/>
            <a:ext cx="6720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55%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865BBD-318D-49A0-B974-C2E98C3D274D}"/>
              </a:ext>
            </a:extLst>
          </p:cNvPr>
          <p:cNvSpPr txBox="1"/>
          <p:nvPr/>
        </p:nvSpPr>
        <p:spPr>
          <a:xfrm>
            <a:off x="4055020" y="5107593"/>
            <a:ext cx="6720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65%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3392" y="1700809"/>
            <a:ext cx="5470131" cy="954107"/>
            <a:chOff x="1448989" y="1595280"/>
            <a:chExt cx="3028713" cy="715580"/>
          </a:xfrm>
        </p:grpSpPr>
        <p:sp>
          <p:nvSpPr>
            <p:cNvPr id="7" name="TextBox 6"/>
            <p:cNvSpPr txBox="1"/>
            <p:nvPr/>
          </p:nvSpPr>
          <p:spPr>
            <a:xfrm>
              <a:off x="1454023" y="1872279"/>
              <a:ext cx="3023679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8989" y="1595280"/>
              <a:ext cx="1541622" cy="25391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3392" y="2890108"/>
            <a:ext cx="5470131" cy="954107"/>
            <a:chOff x="1448989" y="1595280"/>
            <a:chExt cx="3028713" cy="715580"/>
          </a:xfrm>
        </p:grpSpPr>
        <p:sp>
          <p:nvSpPr>
            <p:cNvPr id="10" name="TextBox 9"/>
            <p:cNvSpPr txBox="1"/>
            <p:nvPr/>
          </p:nvSpPr>
          <p:spPr>
            <a:xfrm>
              <a:off x="1454023" y="1872279"/>
              <a:ext cx="3023679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48989" y="1595280"/>
              <a:ext cx="1541622" cy="25391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3392" y="4079406"/>
            <a:ext cx="5470131" cy="954107"/>
            <a:chOff x="1448989" y="1595280"/>
            <a:chExt cx="3028713" cy="715580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872279"/>
              <a:ext cx="3023679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95280"/>
              <a:ext cx="1541622" cy="25391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3392" y="5268705"/>
            <a:ext cx="5470131" cy="954107"/>
            <a:chOff x="1448989" y="1595280"/>
            <a:chExt cx="3028713" cy="715580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1872279"/>
              <a:ext cx="3023679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95280"/>
              <a:ext cx="1541622" cy="25391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E06BEA3-9934-4B86-9EC4-828230901CE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49731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2332</Words>
  <Application>Microsoft Office PowerPoint</Application>
  <PresentationFormat>Widescreen</PresentationFormat>
  <Paragraphs>361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Helvetica</vt:lpstr>
      <vt:lpstr>Wingdings</vt:lpstr>
      <vt:lpstr>Office Theme</vt:lpstr>
      <vt:lpstr>Agenda</vt:lpstr>
      <vt:lpstr>Compilation 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 Flow Chart Template</vt:lpstr>
      <vt:lpstr>PowerPoint Presentation</vt:lpstr>
      <vt:lpstr>PowerPoint Presentation</vt:lpstr>
      <vt:lpstr>Table Layout</vt:lpstr>
      <vt:lpstr>Templates, Interpolation, and Directives</vt:lpstr>
      <vt:lpstr>Templates, Interpolation, and Directives</vt:lpstr>
      <vt:lpstr>Directives</vt:lpstr>
      <vt:lpstr>Binding &amp; Pipes</vt:lpstr>
      <vt:lpstr>Life Cycle Hooks</vt:lpstr>
      <vt:lpstr>Life Cycle Hooks </vt:lpstr>
      <vt:lpstr>Angular Material</vt:lpstr>
      <vt:lpstr>Forms</vt:lpstr>
      <vt:lpstr>Forms</vt:lpstr>
      <vt:lpstr>Template Driven Forms</vt:lpstr>
      <vt:lpstr>Data Binding in Forms </vt:lpstr>
      <vt:lpstr>HTML 5 Validation</vt:lpstr>
      <vt:lpstr>CSS Classes for Validation</vt:lpstr>
      <vt:lpstr>PowerPoint Presentation</vt:lpstr>
      <vt:lpstr>Reactive Forms</vt:lpstr>
      <vt:lpstr>Angular Lab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Sitaram G</dc:creator>
  <cp:lastModifiedBy>Sitaram G</cp:lastModifiedBy>
  <cp:revision>60</cp:revision>
  <dcterms:created xsi:type="dcterms:W3CDTF">2020-07-11T11:07:13Z</dcterms:created>
  <dcterms:modified xsi:type="dcterms:W3CDTF">2020-07-16T16:53:07Z</dcterms:modified>
</cp:coreProperties>
</file>