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310" r:id="rId3"/>
    <p:sldId id="323" r:id="rId4"/>
    <p:sldId id="269" r:id="rId5"/>
    <p:sldId id="329" r:id="rId6"/>
    <p:sldId id="325" r:id="rId7"/>
    <p:sldId id="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7DE21-F680-43D4-929B-3CCD08699C4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778B6-31E0-435E-BAA3-BBB5B903C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4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F779-266F-4CB4-8F1E-86D7BFA8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1A05-4981-4171-911B-82311513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0CBE-2B21-46DA-90ED-5510062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14D1-3726-44A7-A0BF-3724A3A0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4003-C1DB-49F8-8CEF-B966C62B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4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DCB-C2FC-421A-9288-BF450EAF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0E30F-2DE9-4837-A906-0053BB75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E090-8286-476C-B504-7864D578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E6E4-D8BF-4D5A-9BE7-F274B1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63A-D933-449D-B4F5-F344E24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D485C-991A-48B4-BC4E-17DDFEBA4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850AA-C64E-4A23-99BC-86185F59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E396-4BE9-4B34-A9D5-2BCCEBB5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7C32-3EB5-468D-94C3-2A7247A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6F0E5-220C-4706-B413-21AFFC9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4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9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AA959-99F8-4F27-976D-6355A8A24AE6}"/>
              </a:ext>
            </a:extLst>
          </p:cNvPr>
          <p:cNvSpPr/>
          <p:nvPr userDrawn="1"/>
        </p:nvSpPr>
        <p:spPr>
          <a:xfrm>
            <a:off x="0" y="0"/>
            <a:ext cx="12191999" cy="106375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91461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2206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14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8B0BB98-FC2A-4DB1-901A-638896D64A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15684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4" name="그룹 77">
            <a:extLst>
              <a:ext uri="{FF2B5EF4-FFF2-40B4-BE49-F238E27FC236}">
                <a16:creationId xmlns:a16="http://schemas.microsoft.com/office/drawing/2014/main" id="{C7D0F3E7-B662-4EF6-8E16-F60F81727C22}"/>
              </a:ext>
            </a:extLst>
          </p:cNvPr>
          <p:cNvGrpSpPr/>
          <p:nvPr userDrawn="1"/>
        </p:nvGrpSpPr>
        <p:grpSpPr>
          <a:xfrm>
            <a:off x="5071385" y="1063756"/>
            <a:ext cx="2049231" cy="144016"/>
            <a:chOff x="4791443" y="4794870"/>
            <a:chExt cx="1679267" cy="144016"/>
          </a:xfrm>
        </p:grpSpPr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617F14CF-5E88-410D-BAA1-9F910565C148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6" name="Rectangle 50">
              <a:extLst>
                <a:ext uri="{FF2B5EF4-FFF2-40B4-BE49-F238E27FC236}">
                  <a16:creationId xmlns:a16="http://schemas.microsoft.com/office/drawing/2014/main" id="{614A67FA-FC16-4379-B0F3-0EF7432FEA2F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873532B6-979E-413B-83E0-333CA7A4819B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8" name="Rectangle 52">
              <a:extLst>
                <a:ext uri="{FF2B5EF4-FFF2-40B4-BE49-F238E27FC236}">
                  <a16:creationId xmlns:a16="http://schemas.microsoft.com/office/drawing/2014/main" id="{54E3AC9E-AB8F-4E04-84A9-FA282DE577C4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Rectangle 53">
              <a:extLst>
                <a:ext uri="{FF2B5EF4-FFF2-40B4-BE49-F238E27FC236}">
                  <a16:creationId xmlns:a16="http://schemas.microsoft.com/office/drawing/2014/main" id="{204C0E0A-7944-423A-81A5-57AE0279B317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54">
              <a:extLst>
                <a:ext uri="{FF2B5EF4-FFF2-40B4-BE49-F238E27FC236}">
                  <a16:creationId xmlns:a16="http://schemas.microsoft.com/office/drawing/2014/main" id="{4A8E128F-689E-410E-AFD2-5A4AD529221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36461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E405-CE1A-4751-A50F-3A64ACD9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28B7-2275-49DB-84C7-ADBD0A0E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A91B-94A7-430E-8ED0-FC4DFC8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5665-5DE2-4115-8643-4788C001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39FC-5B17-4E63-AFB3-8D4DC677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2D2E-0DFE-436C-B09C-EA17BD58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88DDF-60D3-4B83-8637-BBA43179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6B13-67CA-4BD0-BA02-32CC283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1255-A7C9-4E4A-9BFA-194487B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7DF1-6EF0-473A-A67A-F311AAAF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5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8C2-5325-4AC5-844E-AACC4F77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C205-B6AB-40B5-B310-4DBA39D70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35BF1-DF91-43A0-B5B4-24DECB10C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9329-F3CB-4FDA-B73F-7319DD15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0F1A-428C-4894-856E-E98A786B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A024-7BBD-489D-804D-40EA572C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CC05-B97B-4CCE-9FEC-67A0E9A7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F9DD5-E634-4E0A-A221-36B40228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4CE4-A84C-4710-8F43-BD44AD0B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50ED5-17DB-405C-8345-C712C1112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F9D42-3824-48BC-BA14-53040B0E8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FC4FA-D631-4053-ACF8-8FD21798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CCD82-DAB2-4EBB-96B8-272617D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E246D-BDB9-4116-8F67-6586992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738F-DA11-430A-8B89-2AA7EF25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0FF9F-3678-4719-BEF5-84C312E8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61620-87A4-4FE8-A920-BAC8E454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6656-AA88-4706-B004-8FAC8B36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8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31E9D-41F1-48AA-9CA0-6E6C4B49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795D3-CA27-4044-AFEF-6E7E74BD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D7D0-BB93-4215-B9AE-443819C6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91E-33D3-48C8-9911-4E09A56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925C5-1830-4187-949D-28BD538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8396A-FE1A-432B-B12B-0666E10B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AF04-8BAF-409F-AFCB-322797C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E9C0-F01D-4375-BFCD-408B5FF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D1A9-625F-447E-B458-E23E33AC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6564-B7F1-4375-90C9-7D556A3F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146D5-D478-4C2B-BC0D-25201951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82B61-1F30-40F5-B758-CB39DCB4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ADB4-3E0F-48E4-B43C-6B549D78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3EA8-CE74-4BDA-85ED-12021FB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B645-52D0-420D-BB1D-D67C492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C6603-029D-40A2-B263-403424A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64DA-224E-4CE4-96DB-512876D4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4091-97CD-40C0-A6F2-5FC3CAFBB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2275-5F71-463B-81D5-512688C0E738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75823-1C9E-46CA-AEFB-9DF02ABF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D072-BE61-411C-8A9D-D86D324D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8418-6863-4CF8-9482-8D84F1D6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6103-FAA4-4E2E-9074-194F06EA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3F976-2AC8-434D-96F6-ABC76AB48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2812" y="1635703"/>
            <a:ext cx="5183188" cy="435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Session 3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DI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2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486F-A636-47FF-BD59-1383E8D1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	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FCB1DBF-378C-4171-8CB8-1B0221B15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9" y="1518255"/>
            <a:ext cx="4884843" cy="1486029"/>
          </a:xfr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B45976-D30A-4B3E-9B56-D57B774C6BD6}"/>
              </a:ext>
            </a:extLst>
          </p:cNvPr>
          <p:cNvSpPr txBox="1">
            <a:spLocks/>
          </p:cNvSpPr>
          <p:nvPr/>
        </p:nvSpPr>
        <p:spPr>
          <a:xfrm>
            <a:off x="1130840" y="1518255"/>
            <a:ext cx="9930320" cy="3873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US" sz="2900" b="1" dirty="0"/>
              <a:t>Why Services?</a:t>
            </a: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Separation of Concerns </a:t>
            </a: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Sharing , reusable, discrete - functionality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Parts of service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@Injectable Decorator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05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are just classes decorated with @Injectable, Instances are provided to injectors. Injectors deliver when needed.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4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E776-D282-4869-BE47-A4D3CE16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6E4BE-D8CC-4C71-9B64-3E84CC159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53592"/>
            <a:ext cx="8465598" cy="28142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The Angular DI framework consists of 4 concepts working together:</a:t>
            </a:r>
          </a:p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This uniquely identifies something that needs to be injected. A dependency of code.</a:t>
            </a:r>
          </a:p>
          <a:p>
            <a:pPr marL="0" indent="0">
              <a:buNone/>
            </a:pPr>
            <a:r>
              <a:rPr lang="en-US" b="1" dirty="0"/>
              <a:t>Dependency</a:t>
            </a:r>
          </a:p>
          <a:p>
            <a:r>
              <a:rPr lang="en-US" dirty="0"/>
              <a:t>The actual code that needs to be injected.</a:t>
            </a:r>
          </a:p>
          <a:p>
            <a:pPr marL="0" indent="0">
              <a:buNone/>
            </a:pPr>
            <a:r>
              <a:rPr lang="en-US" b="1" dirty="0"/>
              <a:t>Provider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LinLibertine"/>
                <a:ea typeface="Calibri" panose="020F0502020204030204" pitchFamily="34" charset="0"/>
                <a:cs typeface="LinLibertine"/>
              </a:rPr>
              <a:t>Maps a </a:t>
            </a:r>
            <a:r>
              <a:rPr lang="en-US" sz="2800" i="1" dirty="0">
                <a:effectLst/>
                <a:latin typeface="LinLibertineI"/>
                <a:ea typeface="LinLibertine"/>
                <a:cs typeface="LinLibertineI"/>
              </a:rPr>
              <a:t>token </a:t>
            </a:r>
            <a:r>
              <a:rPr lang="en-US" sz="2800" dirty="0">
                <a:effectLst/>
                <a:latin typeface="LinLibertine"/>
                <a:ea typeface="Calibri" panose="020F0502020204030204" pitchFamily="34" charset="0"/>
                <a:cs typeface="LinLibertine"/>
              </a:rPr>
              <a:t>(that can be a string or a class) to a list of dependencies. Provider tells Angular Injector how to create the  service / an object, given a token.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Injector</a:t>
            </a:r>
          </a:p>
          <a:p>
            <a:r>
              <a:rPr lang="en-US" dirty="0"/>
              <a:t>This is a function which when passed a token returns/resolves a dependency (or list of dependencies) and injection them when creating objects.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65C9D-F286-4CE3-8163-6A0C6BD1AB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42" y="4175514"/>
            <a:ext cx="5405761" cy="200334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37616D8-4383-41A2-AF05-B87FBF83576D}"/>
              </a:ext>
            </a:extLst>
          </p:cNvPr>
          <p:cNvSpPr txBox="1">
            <a:spLocks/>
          </p:cNvSpPr>
          <p:nvPr/>
        </p:nvSpPr>
        <p:spPr>
          <a:xfrm>
            <a:off x="1850255" y="4429958"/>
            <a:ext cx="2011531" cy="17489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LinLibertine"/>
                <a:ea typeface="Calibri" panose="020F0502020204030204" pitchFamily="34" charset="0"/>
                <a:cs typeface="LinLibertine"/>
              </a:rPr>
              <a:t>Provider Recipes 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>
                <a:solidFill>
                  <a:srgbClr val="747474"/>
                </a:solidFill>
                <a:latin typeface="HelveticaNeue-Light"/>
                <a:ea typeface="Calibri" panose="020F0502020204030204" pitchFamily="34" charset="0"/>
                <a:cs typeface="HelveticaNeue-Light"/>
              </a:rPr>
              <a:t>UseClass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>
                <a:solidFill>
                  <a:srgbClr val="747474"/>
                </a:solidFill>
                <a:latin typeface="HelveticaNeue-Light"/>
                <a:ea typeface="Calibri" panose="020F0502020204030204" pitchFamily="34" charset="0"/>
                <a:cs typeface="HelveticaNeue-Light"/>
              </a:rPr>
              <a:t>UseValue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>
                <a:solidFill>
                  <a:srgbClr val="747474"/>
                </a:solidFill>
                <a:latin typeface="HelveticaNeue-Light"/>
                <a:ea typeface="Calibri" panose="020F0502020204030204" pitchFamily="34" charset="0"/>
                <a:cs typeface="HelveticaNeue-Light"/>
              </a:rPr>
              <a:t>UseFactory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sz="1800">
                <a:solidFill>
                  <a:srgbClr val="747474"/>
                </a:solidFill>
                <a:latin typeface="HelveticaNeue-Light"/>
                <a:ea typeface="Calibri" panose="020F0502020204030204" pitchFamily="34" charset="0"/>
                <a:cs typeface="HelveticaNeue-Light"/>
              </a:rPr>
              <a:t>UseExisting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>
                <a:latin typeface="LinLibertine"/>
                <a:ea typeface="Calibri" panose="020F0502020204030204" pitchFamily="34" charset="0"/>
                <a:cs typeface="LinLibertine"/>
              </a:rPr>
              <a:t> 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REST calls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Resolvers</a:t>
            </a:r>
          </a:p>
          <a:p>
            <a:r>
              <a:rPr lang="en-US" dirty="0"/>
              <a:t>Interceptors</a:t>
            </a:r>
          </a:p>
          <a:p>
            <a:r>
              <a:rPr lang="en-US" dirty="0"/>
              <a:t>Caching Http Requests</a:t>
            </a:r>
          </a:p>
          <a:p>
            <a:r>
              <a:rPr lang="en-US" dirty="0"/>
              <a:t>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4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Authorization</a:t>
            </a:r>
          </a:p>
          <a:p>
            <a:r>
              <a:rPr lang="en-US" dirty="0"/>
              <a:t>Route Guards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0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7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0922-1452-42C1-B5E8-E81F16D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851BF-20DB-4123-B586-DB363DE6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2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5125</TotalTime>
  <Words>185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HelveticaNeue-Light</vt:lpstr>
      <vt:lpstr>LinLibertine</vt:lpstr>
      <vt:lpstr>LinLibertineI</vt:lpstr>
      <vt:lpstr>Office Theme</vt:lpstr>
      <vt:lpstr>Agenda</vt:lpstr>
      <vt:lpstr>Services </vt:lpstr>
      <vt:lpstr>DI</vt:lpstr>
      <vt:lpstr>Http</vt:lpstr>
      <vt:lpstr>Security</vt:lpstr>
      <vt:lpstr>Secure Coding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Sitaram G</dc:creator>
  <cp:lastModifiedBy>Sitaram G</cp:lastModifiedBy>
  <cp:revision>104</cp:revision>
  <dcterms:created xsi:type="dcterms:W3CDTF">2020-07-11T11:07:13Z</dcterms:created>
  <dcterms:modified xsi:type="dcterms:W3CDTF">2020-09-13T16:08:02Z</dcterms:modified>
</cp:coreProperties>
</file>