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9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F9CB7-D925-4C10-B804-7AD455EBDCDD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67510-CF65-44CE-A492-B5AD3A1D4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0085-A40C-43C0-B34D-A5FF8ED05475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B477-7BA0-42CF-9025-2C7CE6810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0085-A40C-43C0-B34D-A5FF8ED05475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B477-7BA0-42CF-9025-2C7CE6810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0085-A40C-43C0-B34D-A5FF8ED05475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B477-7BA0-42CF-9025-2C7CE6810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0085-A40C-43C0-B34D-A5FF8ED05475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B477-7BA0-42CF-9025-2C7CE6810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0085-A40C-43C0-B34D-A5FF8ED05475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B477-7BA0-42CF-9025-2C7CE6810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0085-A40C-43C0-B34D-A5FF8ED05475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B477-7BA0-42CF-9025-2C7CE6810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0085-A40C-43C0-B34D-A5FF8ED05475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B477-7BA0-42CF-9025-2C7CE6810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0085-A40C-43C0-B34D-A5FF8ED05475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B477-7BA0-42CF-9025-2C7CE6810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0085-A40C-43C0-B34D-A5FF8ED05475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B477-7BA0-42CF-9025-2C7CE6810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0085-A40C-43C0-B34D-A5FF8ED05475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B477-7BA0-42CF-9025-2C7CE6810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0085-A40C-43C0-B34D-A5FF8ED05475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451B477-7BA0-42CF-9025-2C7CE6810D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0000"/>
                <a:satMod val="400000"/>
                <a:alpha val="0"/>
              </a:schemeClr>
            </a:gs>
            <a:gs pos="25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F10085-A40C-43C0-B34D-A5FF8ED05475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51B477-7BA0-42CF-9025-2C7CE6810D3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2910" y="428604"/>
            <a:ext cx="742955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WELCOME 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143116"/>
            <a:ext cx="857252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ARBIND KUMAR </a:t>
            </a:r>
            <a:r>
              <a:rPr lang="en-GB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MAURYA 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64" y="4214818"/>
            <a:ext cx="9144064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CONTACT DETAIL </a:t>
            </a:r>
            <a:r>
              <a:rPr lang="en-US" sz="7200" b="1" cap="none" spc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:7786023522</a:t>
            </a:r>
            <a:endParaRPr lang="en-US" sz="72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21" dur="5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31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xit" presetSubtype="16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amond(in)">
                                      <p:cBhvr>
                                        <p:cTn id="35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</TotalTime>
  <Words>8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ARBIND</dc:creator>
  <cp:lastModifiedBy>Akash</cp:lastModifiedBy>
  <cp:revision>6</cp:revision>
  <dcterms:created xsi:type="dcterms:W3CDTF">2021-04-17T09:18:42Z</dcterms:created>
  <dcterms:modified xsi:type="dcterms:W3CDTF">2021-04-17T19:04:47Z</dcterms:modified>
</cp:coreProperties>
</file>