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4B200-DCAB-CD55-F2E7-2B3B7CD7A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8064CC-CB92-3E71-0E13-CAF2BF314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23B04-B833-F6E9-83F6-CEDF0BE9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711D0-015C-FC44-D2B8-578BEFF3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DE48B3-948D-66BD-D224-8B8E6919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7D3DF-BA81-C640-C306-4BD8FCC3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7F8341-A458-DD93-212E-E6A1F6230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099F7E-1925-C352-09E6-CDB7B9DA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CE6FC1-6841-81D1-97C0-FDBB40B3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B27A1-601F-C4F4-0885-DFC9FB8D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70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0BD45-17D7-A2D5-7E8F-82B2F5A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310755-A763-B71A-F7BE-16C2205E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A6355-BE75-37DF-1B33-640F8CE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EA2D74-4C12-40C0-5B7D-7B600D5F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1BA6BD-C9F8-6762-5EF9-6D3FAD2E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40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47ABA-486A-C3D9-C067-AE5DB709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5D69C-8472-4324-A0F9-9A39E1EEC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821EC-052A-2B40-3853-D16B7BA1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24BC1-C9C7-258D-0CAF-BA6456C2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51A84D-7891-EA88-EFCC-F2888030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7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8C47-36ED-53B3-16CC-106B8880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96694E-F396-7C51-AE58-99F31DA6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56D8A3-1935-E6C8-4A1B-6BF9371B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42B071-8E50-674A-1311-3BC52E96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639E-84F7-7AAE-6DBF-0F862171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56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11932-9029-991F-E2C9-CE7737B7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7E76A-D9F2-0111-3DF6-CDC24BFE2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B40EBC-529B-27D5-3074-889AACE1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E45B7-99BD-E966-C611-B5576459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E1709F-3C39-1886-7A8B-A0DEB582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24CB0-CA29-952F-2B6D-2FEC0FC3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73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36DFE-493D-F95F-1DD5-5458C3BE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D3DE31-374D-86C2-C378-EE9EF699E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9AAD9-DDBA-DA4F-6ED0-2A1DE76FC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22A4C8-A210-448B-99CA-3D2ADA9DE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64B680-F105-C26F-3AFA-BB225ACC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F51FA0-EFFA-2C3E-129F-384A7205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1CF2B-F2EC-0815-FF98-FFAC280D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8C16EF-EA2B-2AA5-0105-B799854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65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1AE53-5ABF-DD0F-C6CE-F25AE9E1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147199-B43B-FD06-9FEA-23401164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4B95CB-AD65-6172-E498-6B6E5523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C45ECE-B388-35EF-30C2-9DD2BD3C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7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E1FE93-BEC9-AFB0-AFA5-AB6764CF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85E4EA-9CBD-87A5-30F4-11C83725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39F693-75B6-4C2D-F5C8-5E744BAE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70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FFC90-DAE0-5250-10CD-FE956E62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32CDC-3B1E-A110-105D-CA618FE3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AEC6B9-C2DB-56C3-8544-75BC72BD4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59D5B8-D529-739F-47B2-62AB816D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F30B2E-9F21-2716-4EFA-0F8FEAD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D292D0-34A6-3780-F5DF-507E28E0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44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4922C-15DC-AE41-A8AD-8D982F1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28478A-4E82-E116-B2B1-7C6483DB8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9FD6D5-22D0-349E-FFA0-3AD83DA0A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1988A-E138-1035-AC3E-6824CD9C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A4153D-55DD-5882-8017-A0A11E2E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6302EB-A618-D24C-C171-2FCE0E95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4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85B516-2CDE-34FD-0717-D023F87E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48BE23-1A05-17E6-269D-9DEDA50F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906EC-4C32-3A45-C4D0-94A3C506C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8E553-423F-401F-B6AF-10C24628F050}" type="datetimeFigureOut">
              <a:rPr lang="pt-BR" smtClean="0"/>
              <a:t>11/11/2022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5FF41E-B793-09E6-6A58-52E734541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553A86-8488-B3EC-6C29-4520ACE8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CC9DF-C7B7-47D1-8338-5AC1EC6253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93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470932-CF35-9E7F-D1EA-3E5CAA70CEBB}"/>
              </a:ext>
            </a:extLst>
          </p:cNvPr>
          <p:cNvSpPr/>
          <p:nvPr/>
        </p:nvSpPr>
        <p:spPr>
          <a:xfrm>
            <a:off x="4803913" y="2806148"/>
            <a:ext cx="2584174" cy="124570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CPU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CFD174-C868-6AC1-AD23-EEFB7E585025}"/>
              </a:ext>
            </a:extLst>
          </p:cNvPr>
          <p:cNvSpPr/>
          <p:nvPr/>
        </p:nvSpPr>
        <p:spPr>
          <a:xfrm>
            <a:off x="2226364" y="241852"/>
            <a:ext cx="1298713" cy="637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9022C7-DBB4-654A-6CDA-096F65CAFD0D}"/>
              </a:ext>
            </a:extLst>
          </p:cNvPr>
          <p:cNvSpPr/>
          <p:nvPr/>
        </p:nvSpPr>
        <p:spPr>
          <a:xfrm>
            <a:off x="8666923" y="241852"/>
            <a:ext cx="1298713" cy="637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D0BD18-2F28-5AD3-8DAA-E3F6E677B4F8}"/>
              </a:ext>
            </a:extLst>
          </p:cNvPr>
          <p:cNvSpPr/>
          <p:nvPr/>
        </p:nvSpPr>
        <p:spPr>
          <a:xfrm>
            <a:off x="4035286" y="357809"/>
            <a:ext cx="1921565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RAM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2FF35A-F29B-0217-1F58-2B749DC0DC5B}"/>
              </a:ext>
            </a:extLst>
          </p:cNvPr>
          <p:cNvSpPr/>
          <p:nvPr/>
        </p:nvSpPr>
        <p:spPr>
          <a:xfrm>
            <a:off x="6235149" y="357809"/>
            <a:ext cx="1921565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MEMÓRIA ROM</a:t>
            </a:r>
          </a:p>
          <a:p>
            <a:pPr algn="ctr"/>
            <a:r>
              <a:rPr lang="pt-BR" dirty="0"/>
              <a:t>(BIOS)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34B521-26C5-6D35-521D-4A1E7B9B0A0B}"/>
              </a:ext>
            </a:extLst>
          </p:cNvPr>
          <p:cNvSpPr/>
          <p:nvPr/>
        </p:nvSpPr>
        <p:spPr>
          <a:xfrm>
            <a:off x="4996069" y="5280992"/>
            <a:ext cx="2199861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ARMAZENAMENTO DE DADOS</a:t>
            </a:r>
          </a:p>
          <a:p>
            <a:pPr algn="ctr"/>
            <a:r>
              <a:rPr lang="pt-BR" dirty="0"/>
              <a:t>(HD OU SSD)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802ADF4-99D0-5D81-DFFF-B81FD2D9B30B}"/>
              </a:ext>
            </a:extLst>
          </p:cNvPr>
          <p:cNvCxnSpPr>
            <a:cxnSpLocks/>
          </p:cNvCxnSpPr>
          <p:nvPr/>
        </p:nvCxnSpPr>
        <p:spPr>
          <a:xfrm flipH="1">
            <a:off x="7195928" y="1272209"/>
            <a:ext cx="2" cy="153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5807B1-CB02-B4F1-C290-8B4BEBAAA9B7}"/>
              </a:ext>
            </a:extLst>
          </p:cNvPr>
          <p:cNvSpPr/>
          <p:nvPr/>
        </p:nvSpPr>
        <p:spPr>
          <a:xfrm>
            <a:off x="248473" y="1577008"/>
            <a:ext cx="1398107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TECLADO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FB8210-B722-2ADC-885C-6F5B101E8AEB}"/>
              </a:ext>
            </a:extLst>
          </p:cNvPr>
          <p:cNvSpPr/>
          <p:nvPr/>
        </p:nvSpPr>
        <p:spPr>
          <a:xfrm>
            <a:off x="248474" y="4366592"/>
            <a:ext cx="1398107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MOUSE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F49A63E-470C-34EC-6D98-5E80552DA925}"/>
              </a:ext>
            </a:extLst>
          </p:cNvPr>
          <p:cNvSpPr/>
          <p:nvPr/>
        </p:nvSpPr>
        <p:spPr>
          <a:xfrm>
            <a:off x="10545418" y="2971800"/>
            <a:ext cx="1398107" cy="914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VIDEO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14BE3AB-0AC3-3BAA-AC23-39F6FA7B5F76}"/>
              </a:ext>
            </a:extLst>
          </p:cNvPr>
          <p:cNvCxnSpPr>
            <a:cxnSpLocks/>
          </p:cNvCxnSpPr>
          <p:nvPr/>
        </p:nvCxnSpPr>
        <p:spPr>
          <a:xfrm flipH="1">
            <a:off x="5274363" y="1267238"/>
            <a:ext cx="2" cy="153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8211BF5-9DFB-A648-C562-0216FC2E5395}"/>
              </a:ext>
            </a:extLst>
          </p:cNvPr>
          <p:cNvCxnSpPr>
            <a:endCxn id="7" idx="2"/>
          </p:cNvCxnSpPr>
          <p:nvPr/>
        </p:nvCxnSpPr>
        <p:spPr>
          <a:xfrm flipV="1">
            <a:off x="4996068" y="1272209"/>
            <a:ext cx="1" cy="152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13C5767B-8AAB-6A3E-8318-034E2FD8F12A}"/>
              </a:ext>
            </a:extLst>
          </p:cNvPr>
          <p:cNvCxnSpPr>
            <a:cxnSpLocks/>
          </p:cNvCxnSpPr>
          <p:nvPr/>
        </p:nvCxnSpPr>
        <p:spPr>
          <a:xfrm flipV="1">
            <a:off x="5797825" y="4051852"/>
            <a:ext cx="0" cy="12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02DCDD3-8615-1955-86B4-89765D64597A}"/>
              </a:ext>
            </a:extLst>
          </p:cNvPr>
          <p:cNvCxnSpPr>
            <a:cxnSpLocks/>
          </p:cNvCxnSpPr>
          <p:nvPr/>
        </p:nvCxnSpPr>
        <p:spPr>
          <a:xfrm>
            <a:off x="6394171" y="4051852"/>
            <a:ext cx="0" cy="12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4A08084-A8DB-D563-198F-24197CC16F93}"/>
              </a:ext>
            </a:extLst>
          </p:cNvPr>
          <p:cNvCxnSpPr>
            <a:stCxn id="15" idx="3"/>
          </p:cNvCxnSpPr>
          <p:nvPr/>
        </p:nvCxnSpPr>
        <p:spPr>
          <a:xfrm flipV="1">
            <a:off x="1646580" y="2034207"/>
            <a:ext cx="5797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E1C7E53-32D1-DA28-28EF-4D66F81EA69E}"/>
              </a:ext>
            </a:extLst>
          </p:cNvPr>
          <p:cNvCxnSpPr>
            <a:stCxn id="18" idx="3"/>
          </p:cNvCxnSpPr>
          <p:nvPr/>
        </p:nvCxnSpPr>
        <p:spPr>
          <a:xfrm>
            <a:off x="1646581" y="4823792"/>
            <a:ext cx="57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FE13604C-8B20-04D0-CAF1-9C6DF65B0BF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525077" y="3429000"/>
            <a:ext cx="1278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B7A49F8-93E0-48AD-834E-DC55886D859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388087" y="3429000"/>
            <a:ext cx="1278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E43AB1E7-2915-50BD-76C2-54CC07B95337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9965636" y="3429000"/>
            <a:ext cx="57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2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CESAR PINTOR TAVARES .</dc:creator>
  <cp:lastModifiedBy>SILVIO CESAR PINTOR TAVARES .</cp:lastModifiedBy>
  <cp:revision>2</cp:revision>
  <dcterms:created xsi:type="dcterms:W3CDTF">2022-11-11T21:59:56Z</dcterms:created>
  <dcterms:modified xsi:type="dcterms:W3CDTF">2022-11-12T00:23:39Z</dcterms:modified>
</cp:coreProperties>
</file>