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9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8404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606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709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11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2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2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7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8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6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3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2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9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1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3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7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EDCCF-2FE7-BB87-CD11-DC31E5853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Individual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2B1F1E-097B-414F-2794-C233F600E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Silvio Cesar Pintor Tavares</a:t>
            </a:r>
          </a:p>
        </p:txBody>
      </p:sp>
    </p:spTree>
    <p:extLst>
      <p:ext uri="{BB962C8B-B14F-4D97-AF65-F5344CB8AC3E}">
        <p14:creationId xmlns:p14="http://schemas.microsoft.com/office/powerpoint/2010/main" val="145053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78E8A-C9AE-D377-A773-423969ED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 e Superações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43E708-4693-B324-98B2-69ECF415F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000" dirty="0"/>
              <a:t>Front-</a:t>
            </a:r>
            <a:r>
              <a:rPr lang="pt-BR" sz="3000" dirty="0" err="1"/>
              <a:t>end</a:t>
            </a:r>
            <a:endParaRPr lang="pt-BR" sz="3000" dirty="0"/>
          </a:p>
          <a:p>
            <a:r>
              <a:rPr lang="pt-BR" sz="3000" dirty="0"/>
              <a:t>Funcionamento da API</a:t>
            </a:r>
          </a:p>
          <a:p>
            <a:r>
              <a:rPr lang="pt-BR" sz="3000" dirty="0"/>
              <a:t>Ideias</a:t>
            </a:r>
          </a:p>
        </p:txBody>
      </p:sp>
    </p:spTree>
    <p:extLst>
      <p:ext uri="{BB962C8B-B14F-4D97-AF65-F5344CB8AC3E}">
        <p14:creationId xmlns:p14="http://schemas.microsoft.com/office/powerpoint/2010/main" val="78230944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12620-55F8-3AF0-7F99-80B1B6448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Agradecimentos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7E272D-7207-12DD-BAED-8AABB1143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dirty="0"/>
              <a:t>Professor Rafael de PI</a:t>
            </a:r>
          </a:p>
          <a:p>
            <a:r>
              <a:rPr lang="pt-BR" sz="3000" dirty="0"/>
              <a:t>Meu primo Bruno Tavares</a:t>
            </a:r>
          </a:p>
          <a:p>
            <a:endParaRPr lang="pt-BR" sz="3000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206578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9E5C60C-8270-CBE1-F948-2C200B346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295470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88BE56D-1907-5DCE-9818-B098FB29D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121" y="2255578"/>
            <a:ext cx="7248939" cy="234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9971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CA185-5423-DAF5-E336-FD35F175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Xbox?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3529E0-4B76-3A68-865A-2FAB3714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000" dirty="0"/>
              <a:t>Comecei a jogar com 11 anos no PlayStation</a:t>
            </a:r>
          </a:p>
          <a:p>
            <a:r>
              <a:rPr lang="pt-BR" sz="3000" dirty="0"/>
              <a:t>Ganhei meu primeiro Xbox com 14 anos</a:t>
            </a:r>
          </a:p>
          <a:p>
            <a:r>
              <a:rPr lang="pt-BR" sz="3000" dirty="0"/>
              <a:t>Jogos online</a:t>
            </a:r>
          </a:p>
          <a:p>
            <a:r>
              <a:rPr lang="pt-BR" sz="3000" dirty="0"/>
              <a:t>Comunidade da plataforma</a:t>
            </a:r>
          </a:p>
          <a:p>
            <a:r>
              <a:rPr lang="pt-BR" sz="3000" dirty="0"/>
              <a:t>Suporte sensacional</a:t>
            </a:r>
          </a:p>
        </p:txBody>
      </p:sp>
    </p:spTree>
    <p:extLst>
      <p:ext uri="{BB962C8B-B14F-4D97-AF65-F5344CB8AC3E}">
        <p14:creationId xmlns:p14="http://schemas.microsoft.com/office/powerpoint/2010/main" val="69465032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A3EB2-262F-7D26-9ED7-3627204D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Amizades Online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A99A814-964E-6738-AF17-25F62F6D7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430" y="1747430"/>
            <a:ext cx="3363139" cy="336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1955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FB527-5DA7-7604-54D0-58835F42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C687694-DED7-D741-9D06-FECAEEE21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0645" y="1896891"/>
            <a:ext cx="3030710" cy="3030710"/>
          </a:xfrm>
        </p:spPr>
      </p:pic>
    </p:spTree>
    <p:extLst>
      <p:ext uri="{BB962C8B-B14F-4D97-AF65-F5344CB8AC3E}">
        <p14:creationId xmlns:p14="http://schemas.microsoft.com/office/powerpoint/2010/main" val="319067940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E2B77-D305-3C9E-AB9F-9223603D6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em Equipe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8C7616-60EF-089E-487E-6535336ED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568" y="1775568"/>
            <a:ext cx="3306864" cy="330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244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EAB8A-0C70-F685-DDF6-AA8FAEEC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Espirito Esportivo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52F356-E346-982A-1042-3A6BA467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131" y="1963131"/>
            <a:ext cx="2931738" cy="293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0651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🤔 Rosto Pensativo Emoji">
            <a:extLst>
              <a:ext uri="{FF2B5EF4-FFF2-40B4-BE49-F238E27FC236}">
                <a16:creationId xmlns:a16="http://schemas.microsoft.com/office/drawing/2014/main" id="{C725E116-B9CB-C0CC-4132-D07AF92BF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370" y="1851370"/>
            <a:ext cx="3155260" cy="315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869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FB227-8ABA-F7E0-4EAF-BB2150BB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 Web Local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35A0B4-A0DF-6DEC-3D58-EC0FEB63B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98" y="1930400"/>
            <a:ext cx="8335004" cy="402106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F6E572E-F25E-F3F3-9C09-49D7A139F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276" y="246140"/>
            <a:ext cx="125757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13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</TotalTime>
  <Words>62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Facetado</vt:lpstr>
      <vt:lpstr>Projeto Individual</vt:lpstr>
      <vt:lpstr>Apresentação do PowerPoint</vt:lpstr>
      <vt:lpstr>Por que Xbox?</vt:lpstr>
      <vt:lpstr>Amizades Online</vt:lpstr>
      <vt:lpstr>Comunicação</vt:lpstr>
      <vt:lpstr>Trabalho em Equipe</vt:lpstr>
      <vt:lpstr>Espirito Esportivo</vt:lpstr>
      <vt:lpstr>Apresentação do PowerPoint</vt:lpstr>
      <vt:lpstr>Aplicação Web Local</vt:lpstr>
      <vt:lpstr>Desafios e Superações</vt:lpstr>
      <vt:lpstr>Agradecimentos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Individual</dc:title>
  <dc:creator>SILVIO CESAR PINTOR TAVARES .</dc:creator>
  <cp:lastModifiedBy>SILVIO CESAR PINTOR TAVARES .</cp:lastModifiedBy>
  <cp:revision>2</cp:revision>
  <dcterms:created xsi:type="dcterms:W3CDTF">2022-11-27T16:20:17Z</dcterms:created>
  <dcterms:modified xsi:type="dcterms:W3CDTF">2022-11-28T14:14:03Z</dcterms:modified>
</cp:coreProperties>
</file>