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4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0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0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1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8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9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1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3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EDCCF-2FE7-BB87-CD11-DC31E5853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B1F1E-097B-414F-2794-C233F600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Silvio Tavares</a:t>
            </a:r>
          </a:p>
        </p:txBody>
      </p:sp>
    </p:spTree>
    <p:extLst>
      <p:ext uri="{BB962C8B-B14F-4D97-AF65-F5344CB8AC3E}">
        <p14:creationId xmlns:p14="http://schemas.microsoft.com/office/powerpoint/2010/main" val="145053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78E8A-C9AE-D377-A773-423969E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 Superações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3E708-4693-B324-98B2-69ECF415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Front </a:t>
            </a:r>
            <a:r>
              <a:rPr lang="pt-BR" sz="3000" dirty="0" err="1"/>
              <a:t>end</a:t>
            </a:r>
            <a:endParaRPr lang="pt-BR" sz="3000" dirty="0"/>
          </a:p>
          <a:p>
            <a:r>
              <a:rPr lang="pt-BR" sz="3000" dirty="0"/>
              <a:t>Entender a API</a:t>
            </a:r>
          </a:p>
          <a:p>
            <a:r>
              <a:rPr lang="pt-BR" sz="3000" dirty="0"/>
              <a:t>Ideias</a:t>
            </a:r>
          </a:p>
          <a:p>
            <a:r>
              <a:rPr lang="pt-BR" sz="3000" dirty="0"/>
              <a:t>Pedir ajuda</a:t>
            </a:r>
          </a:p>
        </p:txBody>
      </p:sp>
    </p:spTree>
    <p:extLst>
      <p:ext uri="{BB962C8B-B14F-4D97-AF65-F5344CB8AC3E}">
        <p14:creationId xmlns:p14="http://schemas.microsoft.com/office/powerpoint/2010/main" val="7823094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12620-55F8-3AF0-7F99-80B1B644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E272D-7207-12DD-BAED-8AABB114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Professor Rafael de PI</a:t>
            </a:r>
          </a:p>
          <a:p>
            <a:r>
              <a:rPr lang="pt-BR" sz="3000" dirty="0"/>
              <a:t>Meu primo Bruno Tavares</a:t>
            </a:r>
          </a:p>
          <a:p>
            <a:r>
              <a:rPr lang="pt-BR" sz="3000" dirty="0"/>
              <a:t>Meu grupo de PI</a:t>
            </a:r>
          </a:p>
          <a:p>
            <a:endParaRPr lang="pt-BR" sz="3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0657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E5C60C-8270-CBE1-F948-2C200B346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29547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8BE56D-1907-5DCE-9818-B098FB29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30" y="2255578"/>
            <a:ext cx="7248939" cy="23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9971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A185-5423-DAF5-E336-FD35F175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Xbox?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529E0-4B76-3A68-865A-2FAB3714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Comecei a jogar com 11 anos no PlayStation</a:t>
            </a:r>
          </a:p>
          <a:p>
            <a:r>
              <a:rPr lang="pt-BR" sz="3000" dirty="0"/>
              <a:t>Ganhei meu primeiro Xbox com 14 anos</a:t>
            </a:r>
          </a:p>
          <a:p>
            <a:r>
              <a:rPr lang="pt-BR" sz="3000" dirty="0"/>
              <a:t>Jogos online</a:t>
            </a:r>
          </a:p>
          <a:p>
            <a:r>
              <a:rPr lang="pt-BR" sz="3000" dirty="0"/>
              <a:t>Comunidade da plataforma</a:t>
            </a:r>
          </a:p>
          <a:p>
            <a:r>
              <a:rPr lang="pt-BR" sz="3000" dirty="0"/>
              <a:t>Suporte sensacional</a:t>
            </a:r>
          </a:p>
        </p:txBody>
      </p:sp>
    </p:spTree>
    <p:extLst>
      <p:ext uri="{BB962C8B-B14F-4D97-AF65-F5344CB8AC3E}">
        <p14:creationId xmlns:p14="http://schemas.microsoft.com/office/powerpoint/2010/main" val="6946503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A3EB2-262F-7D26-9ED7-3627204D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Amizades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99A814-964E-6738-AF17-25F62F6D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430" y="1747430"/>
            <a:ext cx="3363139" cy="33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95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FB527-5DA7-7604-54D0-58835F4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687694-DED7-D741-9D06-FECAEEE21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645" y="1913645"/>
            <a:ext cx="3030710" cy="3030710"/>
          </a:xfrm>
        </p:spPr>
      </p:pic>
    </p:spTree>
    <p:extLst>
      <p:ext uri="{BB962C8B-B14F-4D97-AF65-F5344CB8AC3E}">
        <p14:creationId xmlns:p14="http://schemas.microsoft.com/office/powerpoint/2010/main" val="3190679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2B77-D305-3C9E-AB9F-9223603D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em Equipe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8C7616-60EF-089E-487E-6535336E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68" y="1775568"/>
            <a:ext cx="3306864" cy="33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4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AB8A-0C70-F685-DDF6-AA8FAEEC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Espirito Esportivo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52F356-E346-982A-1042-3A6BA467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31" y="1963131"/>
            <a:ext cx="2931738" cy="29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065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🤔 Rosto Pensativo Emoji">
            <a:extLst>
              <a:ext uri="{FF2B5EF4-FFF2-40B4-BE49-F238E27FC236}">
                <a16:creationId xmlns:a16="http://schemas.microsoft.com/office/drawing/2014/main" id="{C725E116-B9CB-C0CC-4132-D07AF92B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0" y="1851370"/>
            <a:ext cx="3155260" cy="315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6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FB227-8ABA-F7E0-4EAF-BB2150BB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Web Local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35A0B4-A0DF-6DEC-3D58-EC0FEB63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7" y="1930400"/>
            <a:ext cx="8335004" cy="4021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6E572E-F25E-F3F3-9C09-49D7A139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76" y="246140"/>
            <a:ext cx="125757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1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66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Projeto Individual</vt:lpstr>
      <vt:lpstr>Apresentação do PowerPoint</vt:lpstr>
      <vt:lpstr>Por que Xbox?</vt:lpstr>
      <vt:lpstr>Amizades</vt:lpstr>
      <vt:lpstr>Comunicação</vt:lpstr>
      <vt:lpstr>Trabalho em Equipe</vt:lpstr>
      <vt:lpstr>Espirito Esportivo</vt:lpstr>
      <vt:lpstr>Apresentação do PowerPoint</vt:lpstr>
      <vt:lpstr>Aplicação Web Local</vt:lpstr>
      <vt:lpstr>Desafios e Superações</vt:lpstr>
      <vt:lpstr>Agradecimentos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SILVIO CESAR PINTOR TAVARES .</dc:creator>
  <cp:lastModifiedBy>SILVIO CESAR PINTOR TAVARES .</cp:lastModifiedBy>
  <cp:revision>6</cp:revision>
  <dcterms:created xsi:type="dcterms:W3CDTF">2022-11-27T16:20:17Z</dcterms:created>
  <dcterms:modified xsi:type="dcterms:W3CDTF">2022-12-01T21:39:48Z</dcterms:modified>
</cp:coreProperties>
</file>