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9E1E8A8-2362-447F-9857-25BFEBCA4F3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Title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This is a simple document that contains some text.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LibreOffice/7.0.1.2$Linux_X86_64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2020-09-25T12:36:49Z</dcterms:created>
  <dc:creator/>
  <dc:description/>
  <dc:language>en-US</dc:language>
  <cp:lastModifiedBy/>
  <dcterms:modified xsi:type="dcterms:W3CDTF">2020-09-25T12:39:23Z</dcterms:modified>
  <cp:revision>1</cp:revision>
  <dc:subject/>
  <dc:title/>
</cp:coreProperties>
</file>