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308" r:id="rId2"/>
    <p:sldId id="2306" r:id="rId3"/>
    <p:sldId id="2309" r:id="rId4"/>
    <p:sldId id="2331" r:id="rId5"/>
    <p:sldId id="2332" r:id="rId6"/>
    <p:sldId id="2333" r:id="rId7"/>
    <p:sldId id="2334" r:id="rId8"/>
    <p:sldId id="2335" r:id="rId9"/>
    <p:sldId id="2336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3750" autoAdjust="0"/>
  </p:normalViewPr>
  <p:slideViewPr>
    <p:cSldViewPr snapToGrid="0" snapToObjects="1">
      <p:cViewPr varScale="1">
        <p:scale>
          <a:sx n="34" d="100"/>
          <a:sy n="34" d="100"/>
        </p:scale>
        <p:origin x="582" y="7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9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8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0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47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9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86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1" r:id="rId2"/>
    <p:sldLayoutId id="2147483982" r:id="rId3"/>
    <p:sldLayoutId id="2147484006" r:id="rId4"/>
    <p:sldLayoutId id="2147484119" r:id="rId5"/>
    <p:sldLayoutId id="2147484123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73766" y="3789702"/>
            <a:ext cx="8650638" cy="4289508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ru-RU" sz="160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Основы</a:t>
            </a:r>
          </a:p>
          <a:p>
            <a:pPr algn="ctr">
              <a:lnSpc>
                <a:spcPts val="16700"/>
              </a:lnSpc>
            </a:pPr>
            <a:r>
              <a:rPr lang="en-US" sz="160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html + </a:t>
            </a:r>
            <a:r>
              <a:rPr lang="en-US" sz="16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css</a:t>
            </a:r>
            <a:endParaRPr lang="en-US" sz="16000" dirty="0">
              <a:solidFill>
                <a:schemeClr val="tx2">
                  <a:lumMod val="95000"/>
                  <a:lumOff val="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1343496" y="8043120"/>
            <a:ext cx="1690655" cy="18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CSS</a:t>
            </a:r>
            <a:endParaRPr lang="ru-RU" sz="4800" dirty="0">
              <a:solidFill>
                <a:schemeClr val="tx1">
                  <a:lumMod val="50000"/>
                </a:schemeClr>
              </a:solidFill>
              <a:latin typeface="Montserrat Light" charset="0"/>
              <a:ea typeface="Montserrat Light" charset="0"/>
              <a:cs typeface="Montserrat Light" charset="0"/>
              <a:sym typeface="Bebas Neue" charset="0"/>
            </a:endParaRPr>
          </a:p>
          <a:p>
            <a:pPr algn="ctr" defTabSz="4572000">
              <a:lnSpc>
                <a:spcPts val="7400"/>
              </a:lnSpc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Урок </a:t>
            </a: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19311" y="1400848"/>
            <a:ext cx="11468713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</a:t>
            </a:r>
            <a:r>
              <a:rPr lang="ru-RU" sz="8000" b="1" spc="2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оздание</a:t>
            </a: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веб-страницы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1778B64C-3A37-43BA-AB5D-56081504D304}"/>
              </a:ext>
            </a:extLst>
          </p:cNvPr>
          <p:cNvSpPr/>
          <p:nvPr/>
        </p:nvSpPr>
        <p:spPr>
          <a:xfrm rot="2343510">
            <a:off x="9446045" y="2475856"/>
            <a:ext cx="224932" cy="277083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1BE6940E-7F9E-487D-8113-1478A2144417}"/>
              </a:ext>
            </a:extLst>
          </p:cNvPr>
          <p:cNvSpPr/>
          <p:nvPr/>
        </p:nvSpPr>
        <p:spPr>
          <a:xfrm rot="18930126">
            <a:off x="14657580" y="2396218"/>
            <a:ext cx="224932" cy="2770834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21F8867-5A28-46E6-A87B-AC2EA18EB1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47" y="5440582"/>
            <a:ext cx="3375077" cy="337507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B32FB2A-6B2D-45E4-B1CF-4319CF5E6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396" y="5440583"/>
            <a:ext cx="3375077" cy="3375077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AAEDF82-68EC-4A27-8025-2241F2FB06D0}"/>
              </a:ext>
            </a:extLst>
          </p:cNvPr>
          <p:cNvSpPr/>
          <p:nvPr/>
        </p:nvSpPr>
        <p:spPr>
          <a:xfrm>
            <a:off x="5396305" y="9248323"/>
            <a:ext cx="53862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структура и содержание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BC0E18D-4DC2-4193-8DA2-9564CE965EAD}"/>
              </a:ext>
            </a:extLst>
          </p:cNvPr>
          <p:cNvSpPr/>
          <p:nvPr/>
        </p:nvSpPr>
        <p:spPr>
          <a:xfrm>
            <a:off x="15327165" y="9248323"/>
            <a:ext cx="2946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оформление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372946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Подключение </a:t>
            </a:r>
            <a:r>
              <a:rPr lang="en-US" sz="8000" b="1" spc="20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css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836441" y="2419002"/>
            <a:ext cx="7158792" cy="279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29E161-8136-4CE4-80BD-15806EC4F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0"/>
          <a:stretch/>
        </p:blipFill>
        <p:spPr>
          <a:xfrm>
            <a:off x="3094194" y="2670119"/>
            <a:ext cx="18189262" cy="97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372946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Подключение </a:t>
            </a:r>
            <a:r>
              <a:rPr lang="en-US" sz="8000" b="1" spc="20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css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836441" y="2419002"/>
            <a:ext cx="7158792" cy="279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08BBA5-6A68-48F1-880E-09DDA4A25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83"/>
          <a:stretch/>
        </p:blipFill>
        <p:spPr>
          <a:xfrm>
            <a:off x="3450807" y="2484679"/>
            <a:ext cx="18952790" cy="98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5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372946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Подключение </a:t>
            </a:r>
            <a:r>
              <a:rPr lang="en-US" sz="8000" b="1" spc="20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css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836441" y="2419002"/>
            <a:ext cx="7158792" cy="279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E49AB67-95A3-4617-97C4-462D5546A240}"/>
              </a:ext>
            </a:extLst>
          </p:cNvPr>
          <p:cNvSpPr/>
          <p:nvPr/>
        </p:nvSpPr>
        <p:spPr>
          <a:xfrm>
            <a:off x="548858" y="3465058"/>
            <a:ext cx="22800092" cy="8359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&lt;!DOCTYPE HTML&gt;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&lt;html&gt;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&lt;head&gt;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&lt;meta charset="utf-8"&gt;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&lt;title&gt;</a:t>
            </a:r>
            <a:r>
              <a:rPr lang="ru-RU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страницы</a:t>
            </a: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&lt;/title&gt;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&lt;link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="stylesheet" type="text/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="style.css"&gt; </a:t>
            </a:r>
            <a:r>
              <a:rPr lang="en-US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&lt;!-- </a:t>
            </a:r>
            <a:r>
              <a:rPr lang="ru-RU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подключаем файл стилей</a:t>
            </a:r>
            <a:r>
              <a:rPr lang="en-US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&lt;/head&gt;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&lt;body&gt;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&lt;h1&gt;</a:t>
            </a:r>
            <a:r>
              <a:rPr lang="ru-RU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Привет</a:t>
            </a:r>
            <a:r>
              <a:rPr lang="en-US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мир</a:t>
            </a:r>
            <a:r>
              <a:rPr lang="en-US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&lt;/body&gt;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b="1" dirty="0" err="1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b="1" dirty="0">
                <a:solidFill>
                  <a:srgbClr val="11111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7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372946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Стили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115675" y="2419002"/>
            <a:ext cx="23717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BC9758-1E52-46FB-9291-0715237FEEB2}"/>
              </a:ext>
            </a:extLst>
          </p:cNvPr>
          <p:cNvSpPr/>
          <p:nvPr/>
        </p:nvSpPr>
        <p:spPr>
          <a:xfrm>
            <a:off x="857289" y="3422867"/>
            <a:ext cx="11331536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pc="15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Создадим тег &lt;</a:t>
            </a:r>
            <a:r>
              <a:rPr lang="en-US" spc="15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pc="15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 и напишем произвольный текст:</a:t>
            </a:r>
            <a:endParaRPr lang="ru-RU" sz="32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8459DE-A2B5-4ABA-8699-5E7FB7B504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7289" y="4294430"/>
            <a:ext cx="11331536" cy="170018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402BAB0-C35F-40E3-B3F4-CE82344BA421}"/>
              </a:ext>
            </a:extLst>
          </p:cNvPr>
          <p:cNvSpPr/>
          <p:nvPr/>
        </p:nvSpPr>
        <p:spPr>
          <a:xfrm>
            <a:off x="857289" y="7987383"/>
            <a:ext cx="7844712" cy="641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pc="15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Заходим в </a:t>
            </a:r>
            <a:r>
              <a:rPr lang="en-US" spc="15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pc="15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-файл и прописываем</a:t>
            </a:r>
            <a:endParaRPr lang="ru-RU" sz="32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50A5FA-64EF-4B3B-AA89-386B604E08B8}"/>
              </a:ext>
            </a:extLst>
          </p:cNvPr>
          <p:cNvPicPr/>
          <p:nvPr/>
        </p:nvPicPr>
        <p:blipFill rotWithShape="1">
          <a:blip r:embed="rId4"/>
          <a:srcRect b="20306"/>
          <a:stretch/>
        </p:blipFill>
        <p:spPr>
          <a:xfrm>
            <a:off x="857288" y="9250010"/>
            <a:ext cx="11331536" cy="27432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84F9A5-5E63-4D78-9E3A-C62FA78E8E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481"/>
          <a:stretch/>
        </p:blipFill>
        <p:spPr>
          <a:xfrm>
            <a:off x="12372507" y="3181998"/>
            <a:ext cx="11331536" cy="88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372946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Стили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115675" y="2419002"/>
            <a:ext cx="23717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BC9758-1E52-46FB-9291-0715237FEEB2}"/>
              </a:ext>
            </a:extLst>
          </p:cNvPr>
          <p:cNvSpPr/>
          <p:nvPr/>
        </p:nvSpPr>
        <p:spPr>
          <a:xfrm>
            <a:off x="857289" y="3422867"/>
            <a:ext cx="11331536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2"/>
                </a:solidFill>
              </a:rPr>
              <a:t>Жирное начертание</a:t>
            </a:r>
            <a:r>
              <a:rPr lang="ru-RU" spc="15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BF1FA1-3644-457A-AEB3-631106B228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7289" y="4457700"/>
            <a:ext cx="8175625" cy="37544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CF62B0-7B0B-4699-9371-7AF68B65DE7B}"/>
              </a:ext>
            </a:extLst>
          </p:cNvPr>
          <p:cNvPicPr/>
          <p:nvPr/>
        </p:nvPicPr>
        <p:blipFill rotWithShape="1">
          <a:blip r:embed="rId4"/>
          <a:srcRect b="37887"/>
          <a:stretch/>
        </p:blipFill>
        <p:spPr bwMode="auto">
          <a:xfrm>
            <a:off x="857289" y="9385854"/>
            <a:ext cx="15841663" cy="25949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051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372946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Стили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115675" y="2419002"/>
            <a:ext cx="23717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BC9758-1E52-46FB-9291-0715237FEEB2}"/>
              </a:ext>
            </a:extLst>
          </p:cNvPr>
          <p:cNvSpPr/>
          <p:nvPr/>
        </p:nvSpPr>
        <p:spPr>
          <a:xfrm>
            <a:off x="857289" y="3422867"/>
            <a:ext cx="11331536" cy="64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2"/>
                </a:solidFill>
              </a:rPr>
              <a:t>Увеличение текста:</a:t>
            </a:r>
            <a:endParaRPr lang="ru-RU" sz="32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E328AB-BFC9-471F-87EF-110BED0F49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7289" y="4219349"/>
            <a:ext cx="10258386" cy="45817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C1B643-89ED-4465-B5F8-CFCCAF011A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7289" y="9283144"/>
            <a:ext cx="13855659" cy="40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9374" y="1372946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 Задание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29925" y="2419002"/>
            <a:ext cx="31432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825911-E2AD-40E0-9D44-0DA95FE9A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9" b="7915"/>
          <a:stretch/>
        </p:blipFill>
        <p:spPr>
          <a:xfrm>
            <a:off x="1373187" y="2419002"/>
            <a:ext cx="22325323" cy="110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846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34781</TotalTime>
  <Words>65</Words>
  <Application>Microsoft Office PowerPoint</Application>
  <PresentationFormat>Произвольный</PresentationFormat>
  <Paragraphs>41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Lato Light</vt:lpstr>
      <vt:lpstr>Montserrat</vt:lpstr>
      <vt:lpstr>Montserrat Hairline</vt:lpstr>
      <vt:lpstr>Montserrat Light</vt:lpstr>
      <vt:lpstr>Source Sans Pro Light</vt:lpstr>
      <vt:lpstr>Tahoma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Аня Флегантова</dc:creator>
  <cp:keywords/>
  <dc:description/>
  <cp:lastModifiedBy>Аня Флегантова</cp:lastModifiedBy>
  <cp:revision>6357</cp:revision>
  <dcterms:created xsi:type="dcterms:W3CDTF">2014-11-12T21:47:38Z</dcterms:created>
  <dcterms:modified xsi:type="dcterms:W3CDTF">2019-09-20T12:15:53Z</dcterms:modified>
  <cp:category/>
</cp:coreProperties>
</file>