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308" r:id="rId2"/>
    <p:sldId id="2306" r:id="rId3"/>
    <p:sldId id="2309" r:id="rId4"/>
    <p:sldId id="2310" r:id="rId5"/>
    <p:sldId id="2311" r:id="rId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8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11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84D"/>
    <a:srgbClr val="000000"/>
    <a:srgbClr val="817E9A"/>
    <a:srgbClr val="583F52"/>
    <a:srgbClr val="000E36"/>
    <a:srgbClr val="4AEDDE"/>
    <a:srgbClr val="3B1F4D"/>
    <a:srgbClr val="FDEA57"/>
    <a:srgbClr val="74FBC3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 autoAdjust="0"/>
    <p:restoredTop sz="93750" autoAdjust="0"/>
  </p:normalViewPr>
  <p:slideViewPr>
    <p:cSldViewPr snapToGrid="0" snapToObjects="1">
      <p:cViewPr varScale="1">
        <p:scale>
          <a:sx n="34" d="100"/>
          <a:sy n="34" d="100"/>
        </p:scale>
        <p:origin x="582" y="78"/>
      </p:cViewPr>
      <p:guideLst>
        <p:guide orient="horz" pos="8088"/>
        <p:guide pos="14278"/>
        <p:guide pos="1078"/>
        <p:guide orient="horz" pos="504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9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93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4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059924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643409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5482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850459" y="12578576"/>
            <a:ext cx="8207297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0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1500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1500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42694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4111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649882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81500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42694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04111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649882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49882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65305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5305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077093" y="12489366"/>
            <a:ext cx="6579219" cy="780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24386666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518400"/>
            <a:ext cx="8006576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191662" y="7518400"/>
            <a:ext cx="7986294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6363042" y="7518400"/>
            <a:ext cx="8014608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81" r:id="rId2"/>
    <p:sldLayoutId id="2147483982" r:id="rId3"/>
    <p:sldLayoutId id="2147484006" r:id="rId4"/>
    <p:sldLayoutId id="2147484119" r:id="rId5"/>
    <p:sldLayoutId id="2147484123" r:id="rId6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173766" y="3789702"/>
            <a:ext cx="8650638" cy="4289508"/>
          </a:xfrm>
          <a:prstGeom prst="rect">
            <a:avLst/>
          </a:prstGeom>
          <a:noFill/>
        </p:spPr>
        <p:txBody>
          <a:bodyPr wrap="none" lIns="365760" tIns="0" rIns="0" bIns="0" rtlCol="0">
            <a:spAutoFit/>
          </a:bodyPr>
          <a:lstStyle/>
          <a:p>
            <a:pPr algn="ctr">
              <a:lnSpc>
                <a:spcPts val="16700"/>
              </a:lnSpc>
            </a:pPr>
            <a:r>
              <a:rPr lang="ru-RU" sz="160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Основы</a:t>
            </a:r>
          </a:p>
          <a:p>
            <a:pPr algn="ctr">
              <a:lnSpc>
                <a:spcPts val="16700"/>
              </a:lnSpc>
            </a:pPr>
            <a:r>
              <a:rPr lang="en-US" sz="160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html + </a:t>
            </a:r>
            <a:r>
              <a:rPr lang="en-US" sz="160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css</a:t>
            </a:r>
            <a:endParaRPr lang="en-US" sz="16000" dirty="0">
              <a:solidFill>
                <a:schemeClr val="tx2">
                  <a:lumMod val="95000"/>
                  <a:lumOff val="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1343495" y="8043120"/>
            <a:ext cx="1690656" cy="182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en-US" sz="4800" dirty="0">
                <a:solidFill>
                  <a:schemeClr val="tx1">
                    <a:lumMod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  <a:sym typeface="Bebas Neue" charset="0"/>
              </a:rPr>
              <a:t>CSS</a:t>
            </a:r>
            <a:endParaRPr lang="ru-RU" sz="4800" dirty="0">
              <a:solidFill>
                <a:schemeClr val="tx1">
                  <a:lumMod val="50000"/>
                </a:schemeClr>
              </a:solidFill>
              <a:latin typeface="Montserrat Light" charset="0"/>
              <a:ea typeface="Montserrat Light" charset="0"/>
              <a:cs typeface="Montserrat Light" charset="0"/>
              <a:sym typeface="Bebas Neue" charset="0"/>
            </a:endParaRPr>
          </a:p>
          <a:p>
            <a:pPr algn="ctr" defTabSz="4572000">
              <a:lnSpc>
                <a:spcPts val="7400"/>
              </a:lnSpc>
            </a:pPr>
            <a:r>
              <a:rPr lang="ru-RU" sz="4800" dirty="0">
                <a:solidFill>
                  <a:schemeClr val="tx1">
                    <a:lumMod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  <a:sym typeface="Bebas Neue" charset="0"/>
              </a:rPr>
              <a:t>Урок 4</a:t>
            </a:r>
            <a:endParaRPr lang="en-US" sz="4800" dirty="0">
              <a:solidFill>
                <a:schemeClr val="tx1">
                  <a:lumMod val="50000"/>
                </a:schemeClr>
              </a:solidFill>
              <a:latin typeface="Montserrat Light" charset="0"/>
              <a:ea typeface="Montserrat Light" charset="0"/>
              <a:cs typeface="Montserrat Light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19311" y="1400848"/>
            <a:ext cx="11468713" cy="10460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ru-RU" sz="8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Повторение</a:t>
            </a: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C25BBF9-4D27-4532-A740-449F05342842}"/>
              </a:ext>
            </a:extLst>
          </p:cNvPr>
          <p:cNvSpPr/>
          <p:nvPr/>
        </p:nvSpPr>
        <p:spPr>
          <a:xfrm>
            <a:off x="1477959" y="3472533"/>
            <a:ext cx="5169877" cy="916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5400" b="1" dirty="0">
                <a:ea typeface="Calibri" panose="020F0502020204030204" pitchFamily="34" charset="0"/>
                <a:cs typeface="Times New Roman" panose="02020603050405020304" pitchFamily="18" charset="0"/>
              </a:rPr>
              <a:t>Что такое CSS?</a:t>
            </a:r>
            <a:endParaRPr lang="ru-RU" sz="5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C61AD95-4552-4027-83DB-A96E87E549E3}"/>
              </a:ext>
            </a:extLst>
          </p:cNvPr>
          <p:cNvSpPr/>
          <p:nvPr/>
        </p:nvSpPr>
        <p:spPr>
          <a:xfrm>
            <a:off x="1477959" y="4670663"/>
            <a:ext cx="18724566" cy="13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CSS (</a:t>
            </a:r>
            <a:r>
              <a:rPr lang="ru-RU" sz="4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Cascading</a:t>
            </a:r>
            <a:r>
              <a:rPr lang="ru-RU" sz="4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Style</a:t>
            </a:r>
            <a:r>
              <a:rPr lang="ru-RU" sz="4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Sheets</a:t>
            </a:r>
            <a:r>
              <a:rPr lang="ru-RU" sz="4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— каскадные таблицы стилей — это язык, содержащий набор информации</a:t>
            </a:r>
            <a:r>
              <a:rPr lang="ru-RU" sz="4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F01BF4B-A92D-4422-9020-833895BE25D1}"/>
              </a:ext>
            </a:extLst>
          </p:cNvPr>
          <p:cNvSpPr/>
          <p:nvPr/>
        </p:nvSpPr>
        <p:spPr>
          <a:xfrm>
            <a:off x="1477959" y="8254507"/>
            <a:ext cx="5468869" cy="916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800" b="1" dirty="0">
                <a:ea typeface="Calibri" panose="020F0502020204030204" pitchFamily="34" charset="0"/>
                <a:cs typeface="Times New Roman" panose="02020603050405020304" pitchFamily="18" charset="0"/>
              </a:rPr>
              <a:t>За что </a:t>
            </a:r>
            <a:r>
              <a:rPr lang="ru-RU" sz="5400" b="1" dirty="0">
                <a:ea typeface="Calibri" panose="020F0502020204030204" pitchFamily="34" charset="0"/>
                <a:cs typeface="Times New Roman" panose="02020603050405020304" pitchFamily="18" charset="0"/>
              </a:rPr>
              <a:t>отвечает</a:t>
            </a:r>
            <a:r>
              <a:rPr lang="ru-RU" sz="4800" b="1" dirty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4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6109BB-3D96-4D6A-A4F4-B844C7ACADC5}"/>
              </a:ext>
            </a:extLst>
          </p:cNvPr>
          <p:cNvSpPr/>
          <p:nvPr/>
        </p:nvSpPr>
        <p:spPr>
          <a:xfrm>
            <a:off x="1477959" y="9514517"/>
            <a:ext cx="140214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ea typeface="Calibri" panose="020F0502020204030204" pitchFamily="34" charset="0"/>
              </a:rPr>
              <a:t>Как именно будет отображаться страница сайта визуально</a:t>
            </a:r>
            <a:endParaRPr lang="ru-RU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39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39374" y="1372946"/>
            <a:ext cx="11698901" cy="10460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ru-RU" sz="8000" b="1" spc="20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Свойство </a:t>
            </a:r>
            <a:r>
              <a:rPr lang="en-US" sz="8000" b="1" spc="20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margin</a:t>
            </a: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836441" y="2419002"/>
            <a:ext cx="7158792" cy="2790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EEAF68B-6325-4A14-AE5E-CE5E4D0301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1" t="14271" r="19239" b="21149"/>
          <a:stretch/>
        </p:blipFill>
        <p:spPr>
          <a:xfrm>
            <a:off x="778290" y="2446904"/>
            <a:ext cx="12944475" cy="7662138"/>
          </a:xfrm>
          <a:prstGeom prst="rect">
            <a:avLst/>
          </a:prstGeom>
        </p:spPr>
      </p:pic>
      <p:pic>
        <p:nvPicPr>
          <p:cNvPr id="9" name="Рисунок 8" descr="Ð¿Ð¾ÑÑÐ´Ð¾Ðº Ð·Ð½Ð°ÑÐµÐ½Ð¸Ð¹ Ð² ÑÐ²Ð¾Ð¹ÑÑÐ²Ðµ margin">
            <a:extLst>
              <a:ext uri="{FF2B5EF4-FFF2-40B4-BE49-F238E27FC236}">
                <a16:creationId xmlns:a16="http://schemas.microsoft.com/office/drawing/2014/main" id="{06FCDB3E-4E68-429D-9116-29548DD98534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2148" y="10566642"/>
            <a:ext cx="9406404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52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39374" y="149723"/>
            <a:ext cx="11698901" cy="10460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ru-RU" sz="8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Задание</a:t>
            </a: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0572750" y="1195779"/>
            <a:ext cx="3429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886414-6B2F-438C-BF20-37E57DE7D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36" b="4796"/>
          <a:stretch/>
        </p:blipFill>
        <p:spPr>
          <a:xfrm>
            <a:off x="633870" y="1510104"/>
            <a:ext cx="23109910" cy="1174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7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39374" y="1231202"/>
            <a:ext cx="11698901" cy="10460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ru-RU" sz="8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Классы</a:t>
            </a: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0474324" y="2301462"/>
            <a:ext cx="3429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49245A3-9E1A-43A4-A4B9-4732719429F4}"/>
              </a:ext>
            </a:extLst>
          </p:cNvPr>
          <p:cNvSpPr/>
          <p:nvPr/>
        </p:nvSpPr>
        <p:spPr>
          <a:xfrm>
            <a:off x="925114" y="3265460"/>
            <a:ext cx="225274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	</a:t>
            </a:r>
            <a:r>
              <a:rPr lang="ru-RU" sz="4400" dirty="0">
                <a:solidFill>
                  <a:srgbClr val="000000"/>
                </a:solidFill>
              </a:rPr>
              <a:t>Классы применяют, когда необходимо определить стиль для индивидуального элемента веб-страницы или задать разные стили для одного тега. При использовании совместно с тегами синтаксис для классов будет следующий.</a:t>
            </a:r>
            <a:endParaRPr lang="ru-RU" sz="4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91EB66-F314-4EAE-BA15-ADE30681F1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117"/>
          <a:stretch/>
        </p:blipFill>
        <p:spPr>
          <a:xfrm>
            <a:off x="2095059" y="6186487"/>
            <a:ext cx="20187532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694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CCB7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34803</TotalTime>
  <Words>50</Words>
  <Application>Microsoft Office PowerPoint</Application>
  <PresentationFormat>Произвольный</PresentationFormat>
  <Paragraphs>18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 Light</vt:lpstr>
      <vt:lpstr>Lato Light</vt:lpstr>
      <vt:lpstr>Montserrat</vt:lpstr>
      <vt:lpstr>Montserrat Hairline</vt:lpstr>
      <vt:lpstr>Montserrat Light</vt:lpstr>
      <vt:lpstr>Source Sans Pro Light</vt:lpstr>
      <vt:lpstr>Default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Аня Флегантова</dc:creator>
  <cp:keywords/>
  <dc:description/>
  <cp:lastModifiedBy>Аня Флегантова</cp:lastModifiedBy>
  <cp:revision>6361</cp:revision>
  <dcterms:created xsi:type="dcterms:W3CDTF">2014-11-12T21:47:38Z</dcterms:created>
  <dcterms:modified xsi:type="dcterms:W3CDTF">2019-09-20T13:23:11Z</dcterms:modified>
  <cp:category/>
</cp:coreProperties>
</file>