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308" r:id="rId2"/>
    <p:sldId id="2306" r:id="rId3"/>
    <p:sldId id="2311" r:id="rId4"/>
    <p:sldId id="2312" r:id="rId5"/>
    <p:sldId id="2313" r:id="rId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8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11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84D"/>
    <a:srgbClr val="000000"/>
    <a:srgbClr val="817E9A"/>
    <a:srgbClr val="583F52"/>
    <a:srgbClr val="000E36"/>
    <a:srgbClr val="4AEDDE"/>
    <a:srgbClr val="3B1F4D"/>
    <a:srgbClr val="FDEA57"/>
    <a:srgbClr val="74FBC3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5" autoAdjust="0"/>
    <p:restoredTop sz="93750" autoAdjust="0"/>
  </p:normalViewPr>
  <p:slideViewPr>
    <p:cSldViewPr snapToGrid="0" snapToObjects="1">
      <p:cViewPr varScale="1">
        <p:scale>
          <a:sx n="34" d="100"/>
          <a:sy n="34" d="100"/>
        </p:scale>
        <p:origin x="582" y="78"/>
      </p:cViewPr>
      <p:guideLst>
        <p:guide orient="horz" pos="8088"/>
        <p:guide pos="14278"/>
        <p:guide pos="1078"/>
        <p:guide orient="horz" pos="504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4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3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24386666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518400"/>
            <a:ext cx="8006576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91662" y="7518400"/>
            <a:ext cx="7986294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363042" y="7518400"/>
            <a:ext cx="8014608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81" r:id="rId2"/>
    <p:sldLayoutId id="2147483982" r:id="rId3"/>
    <p:sldLayoutId id="2147484006" r:id="rId4"/>
    <p:sldLayoutId id="2147484119" r:id="rId5"/>
    <p:sldLayoutId id="2147484123" r:id="rId6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173766" y="3789702"/>
            <a:ext cx="8650638" cy="4289508"/>
          </a:xfrm>
          <a:prstGeom prst="rect">
            <a:avLst/>
          </a:prstGeom>
          <a:noFill/>
        </p:spPr>
        <p:txBody>
          <a:bodyPr wrap="none" lIns="365760" tIns="0" rIns="0" bIns="0" rtlCol="0">
            <a:spAutoFit/>
          </a:bodyPr>
          <a:lstStyle/>
          <a:p>
            <a:pPr algn="ctr">
              <a:lnSpc>
                <a:spcPts val="16700"/>
              </a:lnSpc>
            </a:pPr>
            <a:r>
              <a:rPr lang="ru-RU" sz="160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Основы</a:t>
            </a:r>
          </a:p>
          <a:p>
            <a:pPr algn="ctr">
              <a:lnSpc>
                <a:spcPts val="16700"/>
              </a:lnSpc>
            </a:pPr>
            <a:r>
              <a:rPr lang="en-US" sz="160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html + </a:t>
            </a:r>
            <a:r>
              <a:rPr lang="en-US" sz="160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css</a:t>
            </a:r>
            <a:endParaRPr lang="en-US" sz="16000" dirty="0">
              <a:solidFill>
                <a:schemeClr val="tx2">
                  <a:lumMod val="95000"/>
                  <a:lumOff val="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8099370" y="8043120"/>
            <a:ext cx="8178906" cy="182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ru-RU" sz="4800" dirty="0">
                <a:solidFill>
                  <a:schemeClr val="tx1">
                    <a:lumMod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Разработка собственного сайта</a:t>
            </a:r>
          </a:p>
          <a:p>
            <a:pPr algn="ctr" defTabSz="4572000">
              <a:lnSpc>
                <a:spcPts val="7400"/>
              </a:lnSpc>
            </a:pPr>
            <a:r>
              <a:rPr lang="ru-RU" sz="4800" dirty="0">
                <a:solidFill>
                  <a:schemeClr val="tx1">
                    <a:lumMod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Урок 5</a:t>
            </a:r>
            <a:endParaRPr lang="en-US" sz="4800" dirty="0">
              <a:solidFill>
                <a:schemeClr val="tx1">
                  <a:lumMod val="50000"/>
                </a:schemeClr>
              </a:solidFill>
              <a:latin typeface="Montserrat Light" charset="0"/>
              <a:ea typeface="Montserrat Light" charset="0"/>
              <a:cs typeface="Montserrat Light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39114" y="613986"/>
            <a:ext cx="11468713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8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Разметка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042AD-3E96-469D-8C06-CAAE5E0D0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863" y="298668"/>
            <a:ext cx="11053762" cy="131186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BF4EDB8-1D71-47B8-94E8-EBC4198426DD}"/>
              </a:ext>
            </a:extLst>
          </p:cNvPr>
          <p:cNvCxnSpPr>
            <a:cxnSpLocks/>
          </p:cNvCxnSpPr>
          <p:nvPr/>
        </p:nvCxnSpPr>
        <p:spPr>
          <a:xfrm flipV="1">
            <a:off x="7105650" y="1934573"/>
            <a:ext cx="3638550" cy="1046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86D8850-0EED-4869-8906-63DAE50FAD38}"/>
              </a:ext>
            </a:extLst>
          </p:cNvPr>
          <p:cNvCxnSpPr>
            <a:cxnSpLocks/>
          </p:cNvCxnSpPr>
          <p:nvPr/>
        </p:nvCxnSpPr>
        <p:spPr>
          <a:xfrm flipV="1">
            <a:off x="7258050" y="2828229"/>
            <a:ext cx="3681413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C5A587-9CAE-4F03-819E-334D9C086A8E}"/>
              </a:ext>
            </a:extLst>
          </p:cNvPr>
          <p:cNvSpPr txBox="1"/>
          <p:nvPr/>
        </p:nvSpPr>
        <p:spPr>
          <a:xfrm>
            <a:off x="1790460" y="2904429"/>
            <a:ext cx="807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Вводные и навигационные элементы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E04E4E9-8EC1-4822-930F-D85F5D7EE07A}"/>
              </a:ext>
            </a:extLst>
          </p:cNvPr>
          <p:cNvCxnSpPr>
            <a:cxnSpLocks/>
          </p:cNvCxnSpPr>
          <p:nvPr/>
        </p:nvCxnSpPr>
        <p:spPr>
          <a:xfrm>
            <a:off x="7743825" y="5314950"/>
            <a:ext cx="3000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F9024-E764-43A8-BC5A-351694F73627}"/>
              </a:ext>
            </a:extLst>
          </p:cNvPr>
          <p:cNvSpPr txBox="1"/>
          <p:nvPr/>
        </p:nvSpPr>
        <p:spPr>
          <a:xfrm>
            <a:off x="6184527" y="4991784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Меню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E423DDD-19FB-4A3E-9676-43F1815BBFBD}"/>
              </a:ext>
            </a:extLst>
          </p:cNvPr>
          <p:cNvCxnSpPr>
            <a:cxnSpLocks/>
          </p:cNvCxnSpPr>
          <p:nvPr/>
        </p:nvCxnSpPr>
        <p:spPr>
          <a:xfrm flipV="1">
            <a:off x="7105650" y="6200776"/>
            <a:ext cx="7981950" cy="177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C6F583-C2CC-48A0-BB16-FD0C0724D535}"/>
              </a:ext>
            </a:extLst>
          </p:cNvPr>
          <p:cNvSpPr txBox="1"/>
          <p:nvPr/>
        </p:nvSpPr>
        <p:spPr>
          <a:xfrm>
            <a:off x="4664737" y="7888777"/>
            <a:ext cx="524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Основная информация 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E6064F8-CD59-40F9-B0EC-218425C6F70D}"/>
              </a:ext>
            </a:extLst>
          </p:cNvPr>
          <p:cNvCxnSpPr/>
          <p:nvPr/>
        </p:nvCxnSpPr>
        <p:spPr>
          <a:xfrm>
            <a:off x="7667625" y="12030075"/>
            <a:ext cx="3933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40EB67-3453-4C5C-B0B9-F1E1981DF296}"/>
              </a:ext>
            </a:extLst>
          </p:cNvPr>
          <p:cNvSpPr txBox="1"/>
          <p:nvPr/>
        </p:nvSpPr>
        <p:spPr>
          <a:xfrm>
            <a:off x="2351836" y="11658600"/>
            <a:ext cx="5417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Контактная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163339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2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33176" y="1206003"/>
            <a:ext cx="11698901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8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Задание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501774" y="2252059"/>
            <a:ext cx="3429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C7E3B32-CCB6-4AD9-9E52-FB0A59533409}"/>
              </a:ext>
            </a:extLst>
          </p:cNvPr>
          <p:cNvSpPr/>
          <p:nvPr/>
        </p:nvSpPr>
        <p:spPr>
          <a:xfrm>
            <a:off x="1161919" y="3184420"/>
            <a:ext cx="14628235" cy="59400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800" kern="50" dirty="0">
                <a:solidFill>
                  <a:schemeClr val="tx2"/>
                </a:solidFill>
                <a:ea typeface="NSimSun" panose="02010609030101010101" pitchFamily="49" charset="-122"/>
                <a:cs typeface="Liberation Mono"/>
              </a:rPr>
              <a:t>Скопировать к себе в папку </a:t>
            </a:r>
            <a:r>
              <a:rPr lang="en-US" sz="4800" kern="50" dirty="0">
                <a:solidFill>
                  <a:schemeClr val="tx2"/>
                </a:solidFill>
                <a:ea typeface="NSimSun" panose="02010609030101010101" pitchFamily="49" charset="-122"/>
                <a:cs typeface="Liberation Mono"/>
              </a:rPr>
              <a:t>index.html </a:t>
            </a:r>
            <a:r>
              <a:rPr lang="ru-RU" sz="4800" kern="50" dirty="0">
                <a:solidFill>
                  <a:schemeClr val="tx2"/>
                </a:solidFill>
                <a:ea typeface="NSimSun" panose="02010609030101010101" pitchFamily="49" charset="-122"/>
                <a:cs typeface="Liberation Mono"/>
              </a:rPr>
              <a:t>и </a:t>
            </a:r>
            <a:r>
              <a:rPr lang="en-US" sz="4800" kern="50" dirty="0">
                <a:solidFill>
                  <a:schemeClr val="tx2"/>
                </a:solidFill>
                <a:ea typeface="NSimSun" panose="02010609030101010101" pitchFamily="49" charset="-122"/>
                <a:cs typeface="Liberation Mono"/>
              </a:rPr>
              <a:t>main.css</a:t>
            </a:r>
            <a:endParaRPr lang="ru-RU" sz="4800" kern="50" dirty="0">
              <a:solidFill>
                <a:schemeClr val="tx2"/>
              </a:solidFill>
              <a:ea typeface="NSimSun" panose="02010609030101010101" pitchFamily="49" charset="-122"/>
              <a:cs typeface="Liberation Mono"/>
            </a:endParaRPr>
          </a:p>
          <a:p>
            <a:endParaRPr lang="ru-RU" sz="4800" kern="50" dirty="0">
              <a:solidFill>
                <a:schemeClr val="tx2"/>
              </a:solidFill>
              <a:ea typeface="NSimSun" panose="02010609030101010101" pitchFamily="49" charset="-122"/>
              <a:cs typeface="Liberation Mon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chemeClr val="tx2"/>
                </a:solidFill>
              </a:rPr>
              <a:t>Определиться с темой сайта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800" dirty="0">
              <a:solidFill>
                <a:schemeClr val="tx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chemeClr val="tx2"/>
                </a:solidFill>
              </a:rPr>
              <a:t>Начать подбор материала</a:t>
            </a:r>
          </a:p>
          <a:p>
            <a:endParaRPr lang="ru-RU" sz="4800" dirty="0">
              <a:solidFill>
                <a:schemeClr val="tx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800" dirty="0">
                <a:solidFill>
                  <a:schemeClr val="tx2"/>
                </a:solidFill>
              </a:rPr>
              <a:t>Выбрать цветовую схему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6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9924" y="1297581"/>
            <a:ext cx="11698901" cy="10460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8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Формирование меню</a:t>
            </a: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618148" y="2252059"/>
            <a:ext cx="944245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BA44EB-A242-43B8-9C79-834E2E887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49" y="3298115"/>
            <a:ext cx="16112714" cy="66025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00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4174" y="625435"/>
            <a:ext cx="11698901" cy="195656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ru-RU" sz="8000" b="1" spc="2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Формирование меню</a:t>
            </a:r>
          </a:p>
          <a:p>
            <a:pPr algn="ctr">
              <a:lnSpc>
                <a:spcPts val="7060"/>
              </a:lnSpc>
            </a:pPr>
            <a:endParaRPr lang="en-US" sz="8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618148" y="2252059"/>
            <a:ext cx="944245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BDBB7B-DA33-4460-B50F-A95A1768C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2" r="18924"/>
          <a:stretch>
            <a:fillRect/>
          </a:stretch>
        </p:blipFill>
        <p:spPr bwMode="auto">
          <a:xfrm>
            <a:off x="1031874" y="2251423"/>
            <a:ext cx="15673085" cy="10883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A76140-0F50-4E0A-AB57-9AAA1CE1D87D}"/>
              </a:ext>
            </a:extLst>
          </p:cNvPr>
          <p:cNvSpPr txBox="1"/>
          <p:nvPr/>
        </p:nvSpPr>
        <p:spPr>
          <a:xfrm>
            <a:off x="1031874" y="1812555"/>
            <a:ext cx="2572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tx2"/>
                </a:solidFill>
              </a:rPr>
              <a:t>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35936717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34830</TotalTime>
  <Words>52</Words>
  <Application>Microsoft Office PowerPoint</Application>
  <PresentationFormat>Произвольный</PresentationFormat>
  <Paragraphs>25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 Light</vt:lpstr>
      <vt:lpstr>Lato Light</vt:lpstr>
      <vt:lpstr>Montserrat</vt:lpstr>
      <vt:lpstr>Montserrat Hairline</vt:lpstr>
      <vt:lpstr>Montserrat Light</vt:lpstr>
      <vt:lpstr>Source Sans Pro Light</vt:lpstr>
      <vt:lpstr>Default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Аня Флегантова</dc:creator>
  <cp:keywords/>
  <dc:description/>
  <cp:lastModifiedBy>Аня Флегантова</cp:lastModifiedBy>
  <cp:revision>6364</cp:revision>
  <dcterms:created xsi:type="dcterms:W3CDTF">2014-11-12T21:47:38Z</dcterms:created>
  <dcterms:modified xsi:type="dcterms:W3CDTF">2019-09-20T17:11:07Z</dcterms:modified>
  <cp:category/>
</cp:coreProperties>
</file>