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4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8784-019B-49DD-8D20-A0A55D4B846A}" type="datetimeFigureOut">
              <a:rPr lang="ru-RU" smtClean="0"/>
              <a:t>08.12.2018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9905C72-A616-4C53-8026-0811245BA5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14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8784-019B-49DD-8D20-A0A55D4B846A}" type="datetimeFigureOut">
              <a:rPr lang="ru-RU" smtClean="0"/>
              <a:t>08.12.2018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905C72-A616-4C53-8026-0811245BA5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70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8784-019B-49DD-8D20-A0A55D4B846A}" type="datetimeFigureOut">
              <a:rPr lang="ru-RU" smtClean="0"/>
              <a:t>08.12.2018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905C72-A616-4C53-8026-0811245BA52C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00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8784-019B-49DD-8D20-A0A55D4B846A}" type="datetimeFigureOut">
              <a:rPr lang="ru-RU" smtClean="0"/>
              <a:t>08.12.2018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905C72-A616-4C53-8026-0811245BA5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968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8784-019B-49DD-8D20-A0A55D4B846A}" type="datetimeFigureOut">
              <a:rPr lang="ru-RU" smtClean="0"/>
              <a:t>08.12.2018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905C72-A616-4C53-8026-0811245BA52C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4771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8784-019B-49DD-8D20-A0A55D4B846A}" type="datetimeFigureOut">
              <a:rPr lang="ru-RU" smtClean="0"/>
              <a:t>08.12.2018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905C72-A616-4C53-8026-0811245BA5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402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8784-019B-49DD-8D20-A0A55D4B846A}" type="datetimeFigureOut">
              <a:rPr lang="ru-RU" smtClean="0"/>
              <a:t>08.12.2018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05C72-A616-4C53-8026-0811245BA5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460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8784-019B-49DD-8D20-A0A55D4B846A}" type="datetimeFigureOut">
              <a:rPr lang="ru-RU" smtClean="0"/>
              <a:t>08.12.2018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05C72-A616-4C53-8026-0811245BA5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94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8784-019B-49DD-8D20-A0A55D4B846A}" type="datetimeFigureOut">
              <a:rPr lang="ru-RU" smtClean="0"/>
              <a:t>08.12.2018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05C72-A616-4C53-8026-0811245BA5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79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8784-019B-49DD-8D20-A0A55D4B846A}" type="datetimeFigureOut">
              <a:rPr lang="ru-RU" smtClean="0"/>
              <a:t>08.12.2018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905C72-A616-4C53-8026-0811245BA5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16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8784-019B-49DD-8D20-A0A55D4B846A}" type="datetimeFigureOut">
              <a:rPr lang="ru-RU" smtClean="0"/>
              <a:t>08.12.2018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9905C72-A616-4C53-8026-0811245BA5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88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8784-019B-49DD-8D20-A0A55D4B846A}" type="datetimeFigureOut">
              <a:rPr lang="ru-RU" smtClean="0"/>
              <a:t>08.12.2018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9905C72-A616-4C53-8026-0811245BA5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72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8784-019B-49DD-8D20-A0A55D4B846A}" type="datetimeFigureOut">
              <a:rPr lang="ru-RU" smtClean="0"/>
              <a:t>08.12.2018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05C72-A616-4C53-8026-0811245BA5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78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8784-019B-49DD-8D20-A0A55D4B846A}" type="datetimeFigureOut">
              <a:rPr lang="ru-RU" smtClean="0"/>
              <a:t>08.12.2018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05C72-A616-4C53-8026-0811245BA5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80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8784-019B-49DD-8D20-A0A55D4B846A}" type="datetimeFigureOut">
              <a:rPr lang="ru-RU" smtClean="0"/>
              <a:t>08.12.2018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05C72-A616-4C53-8026-0811245BA5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71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8784-019B-49DD-8D20-A0A55D4B846A}" type="datetimeFigureOut">
              <a:rPr lang="ru-RU" smtClean="0"/>
              <a:t>08.12.2018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905C72-A616-4C53-8026-0811245BA5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83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B8784-019B-49DD-8D20-A0A55D4B846A}" type="datetimeFigureOut">
              <a:rPr lang="ru-RU" smtClean="0"/>
              <a:t>08.12.2018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9905C72-A616-4C53-8026-0811245BA5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01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9470" y="917812"/>
            <a:ext cx="8915399" cy="2262781"/>
          </a:xfrm>
        </p:spPr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Занятие № 4.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47832" y="4980803"/>
            <a:ext cx="9144000" cy="1655762"/>
          </a:xfrm>
        </p:spPr>
        <p:txBody>
          <a:bodyPr>
            <a:normAutofit/>
          </a:bodyPr>
          <a:lstStyle/>
          <a:p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59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Свойство</a:t>
            </a:r>
            <a:r>
              <a:rPr lang="en-US" b="1" dirty="0" smtClean="0"/>
              <a:t> font-style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9012" y="1457879"/>
            <a:ext cx="10515600" cy="1613611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Свойство </a:t>
            </a:r>
            <a:r>
              <a:rPr lang="ru-RU" sz="2800" b="1" dirty="0" err="1" smtClean="0"/>
              <a:t>font-style</a:t>
            </a:r>
            <a:r>
              <a:rPr lang="ru-RU" sz="2800" dirty="0" smtClean="0"/>
              <a:t> устанавливает курсив либо наклонное написание текста</a:t>
            </a:r>
            <a:endParaRPr lang="ru-RU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23182" t="45819" r="24371" b="18951"/>
          <a:stretch/>
        </p:blipFill>
        <p:spPr>
          <a:xfrm>
            <a:off x="1296536" y="2485905"/>
            <a:ext cx="7929351" cy="2838708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296536" y="5395781"/>
            <a:ext cx="33586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font-style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italic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} </a:t>
            </a:r>
          </a:p>
        </p:txBody>
      </p:sp>
    </p:spTree>
    <p:extLst>
      <p:ext uri="{BB962C8B-B14F-4D97-AF65-F5344CB8AC3E}">
        <p14:creationId xmlns:p14="http://schemas.microsoft.com/office/powerpoint/2010/main" val="39823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Свойство </a:t>
            </a:r>
            <a:r>
              <a:rPr lang="en-US" b="1" dirty="0" smtClean="0"/>
              <a:t>font-size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8992" y="1264555"/>
            <a:ext cx="10959152" cy="3777622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Свойство </a:t>
            </a:r>
            <a:r>
              <a:rPr lang="ru-RU" sz="2800" b="1" dirty="0" err="1" smtClean="0"/>
              <a:t>font-size</a:t>
            </a:r>
            <a:r>
              <a:rPr lang="ru-RU" sz="2800" dirty="0" smtClean="0"/>
              <a:t> устанавливает размер шрифта текста. Размер может задаваться в различных единицах: в </a:t>
            </a:r>
            <a:r>
              <a:rPr lang="ru-RU" sz="2800" dirty="0" err="1" smtClean="0"/>
              <a:t>pt</a:t>
            </a:r>
            <a:r>
              <a:rPr lang="ru-RU" sz="2800" dirty="0" smtClean="0"/>
              <a:t>, </a:t>
            </a:r>
            <a:r>
              <a:rPr lang="ru-RU" sz="2800" dirty="0" err="1" smtClean="0"/>
              <a:t>px</a:t>
            </a:r>
            <a:r>
              <a:rPr lang="ru-RU" sz="2800" dirty="0" smtClean="0"/>
              <a:t>, </a:t>
            </a:r>
            <a:r>
              <a:rPr lang="ru-RU" sz="2800" dirty="0" err="1" smtClean="0"/>
              <a:t>em</a:t>
            </a:r>
            <a:r>
              <a:rPr lang="ru-RU" sz="2800" dirty="0" smtClean="0"/>
              <a:t>, процентах или ключевыми словами.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3183" t="35977" r="24581" b="29974"/>
          <a:stretch/>
        </p:blipFill>
        <p:spPr>
          <a:xfrm>
            <a:off x="1228298" y="2768500"/>
            <a:ext cx="7233314" cy="25127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26329" t="56446" r="60035" b="26628"/>
          <a:stretch/>
        </p:blipFill>
        <p:spPr>
          <a:xfrm>
            <a:off x="2737549" y="5471582"/>
            <a:ext cx="2107406" cy="13941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28298" y="5960112"/>
            <a:ext cx="1509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Пример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6985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Свойство </a:t>
            </a:r>
            <a:r>
              <a:rPr lang="en-US" b="1" dirty="0" smtClean="0"/>
              <a:t>font-family</a:t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16006" y="1264555"/>
            <a:ext cx="8915400" cy="3777622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Свойство </a:t>
            </a:r>
            <a:r>
              <a:rPr lang="en-US" sz="2800" b="1" dirty="0" smtClean="0"/>
              <a:t>font-family</a:t>
            </a:r>
            <a:r>
              <a:rPr lang="en-US" sz="2800" dirty="0" smtClean="0"/>
              <a:t> </a:t>
            </a:r>
            <a:r>
              <a:rPr lang="ru-RU" sz="2800" dirty="0" smtClean="0"/>
              <a:t>устанавливает тип (семейство) шрифта - </a:t>
            </a:r>
            <a:r>
              <a:rPr lang="en-US" sz="2800" dirty="0" smtClean="0"/>
              <a:t>Arial, Times New Roman </a:t>
            </a:r>
            <a:r>
              <a:rPr lang="ru-RU" sz="2800" dirty="0" smtClean="0"/>
              <a:t>и т.п.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5701" t="19444" r="25944" b="20920"/>
          <a:stretch/>
        </p:blipFill>
        <p:spPr>
          <a:xfrm>
            <a:off x="838200" y="2722727"/>
            <a:ext cx="6291618" cy="413527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27588" t="59201" r="58986" b="32533"/>
          <a:stretch/>
        </p:blipFill>
        <p:spPr>
          <a:xfrm>
            <a:off x="7568819" y="4169390"/>
            <a:ext cx="3784981" cy="12419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24632" y="3849787"/>
            <a:ext cx="110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749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2973" t="43259" r="28357" b="14425"/>
          <a:stretch/>
        </p:blipFill>
        <p:spPr>
          <a:xfrm>
            <a:off x="0" y="191069"/>
            <a:ext cx="12017139" cy="556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5280" t="13540" r="29301" b="67566"/>
          <a:stretch/>
        </p:blipFill>
        <p:spPr>
          <a:xfrm>
            <a:off x="-1" y="80252"/>
            <a:ext cx="12072563" cy="267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90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4441" t="33221" r="26154" b="48868"/>
          <a:stretch/>
        </p:blipFill>
        <p:spPr>
          <a:xfrm>
            <a:off x="127056" y="642689"/>
            <a:ext cx="11937887" cy="230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3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24338" t="13145" r="26153" b="48082"/>
          <a:stretch/>
        </p:blipFill>
        <p:spPr>
          <a:xfrm>
            <a:off x="477671" y="365125"/>
            <a:ext cx="11550881" cy="482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47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5490" t="52706" r="28147" b="25250"/>
          <a:stretch/>
        </p:blipFill>
        <p:spPr>
          <a:xfrm>
            <a:off x="235092" y="818865"/>
            <a:ext cx="11956908" cy="302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0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5071" t="75340" r="29511" b="7340"/>
          <a:stretch/>
        </p:blipFill>
        <p:spPr>
          <a:xfrm>
            <a:off x="111088" y="609292"/>
            <a:ext cx="11969823" cy="243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27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4861" t="40307" r="28672" b="41192"/>
          <a:stretch/>
        </p:blipFill>
        <p:spPr>
          <a:xfrm>
            <a:off x="228726" y="873456"/>
            <a:ext cx="11963274" cy="253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3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подключения CSS к HTML коду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47518" y="1149662"/>
            <a:ext cx="8915400" cy="3777622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Отдельный С</a:t>
            </a:r>
            <a:r>
              <a:rPr lang="en-US" sz="3200" b="1" dirty="0" smtClean="0"/>
              <a:t>SS-</a:t>
            </a:r>
            <a:r>
              <a:rPr lang="ru-RU" sz="3200" b="1" dirty="0" smtClean="0"/>
              <a:t>файл.  Подключенный к нашей </a:t>
            </a:r>
            <a:r>
              <a:rPr lang="en-US" sz="3200" b="1" dirty="0" smtClean="0"/>
              <a:t>HTML </a:t>
            </a:r>
            <a:r>
              <a:rPr lang="ru-RU" sz="3200" b="1" dirty="0" smtClean="0"/>
              <a:t>странице</a:t>
            </a:r>
          </a:p>
          <a:p>
            <a:pPr marL="0" indent="0">
              <a:buNone/>
            </a:pPr>
            <a:r>
              <a:rPr lang="en-US" sz="3200" i="1" dirty="0" smtClean="0"/>
              <a:t>&lt;link </a:t>
            </a:r>
            <a:r>
              <a:rPr lang="en-US" sz="3200" i="1" dirty="0" err="1" smtClean="0"/>
              <a:t>rel</a:t>
            </a:r>
            <a:r>
              <a:rPr lang="en-US" sz="3200" i="1" dirty="0" smtClean="0"/>
              <a:t>="stylesheet" </a:t>
            </a:r>
            <a:r>
              <a:rPr lang="en-US" sz="3200" i="1" dirty="0" err="1" smtClean="0"/>
              <a:t>href</a:t>
            </a:r>
            <a:r>
              <a:rPr lang="en-US" sz="3200" i="1" dirty="0" smtClean="0"/>
              <a:t>="</a:t>
            </a:r>
            <a:r>
              <a:rPr lang="ru-RU" sz="3200" i="1" dirty="0" smtClean="0"/>
              <a:t>путь к</a:t>
            </a:r>
            <a:r>
              <a:rPr lang="en-US" sz="3200" i="1" dirty="0" smtClean="0"/>
              <a:t> CSS </a:t>
            </a:r>
            <a:r>
              <a:rPr lang="ru-RU" sz="3200" i="1" dirty="0" smtClean="0"/>
              <a:t>файлу</a:t>
            </a:r>
            <a:r>
              <a:rPr lang="en-US" sz="3200" i="1" dirty="0" smtClean="0"/>
              <a:t>"&gt;</a:t>
            </a:r>
            <a:endParaRPr lang="ru-RU" sz="3200" dirty="0" smtClean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23181" t="47387" r="45616" b="13682"/>
          <a:stretch/>
        </p:blipFill>
        <p:spPr bwMode="auto">
          <a:xfrm>
            <a:off x="856636" y="3450431"/>
            <a:ext cx="3067050" cy="34075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17887" t="8133" r="58023" b="70768"/>
          <a:stretch/>
        </p:blipFill>
        <p:spPr>
          <a:xfrm>
            <a:off x="5206492" y="3542677"/>
            <a:ext cx="6147308" cy="286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6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Внутри тега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&lt;style&gt;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l="23000" t="39549" r="23592" b="10816"/>
          <a:stretch/>
        </p:blipFill>
        <p:spPr bwMode="auto">
          <a:xfrm>
            <a:off x="838200" y="1825625"/>
            <a:ext cx="6438900" cy="35464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4362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52650" algn="l"/>
              </a:tabLst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Атрибут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/>
          <a:srcRect l="22628" t="41168" r="20422" b="20821"/>
          <a:stretch/>
        </p:blipFill>
        <p:spPr bwMode="auto">
          <a:xfrm>
            <a:off x="990600" y="1690688"/>
            <a:ext cx="9334500" cy="44053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2869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</a:t>
            </a:r>
            <a:r>
              <a:rPr lang="en-US" dirty="0" smtClean="0"/>
              <a:t>Color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637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 smtClean="0"/>
              <a:t>Определяет цвет текста элемента: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21157" t="66747" r="51610" b="26385"/>
          <a:stretch/>
        </p:blipFill>
        <p:spPr>
          <a:xfrm>
            <a:off x="427990" y="2743200"/>
            <a:ext cx="897636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0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Свойство </a:t>
            </a:r>
            <a:r>
              <a:rPr lang="en-US" b="1" dirty="0" smtClean="0"/>
              <a:t>width, height</a:t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56950" y="1410268"/>
            <a:ext cx="8915400" cy="3777622"/>
          </a:xfrm>
        </p:spPr>
        <p:txBody>
          <a:bodyPr/>
          <a:lstStyle/>
          <a:p>
            <a:r>
              <a:rPr lang="ru-RU" sz="2800" dirty="0" smtClean="0"/>
              <a:t>Свойство </a:t>
            </a:r>
            <a:r>
              <a:rPr lang="ru-RU" sz="2800" b="1" dirty="0" err="1" smtClean="0"/>
              <a:t>width</a:t>
            </a:r>
            <a:r>
              <a:rPr lang="ru-RU" sz="2800" dirty="0" smtClean="0"/>
              <a:t> устанавливает ширину элемента. </a:t>
            </a:r>
            <a:endParaRPr lang="en-US" sz="2800" dirty="0" smtClean="0"/>
          </a:p>
          <a:p>
            <a:r>
              <a:rPr lang="ru-RU" sz="2800" dirty="0" smtClean="0"/>
              <a:t>Свойство </a:t>
            </a:r>
            <a:r>
              <a:rPr lang="ru-RU" sz="2800" b="1" dirty="0" err="1" smtClean="0"/>
              <a:t>height</a:t>
            </a:r>
            <a:r>
              <a:rPr lang="ru-RU" sz="2800" dirty="0" smtClean="0"/>
              <a:t> устанавливает высоту элемента. </a:t>
            </a:r>
            <a:endParaRPr lang="en-US" sz="2800" dirty="0" smtClean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25946" t="55548" r="58113" b="30943"/>
          <a:stretch/>
        </p:blipFill>
        <p:spPr>
          <a:xfrm>
            <a:off x="1226633" y="3412272"/>
            <a:ext cx="5441797" cy="245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5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Свойство </a:t>
            </a:r>
            <a:r>
              <a:rPr lang="en-US" b="1" dirty="0" smtClean="0"/>
              <a:t>text-align</a:t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47768" y="1264555"/>
            <a:ext cx="8915400" cy="3777622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Свойство </a:t>
            </a:r>
            <a:r>
              <a:rPr lang="ru-RU" sz="2800" b="1" dirty="0" err="1" smtClean="0"/>
              <a:t>text-align</a:t>
            </a:r>
            <a:r>
              <a:rPr lang="ru-RU" sz="2800" dirty="0" smtClean="0"/>
              <a:t> устанавливает выравнивание текста: по левому краю, по правому, по центру, по левому и правому краям одновременно. 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3032" t="32391" r="24689" b="14862"/>
          <a:stretch/>
        </p:blipFill>
        <p:spPr>
          <a:xfrm>
            <a:off x="1367438" y="3153366"/>
            <a:ext cx="680224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2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Свойство </a:t>
            </a:r>
            <a:r>
              <a:rPr lang="en-US" b="1" dirty="0" smtClean="0"/>
              <a:t>text-align</a:t>
            </a:r>
            <a:br>
              <a:rPr lang="en-US" b="1" dirty="0" smtClean="0"/>
            </a:b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239" t="55662" r="56067" b="33864"/>
          <a:stretch/>
        </p:blipFill>
        <p:spPr>
          <a:xfrm>
            <a:off x="1365135" y="1491929"/>
            <a:ext cx="9812094" cy="292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1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Свойство </a:t>
            </a:r>
            <a:r>
              <a:rPr lang="en-US" b="1" dirty="0" smtClean="0"/>
              <a:t>font-weight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810" t="45238" r="24370" b="33748"/>
          <a:stretch/>
        </p:blipFill>
        <p:spPr>
          <a:xfrm>
            <a:off x="838200" y="2497633"/>
            <a:ext cx="10145756" cy="215115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25700" t="65500" r="62132" b="25053"/>
          <a:stretch/>
        </p:blipFill>
        <p:spPr>
          <a:xfrm>
            <a:off x="1037229" y="4648790"/>
            <a:ext cx="3673325" cy="151999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38200" y="1359074"/>
            <a:ext cx="97388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Свойство </a:t>
            </a:r>
            <a:r>
              <a:rPr lang="ru-RU" sz="2800" b="1" dirty="0" err="1" smtClean="0"/>
              <a:t>font-weight</a:t>
            </a:r>
            <a:r>
              <a:rPr lang="ru-RU" sz="2800" dirty="0" smtClean="0"/>
              <a:t> устанавливает либо отменяет жирный текст.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5271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</TotalTime>
  <Words>168</Words>
  <Application>Microsoft Office PowerPoint</Application>
  <PresentationFormat>Широкоэкранный</PresentationFormat>
  <Paragraphs>26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Times New Roman</vt:lpstr>
      <vt:lpstr>Wingdings 3</vt:lpstr>
      <vt:lpstr>Легкий дым</vt:lpstr>
      <vt:lpstr>Занятие № 4. </vt:lpstr>
      <vt:lpstr>Способы подключения CSS к HTML коду</vt:lpstr>
      <vt:lpstr>Внутри тега &lt;style&gt;</vt:lpstr>
      <vt:lpstr>Атрибут style</vt:lpstr>
      <vt:lpstr>Свойства Color</vt:lpstr>
      <vt:lpstr>Свойство width, height </vt:lpstr>
      <vt:lpstr>Свойство text-align </vt:lpstr>
      <vt:lpstr>Свойство text-align </vt:lpstr>
      <vt:lpstr>Свойство font-weight</vt:lpstr>
      <vt:lpstr>Свойство font-style </vt:lpstr>
      <vt:lpstr>Свойство font-size</vt:lpstr>
      <vt:lpstr>Свойство font-family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Занятие № 4.</dc:title>
  <dc:creator>dino</dc:creator>
  <cp:lastModifiedBy>dino</cp:lastModifiedBy>
  <cp:revision>6</cp:revision>
  <dcterms:created xsi:type="dcterms:W3CDTF">2018-12-08T16:46:37Z</dcterms:created>
  <dcterms:modified xsi:type="dcterms:W3CDTF">2018-12-08T17:41:11Z</dcterms:modified>
</cp:coreProperties>
</file>