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4"/>
  </p:notesMasterIdLst>
  <p:sldIdLst>
    <p:sldId id="256" r:id="rId2"/>
    <p:sldId id="257" r:id="rId3"/>
    <p:sldId id="282" r:id="rId4"/>
    <p:sldId id="283" r:id="rId5"/>
    <p:sldId id="284" r:id="rId6"/>
    <p:sldId id="293" r:id="rId7"/>
    <p:sldId id="286" r:id="rId8"/>
    <p:sldId id="289" r:id="rId9"/>
    <p:sldId id="287" r:id="rId10"/>
    <p:sldId id="292" r:id="rId11"/>
    <p:sldId id="294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o" initials="d" lastIdx="1" clrIdx="0">
    <p:extLst>
      <p:ext uri="{19B8F6BF-5375-455C-9EA6-DF929625EA0E}">
        <p15:presenceInfo xmlns:p15="http://schemas.microsoft.com/office/powerpoint/2012/main" userId="d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1066" autoAdjust="0"/>
  </p:normalViewPr>
  <p:slideViewPr>
    <p:cSldViewPr snapToGrid="0">
      <p:cViewPr varScale="1">
        <p:scale>
          <a:sx n="63" d="100"/>
          <a:sy n="63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8FAD7-D6C0-4BBC-812B-14C72245A2BE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77FC1-2741-4516-B4E0-51E054C38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77FC1-2741-4516-B4E0-51E054C382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9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77FC1-2741-4516-B4E0-51E054C3820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79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77FC1-2741-4516-B4E0-51E054C3820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69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77FC1-2741-4516-B4E0-51E054C3820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18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77FC1-2741-4516-B4E0-51E054C3820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05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77FC1-2741-4516-B4E0-51E054C3820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77FC1-2741-4516-B4E0-51E054C3820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6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17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0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10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97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631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783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1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47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46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2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0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1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3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98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7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A8A7-C767-4646-94F4-276F8C38575F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B3EF00-69EE-45BC-B64D-48D755047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59574" y="1579344"/>
            <a:ext cx="7766936" cy="1646302"/>
          </a:xfrm>
        </p:spPr>
        <p:txBody>
          <a:bodyPr/>
          <a:lstStyle/>
          <a:p>
            <a:r>
              <a:rPr lang="ru-RU" dirty="0" smtClean="0"/>
              <a:t>Веб-разработка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112842" y="3225646"/>
            <a:ext cx="7766936" cy="1096899"/>
          </a:xfrm>
        </p:spPr>
        <p:txBody>
          <a:bodyPr>
            <a:normAutofit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Основы языка программирования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6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C000"/>
                </a:solidFill>
              </a:rPr>
              <a:t>Задачи для самостоятельного решения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8200" y="2148840"/>
            <a:ext cx="99974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 smtClean="0"/>
              <a:t>Вывести на экран положительное или отрицательное число записано в переменную</a:t>
            </a:r>
            <a:r>
              <a:rPr lang="en-US" sz="3200" dirty="0" smtClean="0"/>
              <a:t> </a:t>
            </a:r>
            <a:r>
              <a:rPr lang="en-US" sz="3200" dirty="0" err="1" smtClean="0"/>
              <a:t>num</a:t>
            </a:r>
            <a:r>
              <a:rPr lang="en-US" sz="3200" dirty="0" smtClean="0"/>
              <a:t>;</a:t>
            </a:r>
          </a:p>
          <a:p>
            <a:pPr marL="342900" indent="-342900">
              <a:buAutoNum type="arabicPeriod"/>
            </a:pPr>
            <a:r>
              <a:rPr lang="ru-RU" sz="3200" smtClean="0"/>
              <a:t>Проверить </a:t>
            </a:r>
            <a:r>
              <a:rPr lang="ru-RU" sz="3200" dirty="0" smtClean="0"/>
              <a:t>правильно ли помнит пароль третий пользователь</a:t>
            </a:r>
          </a:p>
          <a:p>
            <a:pPr marL="342900" indent="-342900">
              <a:buAutoNum type="arabicPeriod"/>
            </a:pPr>
            <a:r>
              <a:rPr lang="ru-RU" sz="3200" dirty="0" smtClean="0"/>
              <a:t>Спросить </a:t>
            </a:r>
            <a:r>
              <a:rPr lang="ru-RU" sz="3200" dirty="0"/>
              <a:t>у пользователя логин и пароль. При </a:t>
            </a:r>
            <a:r>
              <a:rPr lang="ru-RU" sz="3200" dirty="0" smtClean="0"/>
              <a:t>верном вводе, вывести </a:t>
            </a:r>
            <a:r>
              <a:rPr lang="en-US" sz="3200" dirty="0" smtClean="0"/>
              <a:t>Success</a:t>
            </a:r>
            <a:r>
              <a:rPr lang="ru-RU" sz="3200" dirty="0" smtClean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870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C000"/>
                </a:solidFill>
              </a:rPr>
              <a:t>Домашнее задание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8200" y="2148840"/>
            <a:ext cx="9997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 smtClean="0"/>
              <a:t>В зависимости от времени дня, выведите на экран: добрый день, вечер, ночь, утро. (использовать оператор </a:t>
            </a:r>
            <a:r>
              <a:rPr lang="en-US" sz="3200" dirty="0" smtClean="0"/>
              <a:t>if-else)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69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rgbClr val="FFC000"/>
                </a:solidFill>
              </a:rPr>
              <a:t>Повторение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7963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solidFill>
                  <a:srgbClr val="00B0F0"/>
                </a:solidFill>
              </a:rPr>
              <a:t>Для чего служит переменная и как ее объявить? </a:t>
            </a:r>
          </a:p>
          <a:p>
            <a:pPr algn="just"/>
            <a:r>
              <a:rPr lang="ru-RU" sz="3200" dirty="0" smtClean="0">
                <a:solidFill>
                  <a:srgbClr val="00B0F0"/>
                </a:solidFill>
              </a:rPr>
              <a:t>Как считать текст с диалогового окна и записать ее в переменную.</a:t>
            </a:r>
          </a:p>
          <a:p>
            <a:pPr algn="just"/>
            <a:r>
              <a:rPr lang="ru-RU" sz="3200" dirty="0" smtClean="0">
                <a:solidFill>
                  <a:srgbClr val="00B0F0"/>
                </a:solidFill>
              </a:rPr>
              <a:t>Функция вывода на экран сообщения на языке </a:t>
            </a:r>
            <a:r>
              <a:rPr lang="en-US" sz="3200" dirty="0" smtClean="0">
                <a:solidFill>
                  <a:srgbClr val="00B0F0"/>
                </a:solidFill>
              </a:rPr>
              <a:t>JS.</a:t>
            </a:r>
            <a:endParaRPr lang="ru-RU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rgbClr val="FFC000"/>
                </a:solidFill>
              </a:rPr>
              <a:t>Массивы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8282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/>
              <a:t>Массив это специальный тип данных, необходимый для хранения списка похожих значений. </a:t>
            </a:r>
            <a:endParaRPr lang="en-US" sz="3200" dirty="0" smtClean="0"/>
          </a:p>
          <a:p>
            <a:pPr algn="just"/>
            <a:endParaRPr lang="ru-RU" sz="3200" dirty="0">
              <a:solidFill>
                <a:srgbClr val="00B0F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207" t="34673" r="53239" b="60042"/>
          <a:stretch/>
        </p:blipFill>
        <p:spPr>
          <a:xfrm>
            <a:off x="1323474" y="3437649"/>
            <a:ext cx="7612725" cy="10380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6394" t="48767" r="39972" b="42777"/>
          <a:stretch/>
        </p:blipFill>
        <p:spPr>
          <a:xfrm>
            <a:off x="1323474" y="4153489"/>
            <a:ext cx="12432603" cy="16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ru-RU" sz="4400" dirty="0" smtClean="0">
                <a:solidFill>
                  <a:srgbClr val="FFC000"/>
                </a:solidFill>
              </a:rPr>
              <a:t>Вывод отдельного элемента массива 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74" t="47599" r="38416" b="39382"/>
          <a:stretch/>
        </p:blipFill>
        <p:spPr>
          <a:xfrm>
            <a:off x="182880" y="2467009"/>
            <a:ext cx="11710737" cy="26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b="1" dirty="0"/>
              <a:t>Ассоциативные массивы </a:t>
            </a:r>
            <a:br>
              <a:rPr lang="ru-RU" b="1" dirty="0"/>
            </a:b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8282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ru-RU" sz="3200" dirty="0"/>
              <a:t>в </a:t>
            </a:r>
            <a:r>
              <a:rPr lang="ru-RU" sz="3200" dirty="0" err="1"/>
              <a:t>JavaScript</a:t>
            </a:r>
            <a:r>
              <a:rPr lang="ru-RU" sz="3200" dirty="0"/>
              <a:t> можно указать ключи в явном </a:t>
            </a:r>
            <a:r>
              <a:rPr lang="ru-RU" sz="3200" dirty="0" smtClean="0"/>
              <a:t>виде. Массивы </a:t>
            </a:r>
            <a:r>
              <a:rPr lang="ru-RU" sz="3200" dirty="0"/>
              <a:t>создаются с помощью фигурных скобок { }, внутри которых пишутся элементы этого объекта в формате ключ: значение.</a:t>
            </a:r>
            <a:endParaRPr lang="ru-RU" sz="3200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6139" t="58418" r="43690" b="35309"/>
          <a:stretch/>
        </p:blipFill>
        <p:spPr>
          <a:xfrm>
            <a:off x="1038282" y="4760415"/>
            <a:ext cx="9528948" cy="10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b="1" dirty="0" smtClean="0"/>
              <a:t>Задачи для самостоятельного решения: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8282" y="1930400"/>
            <a:ext cx="8596668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3200" dirty="0">
                <a:solidFill>
                  <a:srgbClr val="00B0F0"/>
                </a:solidFill>
              </a:rPr>
              <a:t>1.	Создать массив из 5 </a:t>
            </a:r>
            <a:r>
              <a:rPr lang="ru-RU" sz="3200" dirty="0" smtClean="0">
                <a:solidFill>
                  <a:srgbClr val="00B0F0"/>
                </a:solidFill>
              </a:rPr>
              <a:t>имен пользователей - </a:t>
            </a:r>
            <a:r>
              <a:rPr lang="en-US" sz="3200" dirty="0" smtClean="0">
                <a:solidFill>
                  <a:srgbClr val="00B0F0"/>
                </a:solidFill>
              </a:rPr>
              <a:t>Logins</a:t>
            </a:r>
            <a:r>
              <a:rPr lang="ru-RU" sz="3200" dirty="0" smtClean="0">
                <a:solidFill>
                  <a:srgbClr val="00B0F0"/>
                </a:solidFill>
              </a:rPr>
              <a:t>. </a:t>
            </a:r>
            <a:r>
              <a:rPr lang="ru-RU" sz="3200" dirty="0">
                <a:solidFill>
                  <a:srgbClr val="00B0F0"/>
                </a:solidFill>
              </a:rPr>
              <a:t>Вывести на экран второй. </a:t>
            </a:r>
          </a:p>
          <a:p>
            <a:pPr algn="just"/>
            <a:r>
              <a:rPr lang="ru-RU" sz="3200" dirty="0">
                <a:solidFill>
                  <a:srgbClr val="00B0F0"/>
                </a:solidFill>
              </a:rPr>
              <a:t>2.	Создать ассоциативный массив с </a:t>
            </a:r>
            <a:r>
              <a:rPr lang="ru-RU" sz="3200" dirty="0" smtClean="0">
                <a:solidFill>
                  <a:srgbClr val="00B0F0"/>
                </a:solidFill>
              </a:rPr>
              <a:t>именем пользователя </a:t>
            </a:r>
            <a:r>
              <a:rPr lang="ru-RU" sz="3200" dirty="0">
                <a:solidFill>
                  <a:srgbClr val="00B0F0"/>
                </a:solidFill>
              </a:rPr>
              <a:t>и паролями, вывести на экран любые 3 пароля. </a:t>
            </a:r>
          </a:p>
          <a:p>
            <a:pPr algn="just"/>
            <a:r>
              <a:rPr lang="ru-RU" sz="3200" dirty="0" smtClean="0">
                <a:solidFill>
                  <a:srgbClr val="00B0F0"/>
                </a:solidFill>
              </a:rPr>
              <a:t>3</a:t>
            </a:r>
            <a:r>
              <a:rPr lang="ru-RU" sz="3200" dirty="0">
                <a:solidFill>
                  <a:srgbClr val="00B0F0"/>
                </a:solidFill>
              </a:rPr>
              <a:t>.	Дан массив с 5 числами, вывести на экран их сумму. </a:t>
            </a:r>
          </a:p>
          <a:p>
            <a:pPr algn="just"/>
            <a:endParaRPr lang="ru-RU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dirty="0"/>
              <a:t>Работа с конструкциями </a:t>
            </a:r>
            <a:r>
              <a:rPr lang="ru-RU" dirty="0" err="1"/>
              <a:t>if-else</a:t>
            </a:r>
            <a:r>
              <a:rPr lang="ru-RU" dirty="0"/>
              <a:t> </a:t>
            </a:r>
            <a:endParaRPr lang="ru-RU" b="1" dirty="0">
              <a:solidFill>
                <a:srgbClr val="FFC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460" t="33340" r="19675" b="38142"/>
          <a:stretch/>
        </p:blipFill>
        <p:spPr>
          <a:xfrm>
            <a:off x="312821" y="1270000"/>
            <a:ext cx="11508471" cy="30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dirty="0"/>
              <a:t>Работа с конструкциями </a:t>
            </a:r>
            <a:r>
              <a:rPr lang="ru-RU" dirty="0" err="1"/>
              <a:t>if-else</a:t>
            </a:r>
            <a:r>
              <a:rPr lang="ru-RU" dirty="0"/>
              <a:t> </a:t>
            </a:r>
            <a:endParaRPr lang="ru-RU" b="1" dirty="0">
              <a:solidFill>
                <a:srgbClr val="FFC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460" t="36299" r="19675" b="38142"/>
          <a:stretch/>
        </p:blipFill>
        <p:spPr>
          <a:xfrm>
            <a:off x="312821" y="1582057"/>
            <a:ext cx="11508471" cy="26958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26020" t="56518" r="26518" b="19522"/>
          <a:stretch/>
        </p:blipFill>
        <p:spPr>
          <a:xfrm>
            <a:off x="1086408" y="4277895"/>
            <a:ext cx="721061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ru-RU" dirty="0" smtClean="0"/>
              <a:t>Операции сравнения</a:t>
            </a:r>
            <a:endParaRPr lang="ru-RU" b="1" dirty="0">
              <a:solidFill>
                <a:srgbClr val="FFC000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666" t="35951" r="30703" b="21046"/>
          <a:stretch/>
        </p:blipFill>
        <p:spPr>
          <a:xfrm>
            <a:off x="376607" y="1510632"/>
            <a:ext cx="10279367" cy="50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172</Words>
  <Application>Microsoft Office PowerPoint</Application>
  <PresentationFormat>Широкоэкранный</PresentationFormat>
  <Paragraphs>31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Аспект</vt:lpstr>
      <vt:lpstr>Веб-разработка</vt:lpstr>
      <vt:lpstr>Повторение</vt:lpstr>
      <vt:lpstr>Массивы</vt:lpstr>
      <vt:lpstr>Вывод отдельного элемента массива </vt:lpstr>
      <vt:lpstr>Ассоциативные массивы  </vt:lpstr>
      <vt:lpstr>Задачи для самостоятельного решения:</vt:lpstr>
      <vt:lpstr>Работа с конструкциями if-else </vt:lpstr>
      <vt:lpstr>Работа с конструкциями if-else </vt:lpstr>
      <vt:lpstr>Операции сравнения</vt:lpstr>
      <vt:lpstr>Задачи для самостоятельного решения</vt:lpstr>
      <vt:lpstr>Домашнее задание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Офисный пакет LibreOffice</dc:title>
  <dc:creator>dino</dc:creator>
  <cp:lastModifiedBy>dino</cp:lastModifiedBy>
  <cp:revision>26</cp:revision>
  <dcterms:created xsi:type="dcterms:W3CDTF">2018-09-20T18:02:31Z</dcterms:created>
  <dcterms:modified xsi:type="dcterms:W3CDTF">2019-01-20T12:51:07Z</dcterms:modified>
</cp:coreProperties>
</file>