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5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62FD-4BC1-4205-92A3-D03AE2647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73F03-B100-4BD3-81C0-6EB71EAF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C8BB5-A60C-491C-A5DF-DA9626A8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6894E-D755-497C-9439-EAFB3C52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C1A7C-A8C6-464A-A81C-1D314241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7F063-A289-4566-AFD4-3E726839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09E5AC-1699-417B-B231-23650DB2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E5480E-72EC-45E9-86CF-FFC8B4A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EC83D-8E3B-45EB-84B5-7C3911C8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0F0D2-4CB0-4E84-82B3-19E6FADF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3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8F72D1-42D2-445E-ACBC-A5BBC4464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E5EB9D-3334-4857-864E-E6307681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79B18-218C-46B3-888D-71058EE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45B6-6199-4C3F-926E-C0ADBC89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6DDF2-0340-4D84-A654-C3648C6D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9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9F408-581B-4CD6-8F5A-21A8A8F3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24A76-7094-4933-A552-D721722D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43A1D-8D77-45E7-A6BA-4C16AB45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9A05C-37A5-48E5-811E-39A3CD4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B2F4A-4EE8-4B82-86AA-88B26419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6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A11A0-9A2B-4328-8CE4-3D251CA3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9CFDB-C493-4893-BCE4-AB7481D80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A91768-7D54-4072-B7DE-32F0B33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18EAC-8B0B-44F2-9D66-2FF6BAFF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FBBAC6-CB33-4E3A-A5E7-8413BAE9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0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68142-0135-4504-97C0-F8A1E0E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29EBC-7BF1-47A7-AEB5-BAC58A9E7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E2EE91-EDE6-498B-B4A5-A0E8D692C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31A49-3FA1-4952-90DA-A06EF7FC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C0DE13-D476-4DF6-8F1B-B1DAF706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8A131B-1F2C-4484-B50A-0DC50DC1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7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CB5B2-66E9-4046-A474-C2DF4441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FC73AB-03AC-406B-A8E6-7FD4004F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6E08ED-F3A5-47B9-BFB5-5F44B361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A37A9F-DFE0-4F82-A3CE-DA58E84DA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390F9F-5FAA-478D-A201-59065D0D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F33DC3-0F68-4899-8D8A-F77FC99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96B331-24A4-4DBC-A062-702ABE14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A1DD8D-B5A8-4CAF-BBB5-E16C4F42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027FD-71A2-4F19-87A8-CF196AA8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B0C2AA-136F-432B-9273-246DB493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DBC385-6CB4-471F-83CC-084E69AA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E629CE-8C19-4320-AE09-0300C19D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DE9163-7743-4E1D-90A5-175C6377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F40F72-A2F5-4B64-BCD5-218A76B5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C7C749-FD1C-424F-B146-E8E802DC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66A77-231D-4222-AE52-CB86BBA5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31934-ACCD-49A0-87F5-305D70DA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C71A8-2EAA-457E-A9D8-DD783D98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458314-C815-480E-917E-CAAD4CAC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93F75-275E-40CB-B467-5DCC36F5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F4DC64-05F3-4F58-A9ED-6A2A3069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E42E-9543-4933-A02C-905780DB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1EC25B-3FB9-4CC5-BD48-5D673FA32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52784-E6C5-4A41-902C-40725304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512C75-A0B3-4366-AE6F-52735E3B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8922FE-DD09-4DFB-A006-A4574805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CA573-FFC3-4424-8E96-97547231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4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14C38-3279-4DE9-A3F9-E74964B6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7A0030-3942-441F-88FA-981E196E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3900C-3094-4CF0-923B-899D95E6D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4850-A075-4C8C-BF2C-3B713A2F4FA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4AEB4-D285-4D36-BDA1-676FE5F7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B1B00-86D1-456A-8673-E71FC50B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1E36-329F-440E-B7D3-E9E9EAEE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BBA0A-AB24-46EC-9E0C-7A70DD26C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</a:t>
            </a:r>
            <a:r>
              <a:rPr lang="ru-RU" dirty="0"/>
              <a:t>. Типы данных. Создание таблиц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792A4-6B41-42A7-B870-28CAF323B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4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ADCA2-F9F0-4FF0-B2AA-1FAA5700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39040-EF39-46C2-A81F-985246F5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таблицу </a:t>
            </a:r>
            <a:r>
              <a:rPr lang="en-US" dirty="0"/>
              <a:t>Students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877CBC-34BD-45F4-A253-44CD388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4" y="2392316"/>
            <a:ext cx="7505498" cy="42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4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FC694-1CBA-4A8A-8933-83B3D1C1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61D72-56EA-4384-A1AE-3EEEA33A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Наполнить таблицу 10 студентами строками  </a:t>
            </a:r>
          </a:p>
        </p:txBody>
      </p:sp>
    </p:spTree>
    <p:extLst>
      <p:ext uri="{BB962C8B-B14F-4D97-AF65-F5344CB8AC3E}">
        <p14:creationId xmlns:p14="http://schemas.microsoft.com/office/powerpoint/2010/main" val="274786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49703-33F1-4501-B1C5-786E197F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таблицу </a:t>
            </a:r>
            <a:r>
              <a:rPr lang="en-US" dirty="0"/>
              <a:t>parents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1A947B-C182-4541-B7DF-EEB6A056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133600"/>
            <a:ext cx="10515600" cy="22383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3D906-5690-411D-A370-D586EB50217D}"/>
              </a:ext>
            </a:extLst>
          </p:cNvPr>
          <p:cNvSpPr txBox="1"/>
          <p:nvPr/>
        </p:nvSpPr>
        <p:spPr>
          <a:xfrm>
            <a:off x="695325" y="2133600"/>
            <a:ext cx="10515600" cy="95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80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80D29-41D1-487C-9AAE-16873D31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таблицу </a:t>
            </a:r>
            <a:r>
              <a:rPr lang="en-US" dirty="0"/>
              <a:t>Students Course Details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7B1C72-67DB-4DBA-8E27-94C6BCF7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3141"/>
            <a:ext cx="10515600" cy="1836306"/>
          </a:xfrm>
        </p:spPr>
      </p:pic>
    </p:spTree>
    <p:extLst>
      <p:ext uri="{BB962C8B-B14F-4D97-AF65-F5344CB8AC3E}">
        <p14:creationId xmlns:p14="http://schemas.microsoft.com/office/powerpoint/2010/main" val="15333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59F8-0529-488B-A291-BB5F3ACA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таблицу </a:t>
            </a:r>
            <a:r>
              <a:rPr lang="en-US" dirty="0"/>
              <a:t>ADDRESS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19BD19-9401-46BF-8159-62475DD3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59" y="1825625"/>
            <a:ext cx="8297681" cy="4351338"/>
          </a:xfrm>
        </p:spPr>
      </p:pic>
    </p:spTree>
    <p:extLst>
      <p:ext uri="{BB962C8B-B14F-4D97-AF65-F5344CB8AC3E}">
        <p14:creationId xmlns:p14="http://schemas.microsoft.com/office/powerpoint/2010/main" val="240157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130F1-C889-48C2-B5F3-DDFC78FB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таблицу </a:t>
            </a:r>
            <a:r>
              <a:rPr lang="en-US" dirty="0" err="1"/>
              <a:t>Facultet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F88639-85FA-4F7F-954A-FB7FB1FC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01" y="2381818"/>
            <a:ext cx="5896798" cy="3238952"/>
          </a:xfrm>
        </p:spPr>
      </p:pic>
    </p:spTree>
    <p:extLst>
      <p:ext uri="{BB962C8B-B14F-4D97-AF65-F5344CB8AC3E}">
        <p14:creationId xmlns:p14="http://schemas.microsoft.com/office/powerpoint/2010/main" val="398048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4D03A-8D72-47E8-86EA-35A0D6A4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0070E0-CFAF-47F0-A187-D1383C98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68" y="1484335"/>
            <a:ext cx="6496219" cy="4351338"/>
          </a:xfrm>
        </p:spPr>
      </p:pic>
    </p:spTree>
    <p:extLst>
      <p:ext uri="{BB962C8B-B14F-4D97-AF65-F5344CB8AC3E}">
        <p14:creationId xmlns:p14="http://schemas.microsoft.com/office/powerpoint/2010/main" val="112319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5A6DB-0DDC-4EE8-9CF8-39D34510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E9EEB9-177F-440E-8BF0-8EFFFDAF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11" y="1253726"/>
            <a:ext cx="10515600" cy="3576184"/>
          </a:xfrm>
        </p:spPr>
      </p:pic>
    </p:spTree>
    <p:extLst>
      <p:ext uri="{BB962C8B-B14F-4D97-AF65-F5344CB8AC3E}">
        <p14:creationId xmlns:p14="http://schemas.microsoft.com/office/powerpoint/2010/main" val="281697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4B2A6-34BF-431F-BA44-B748AC3C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2C77EA-58EF-406C-B3BC-E9214BF7C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74" y="1568405"/>
            <a:ext cx="10515600" cy="3217282"/>
          </a:xfrm>
        </p:spPr>
      </p:pic>
    </p:spTree>
    <p:extLst>
      <p:ext uri="{BB962C8B-B14F-4D97-AF65-F5344CB8AC3E}">
        <p14:creationId xmlns:p14="http://schemas.microsoft.com/office/powerpoint/2010/main" val="42578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E3F6C-5098-4C69-A680-70F83161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E937BB-61F6-4786-B368-BEAAC728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197" y="511979"/>
            <a:ext cx="6951026" cy="5782919"/>
          </a:xfrm>
        </p:spPr>
      </p:pic>
    </p:spTree>
    <p:extLst>
      <p:ext uri="{BB962C8B-B14F-4D97-AF65-F5344CB8AC3E}">
        <p14:creationId xmlns:p14="http://schemas.microsoft.com/office/powerpoint/2010/main" val="426369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BF135-1702-42DC-9F80-A5B46E7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E5DDEF5-06F3-4B28-9574-0E5361F0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D09B80-FA74-4AD1-8041-C6B8556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42" y="0"/>
            <a:ext cx="10109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22C46-7F2F-4203-A9E5-F02E1C95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A26D3-8FD3-45D2-AD6D-B0F8B275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83D43-1B9E-4D8B-B323-C2322C72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283"/>
            <a:ext cx="12192000" cy="30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1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1F59B-7C2B-447A-8AEC-59724D30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9F6CF8-94E9-4C53-A791-5913619D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75" y="1604731"/>
            <a:ext cx="6610750" cy="38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A198-F8BA-424C-A318-C764246B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значений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829009-CA24-4E43-AC8D-6600DCA7E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67" y="1690688"/>
            <a:ext cx="9390516" cy="4351338"/>
          </a:xfrm>
        </p:spPr>
      </p:pic>
    </p:spTree>
    <p:extLst>
      <p:ext uri="{BB962C8B-B14F-4D97-AF65-F5344CB8AC3E}">
        <p14:creationId xmlns:p14="http://schemas.microsoft.com/office/powerpoint/2010/main" val="1044254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</Words>
  <Application>Microsoft Office PowerPoint</Application>
  <PresentationFormat>Широкоэкранный</PresentationFormat>
  <Paragraphs>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SQL. Типы данных. Создание таблиц</vt:lpstr>
      <vt:lpstr>Типы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таблицы</vt:lpstr>
      <vt:lpstr>Вставка значений</vt:lpstr>
      <vt:lpstr>Задания</vt:lpstr>
      <vt:lpstr>Презентация PowerPoint</vt:lpstr>
      <vt:lpstr>Создать таблицу parents</vt:lpstr>
      <vt:lpstr>Создать таблицу Students Course Details</vt:lpstr>
      <vt:lpstr>Создать таблицу ADDRESS</vt:lpstr>
      <vt:lpstr>Создать таблицу Facultet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SQL. Типы данных. Создание таблиц</dc:title>
  <dc:creator>dino</dc:creator>
  <cp:lastModifiedBy>dino</cp:lastModifiedBy>
  <cp:revision>9</cp:revision>
  <dcterms:created xsi:type="dcterms:W3CDTF">2023-04-15T18:22:32Z</dcterms:created>
  <dcterms:modified xsi:type="dcterms:W3CDTF">2023-04-15T19:54:17Z</dcterms:modified>
</cp:coreProperties>
</file>