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162" autoAdjust="0"/>
    <p:restoredTop sz="94660"/>
  </p:normalViewPr>
  <p:slideViewPr>
    <p:cSldViewPr snapToGrid="0">
      <p:cViewPr varScale="1">
        <p:scale>
          <a:sx n="79" d="100"/>
          <a:sy n="79" d="100"/>
        </p:scale>
        <p:origin x="-29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in/url?sa=t&amp;rct=j&amp;q=&amp;esrc=s&amp;source=web&amp;cd=1&amp;cad=rja&amp;uact=8&amp;ved=0ahUKEwiFz9ix2YHYAhVD2IMKHZBnAlYQFggmMAA&amp;url=https://in.linkedin.com/in/pradeep-gupta-1612a7b0&amp;usg=AOvVaw3WsA1FkHYbk7RZyiH1VVy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8983/sol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core.myget.org/F/sc-powershell/api/v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sitecore.ne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ckpapersitecore.com/2017/10/introducing-sif-less-for-easy-sitecore-9-installation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bitbucket.org/RAhnemann/sif-less/downloads/SIFLess.zi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uoctrenmay-wordpress-com.cdn.ampproject.org/c/s/buoctrenmay.wordpress.com/2017/10/30/a-step-by-step-guide-for-sitecore-9-installation-on-your-machine/amp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stackoverflow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details.aspx?id=4371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re9-downloads-3848532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853016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docs.microsoft.com/en-us/sql/ssdt/download-sql-server-data-tools-ssdt" TargetMode="External"/><Relationship Id="rId4" Type="http://schemas.openxmlformats.org/officeDocument/2006/relationships/hyperlink" Target="https://go.microsoft.com/fwlink/?linkid=85890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apache.org/dist/lucene/solr/6.6.2/solr-6.6.2.zip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hyperlink" Target="http://localhost:8983/sol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ssm.cc/downloa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ssm.cc/ci/nssm-2.24-101-g897c7ad.zi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tecorelibraries/sitecorelibraries.github.io/blob/master/solrssl.ps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5DD529-CA42-45A1-912E-B58B20A3C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Guideline: </a:t>
            </a:r>
            <a:r>
              <a:rPr lang="en-US" sz="4000" dirty="0" err="1">
                <a:solidFill>
                  <a:srgbClr val="FF0000"/>
                </a:solidFill>
              </a:rPr>
              <a:t>sitecore</a:t>
            </a:r>
            <a:r>
              <a:rPr lang="en-US" sz="4000" dirty="0">
                <a:solidFill>
                  <a:srgbClr val="FF0000"/>
                </a:solidFill>
              </a:rPr>
              <a:t> 9 installation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44C23EA-2702-482B-8B16-B896C7926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10153244" cy="315657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Prerequisites</a:t>
            </a:r>
          </a:p>
          <a:p>
            <a:r>
              <a:rPr lang="en-US" dirty="0">
                <a:solidFill>
                  <a:srgbClr val="0070C0"/>
                </a:solidFill>
              </a:rPr>
              <a:t>Steps to setup </a:t>
            </a:r>
            <a:r>
              <a:rPr lang="en-US" dirty="0" err="1">
                <a:solidFill>
                  <a:srgbClr val="0070C0"/>
                </a:solidFill>
              </a:rPr>
              <a:t>sitecore</a:t>
            </a:r>
            <a:r>
              <a:rPr lang="en-US" dirty="0">
                <a:solidFill>
                  <a:srgbClr val="0070C0"/>
                </a:solidFill>
              </a:rPr>
              <a:t> 9</a:t>
            </a:r>
          </a:p>
          <a:p>
            <a:r>
              <a:rPr lang="en-US" dirty="0">
                <a:solidFill>
                  <a:srgbClr val="0070C0"/>
                </a:solidFill>
              </a:rPr>
              <a:t>Tips to fix error while setup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</a:p>
          <a:p>
            <a:pPr algn="r"/>
            <a:endParaRPr lang="en-US" dirty="0">
              <a:solidFill>
                <a:srgbClr val="0070C0"/>
              </a:solidFill>
              <a:sym typeface="Wingdings" panose="05000000000000000000" pitchFamily="2" charset="2"/>
              <a:hlinkClick r:id="rId3"/>
            </a:endParaRPr>
          </a:p>
          <a:p>
            <a:pPr algn="r"/>
            <a:endParaRPr lang="en-US" b="1" dirty="0">
              <a:solidFill>
                <a:srgbClr val="0070C0"/>
              </a:solidFill>
              <a:sym typeface="Wingdings" panose="05000000000000000000" pitchFamily="2" charset="2"/>
              <a:hlinkClick r:id="rId3"/>
            </a:endParaRPr>
          </a:p>
          <a:p>
            <a:pPr algn="r"/>
            <a:r>
              <a:rPr lang="en-US" b="1" dirty="0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  <a:hlinkClick r:id="rId3"/>
              </a:rPr>
              <a:t>Pradeep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sym typeface="Wingdings" panose="05000000000000000000" pitchFamily="2" charset="2"/>
                <a:hlinkClick r:id="rId3"/>
              </a:rPr>
              <a:t>gupta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11E1FBD-DA2A-40C1-B77C-8CF7E0B06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708" y="432312"/>
            <a:ext cx="1190635" cy="117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632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Continuing: Https for </a:t>
            </a:r>
            <a:r>
              <a:rPr lang="en-US" dirty="0" err="1">
                <a:solidFill>
                  <a:srgbClr val="0070C0"/>
                </a:solidFill>
              </a:rPr>
              <a:t>solr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Once giving path of keytool.exe and press enter. It generate 4 lines of setting, put all these to below of (~/solr-6.6.2/bin/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solr.in.config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set SOLR_SSL_KEY_STORE=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etc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solr-ssl.keystore.jks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set SOLR_SSL_KEY_STORE_PASSWORD=secret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set SOLR_SSL_TRUST_STORE=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etc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solr-ssl.keystore.jks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set SOLR_SSL_TRUST_STORE_PASSWORD=secret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copy the generated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ssl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files from Sitecore9_repository (root directory) to the (~solr-6.6.1/service/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solr.in.Config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), and paste here.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Now again restart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services, hope it should work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as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https://localhost:8983/solr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9A719C8-13DC-4D58-9D70-09B4E1E7B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9988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Now it’s time to install: Sitecore Install Framework.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Open PowerShell as admin: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Run these below commands one by one carefully, sometimes it will take few moments so wait…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Register-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PSRepository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-Name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SitecoreGallery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–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SourceLocation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https://sitecore.myget.org/F/sc-powershell/api/v2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Install-Module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SitecoreInstallFramework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Update-Module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SitecoreInstallFramework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3552172-CE91-4997-AA9A-7125D2628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958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Sitecore Package for </a:t>
            </a:r>
            <a:r>
              <a:rPr lang="en-US" dirty="0" err="1">
                <a:solidFill>
                  <a:srgbClr val="0070C0"/>
                </a:solidFill>
              </a:rPr>
              <a:t>xp</a:t>
            </a:r>
            <a:r>
              <a:rPr lang="en-US" dirty="0">
                <a:solidFill>
                  <a:srgbClr val="0070C0"/>
                </a:solidFill>
              </a:rPr>
              <a:t> single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To add Sitecore packages in your sitecore9_Repository directory, you must download below packages by accessing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https://dev.sitecore.net/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And download “Sitecore 9.0.0 rev. 171002 (WDP XP0 packages).zip” by logged in with your credentials and extract this: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Sitecore 9.0.0 rev. 171002 (OnPrem)_single.scwdp.zip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Sitecore 9.0.0 rev. 171002 (OnPrem)_xp0xconnect.scwdp.zip</a:t>
            </a:r>
          </a:p>
          <a:p>
            <a:pPr marL="457200" lvl="1" indent="0">
              <a:buNone/>
            </a:pPr>
            <a:r>
              <a:rPr lang="fr-FR" b="1" dirty="0">
                <a:solidFill>
                  <a:schemeClr val="accent4">
                    <a:lumMod val="75000"/>
                  </a:schemeClr>
                </a:solidFill>
              </a:rPr>
              <a:t>XP0 Configuration files rev.171002.zip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2F1A7B1-BF4A-409E-B9F9-D40E0307F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4614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Sitecore configs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First of all we extract </a:t>
            </a:r>
            <a:r>
              <a:rPr lang="fr-FR" sz="1800" b="1" dirty="0">
                <a:solidFill>
                  <a:schemeClr val="accent4">
                    <a:lumMod val="75000"/>
                  </a:schemeClr>
                </a:solidFill>
              </a:rPr>
              <a:t>XP0 Configuration files rev.171002.zip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to ~/Sitecore9_Repository/Configs/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Now will open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sitecore-solr.json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xconnect-solr.json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and will check path and service name of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is correct or not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F06EC64-A77F-4834-A8DB-1AB6D8BB4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3586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SIFLess.exe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Now it’s time to take help of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SIFLess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, [for more info visit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Blog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]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Download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4"/>
              </a:rPr>
              <a:t>SIFLess.zip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and extract to ~/Sitecore9_Repository/SIF/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After this run SIFLess.exe and on EZ Mode fill all the field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Click on test once everything getting green checks, click on Generate button.</a:t>
            </a: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3FF465-FBEA-491E-A6FC-3362C7AF6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042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Continuing with sifless.exe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Now will run generated final script to create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sitecore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9 instance.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Open PowerShell as admin: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goto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to the path ~/Sitecore9_Repository/SIF/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./SIFXXXXX.PS1</a:t>
            </a:r>
          </a:p>
          <a:p>
            <a:pPr marL="457200" lvl="1" indent="0">
              <a:buNone/>
            </a:pPr>
            <a:endParaRPr lang="en-US" sz="14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Now Sitecore will be Installed. Congrats…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FBDA45C-8633-43C8-9B94-FFE265424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7715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  <a:hlinkClick r:id="rId3"/>
              </a:rPr>
              <a:t>Viet Hoang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’s Blog, Thanx Viet.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SIFLess.exe really great tool to save time and full-proof.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  <a:hlinkClick r:id="rId4"/>
              </a:rPr>
              <a:t>https://stackoverflow.com</a:t>
            </a:r>
            <a:endParaRPr lang="en-US" sz="1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@ The content in this PPT is only to help while setup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sitecore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9 on your local, with non-profitable.</a:t>
            </a:r>
          </a:p>
          <a:p>
            <a:endParaRPr lang="en-US" sz="1800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F634B6D-1F79-4BB2-A078-7B29D7AB1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8542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Any feedback?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60" y="1800665"/>
            <a:ext cx="9905999" cy="3990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As said, The biggest room in this world is the room for improvement. So, your suggestions would be deeply appreciated.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542F5E3-38B5-443B-A691-2FA3E45E5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283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Windows 10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Web deploy 3.6</a:t>
            </a:r>
          </a:p>
          <a:p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&amp; NSSM (to create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olr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web service)  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SQL 2016 or later Version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JRE 8 or later Version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SIF Installation Framework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Packages for XP Single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SIFLess.exe (For Quick Installation)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2208C37-EB23-4C5E-8D8F-5659F9530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688" y="1526684"/>
            <a:ext cx="1631351" cy="1000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EB6FD33-A20E-46D1-AA1E-3069E0A01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784" y="2421884"/>
            <a:ext cx="1013377" cy="1013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08EB98B-F3ED-4502-95E7-D80556EC4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0116" y="2542564"/>
            <a:ext cx="1914955" cy="10722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40AD65E-4A10-44CE-AE0E-3CF31DA3BE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4965" y="1228629"/>
            <a:ext cx="1338179" cy="1316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D5CF986-F40F-4F3C-8718-744B62F9A4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8788" y="3605224"/>
            <a:ext cx="1597219" cy="11917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3474715-B24A-468B-8325-A3FA087746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0845" y="344538"/>
            <a:ext cx="1806552" cy="11334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C8A56F0D-7790-41F4-9E7E-1CE33253BD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30525" y="3276740"/>
            <a:ext cx="1552510" cy="9522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AD61A29C-7C57-4AEA-97D0-93D47E1134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28438" y="3630317"/>
            <a:ext cx="2387800" cy="116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699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CHECKLIST BEFORE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Windows 10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.NET Framework 4.6.2 or later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Web Deploy 3.6 (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download URL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IIS Configured (with the help of “Turn Windows Features on and off”)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Create two directory as: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Sitecore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InstanceName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Sitecore9_Repository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Create Directory as ~/Sitecore9_Directory/License/ and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put the License.xml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77208F4-A5F9-4EFB-9376-EDF64DCE4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870" y="3585733"/>
            <a:ext cx="3595872" cy="22054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BCF1403-0A01-40A6-B444-0F5D8B627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8708" y="432312"/>
            <a:ext cx="1190635" cy="117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5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31770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Let’s start…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Install JRE 8 or later version, download from 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JRE</a:t>
            </a:r>
            <a:endParaRPr lang="en-US" sz="1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Set Environment as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JAVA_Home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, if not already created: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Right click on PC to select properties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From let top corner select Advanced System Settings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Under the Advanced Tab, select Environment Variable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Add new system Variable: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	Variable Name: JAVA_HOME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	Variable Value: path where JRE is installed like: c:/programfiles/java/jre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Now press OK - OK and OK.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9DE52EA4-5BE8-42BE-93FE-2431F4152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153" y="3112570"/>
            <a:ext cx="2733675" cy="167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5599332-0A20-417E-AD38-EFF2EFF73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8A4C0DB-4E9B-4A3B-B839-FFED75A6A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6208" y="5025059"/>
            <a:ext cx="62769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50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4"/>
            <a:ext cx="9905999" cy="4626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Here we are going to setup things with SQL 2017,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Install SQL Server 2017 if not, download from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SQL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Install SQL Management Studio 2017 if not, download from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4"/>
              </a:rPr>
              <a:t>SSMS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Install SQL Server Data Tool 2017 if not, download from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5"/>
              </a:rPr>
              <a:t>SSDT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EFD3705-0F88-4AEE-8529-BF7834C52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1837" y="3795933"/>
            <a:ext cx="2934528" cy="1751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5F8B1B6-35B8-4B1E-82F9-05C6145122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434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Solr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4"/>
            <a:ext cx="9905999" cy="4454361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Install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if not, download from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Solr-6.6.2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Extract zip file to Sitecore9_Repository directory 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Now open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cmd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as admin: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goto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to the path ~/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solr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/bin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solr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start</a:t>
            </a: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Once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started, access on your browser with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4"/>
              </a:rPr>
              <a:t>http://localhost:8983/solr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BEBD832-033A-4BEF-BA8A-411422AA0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478" y="3361689"/>
            <a:ext cx="5075827" cy="1719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81DAFAA-0F94-4AF9-8F49-8762FAAF0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2345" y="2866992"/>
            <a:ext cx="2335065" cy="1174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EC8BA12-4BD5-42F6-897D-399207F0BC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908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Nssm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Here we are creating web services for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with the help of NSSM.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Install NSSM if not, download from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NSSM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Extract zip file to Sitecore9_Repository directory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Now open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cmd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as admin: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goto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to the path ~/nssm-2.24/win64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nssm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install solr-6.6.2</a:t>
            </a:r>
          </a:p>
          <a:p>
            <a:pPr marL="457200" lvl="1" indent="0">
              <a:buNone/>
            </a:pP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36563B5-34DC-4457-A4F7-A1A539757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330" y="4415510"/>
            <a:ext cx="6481388" cy="2176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7A9A7D6-5283-47D4-A465-BCA50FB4E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230" y="2576563"/>
            <a:ext cx="1219370" cy="1219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002E3BF-8877-4401-A283-43D3F90A4B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7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Continue with </a:t>
            </a:r>
            <a:r>
              <a:rPr lang="en-US" dirty="0" err="1">
                <a:solidFill>
                  <a:srgbClr val="0070C0"/>
                </a:solidFill>
              </a:rPr>
              <a:t>nssm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7413"/>
            <a:ext cx="9905999" cy="3990536"/>
          </a:xfrm>
        </p:spPr>
        <p:txBody>
          <a:bodyPr>
            <a:normAutofit fontScale="92500"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Once run the command to install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nssm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for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, will open a popup: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Path: 		~/</a:t>
            </a:r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solr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/bin/solr.cmd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Startup Directory: 	will be automatically filled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Arguments: 	start –f –p 8983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Once clicked on OK will show another popup as success.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Service “Service Name” installed Successfully.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Please note after success fully creation for web services of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, please check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services is running or not?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If not, start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solr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service.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May be it will be paused automatically and while trying to start/restart getting error as “contact to admin” etc.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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In this case try to install another version of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nssm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by clicking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here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and follow all the above steps on this slide.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30AB264-0996-44E0-A0F1-6A8D111A2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215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lum bright="70000" contrast="-7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35CCE8-E217-4D40-84B7-68A06CE4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solr</a:t>
            </a:r>
            <a:r>
              <a:rPr lang="en-US" dirty="0">
                <a:solidFill>
                  <a:srgbClr val="0070C0"/>
                </a:solidFill>
              </a:rPr>
              <a:t> as 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D4B3F-CCD0-4115-B766-68FD3A83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665"/>
            <a:ext cx="9905999" cy="399053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Add solrssl.ps1 to Sitecore9_Repository if not, download from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solrssl.ps1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Now open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as admin: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goto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to the path ~/sitecore9_repository/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./solrssl.ps1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May be you will get error as: “running script is disabled on your system”, in this case run below command: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Set-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ExecutionPolicy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-Scope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CurrentUser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 Unrestricted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After this script will ask to enter path for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keytool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(which will be found from </a:t>
            </a:r>
            <a:r>
              <a:rPr lang="en-US" sz="1800">
                <a:solidFill>
                  <a:schemeClr val="tx2">
                    <a:lumMod val="75000"/>
                  </a:schemeClr>
                </a:solidFill>
              </a:rPr>
              <a:t>~program files/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java/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jre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/bin/keytool.exe)</a:t>
            </a: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708B95F-EC01-42A3-A878-E10C4DC46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183" y="569626"/>
            <a:ext cx="1197577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0713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400</TotalTime>
  <Words>773</Words>
  <Application>Microsoft Office PowerPoint</Application>
  <PresentationFormat>Custom</PresentationFormat>
  <Paragraphs>129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Circuit</vt:lpstr>
      <vt:lpstr>Guideline: sitecore 9 installation</vt:lpstr>
      <vt:lpstr>Prerequisites</vt:lpstr>
      <vt:lpstr>CHECKLIST BEFORE START</vt:lpstr>
      <vt:lpstr>Let’s start…</vt:lpstr>
      <vt:lpstr>SQL server</vt:lpstr>
      <vt:lpstr>Solr</vt:lpstr>
      <vt:lpstr>Nssm</vt:lpstr>
      <vt:lpstr>Continue with nssm</vt:lpstr>
      <vt:lpstr>solr as https</vt:lpstr>
      <vt:lpstr>Continuing: Https for solr</vt:lpstr>
      <vt:lpstr>SIF</vt:lpstr>
      <vt:lpstr>Sitecore Package for xp single</vt:lpstr>
      <vt:lpstr>Sitecore configs</vt:lpstr>
      <vt:lpstr>SIFLess.exe</vt:lpstr>
      <vt:lpstr>Continuing with sifless.exe</vt:lpstr>
      <vt:lpstr>References</vt:lpstr>
      <vt:lpstr>Any feedback?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Pradeep</dc:creator>
  <cp:lastModifiedBy>home</cp:lastModifiedBy>
  <cp:revision>131</cp:revision>
  <dcterms:created xsi:type="dcterms:W3CDTF">2017-12-11T05:45:16Z</dcterms:created>
  <dcterms:modified xsi:type="dcterms:W3CDTF">2020-10-16T11:55:03Z</dcterms:modified>
</cp:coreProperties>
</file>