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0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8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79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83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40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4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07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8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1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59BF2-CD50-49FC-B7CC-37EC4011857F}" type="datetimeFigureOut">
              <a:rPr lang="fr-FR" smtClean="0"/>
              <a:t>07/10/2016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A6A7B-3A28-4EE2-A3FD-BD9BA7C675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0331" y="136869"/>
            <a:ext cx="3529441" cy="36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Vatin</dc:creator>
  <cp:lastModifiedBy>Jerome Vatin</cp:lastModifiedBy>
  <cp:revision>4</cp:revision>
  <cp:lastPrinted>2016-10-07T17:59:54Z</cp:lastPrinted>
  <dcterms:created xsi:type="dcterms:W3CDTF">2016-10-07T17:25:29Z</dcterms:created>
  <dcterms:modified xsi:type="dcterms:W3CDTF">2016-10-10T16:32:13Z</dcterms:modified>
</cp:coreProperties>
</file>