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TESH BADE" initials="SB" lastIdx="1" clrIdx="0">
    <p:extLst>
      <p:ext uri="{19B8F6BF-5375-455C-9EA6-DF929625EA0E}">
        <p15:presenceInfo xmlns:p15="http://schemas.microsoft.com/office/powerpoint/2012/main" userId="a5e6ed5d673aa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30T20:59:55.45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CE16-06F5-4E2A-91B7-08B639FD5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LAMP Server using Ansible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142E-4D67-4BE1-A2DB-3C4D70E49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Sitesh Bade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14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B638-7772-40C7-84A9-4E74329B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Playbook- LAMP Server [</a:t>
            </a:r>
            <a:r>
              <a:rPr lang="en-US" dirty="0" err="1"/>
              <a:t>Linux,Apache,Mysql</a:t>
            </a:r>
            <a:r>
              <a:rPr lang="en-US" dirty="0"/>
              <a:t> &amp;PHP)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468D9-899A-45EB-A474-802602C8F5F9}"/>
              </a:ext>
            </a:extLst>
          </p:cNvPr>
          <p:cNvSpPr txBox="1"/>
          <p:nvPr/>
        </p:nvSpPr>
        <p:spPr>
          <a:xfrm>
            <a:off x="680321" y="2292626"/>
            <a:ext cx="10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playbook from </a:t>
            </a:r>
            <a:r>
              <a:rPr lang="en-US" dirty="0" err="1"/>
              <a:t>github</a:t>
            </a:r>
            <a:r>
              <a:rPr lang="en-US" dirty="0"/>
              <a:t> repo:  https://github.com/siteshbade/Ansible_LAMP_playbook.git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32C2A4-2724-445E-A07D-CC60B353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23783" cy="3599316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Run ansible playbook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C012B7-F2BD-40EB-B456-91E21E5F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3215821"/>
            <a:ext cx="1182093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7E7B-573A-4807-A2D8-45BBC94D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client/host : validate whether LAMP is installed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9BFCF-D30C-4211-BEE9-3C700E5FF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1078"/>
            <a:ext cx="10416209" cy="4717774"/>
          </a:xfrm>
        </p:spPr>
      </p:pic>
    </p:spTree>
    <p:extLst>
      <p:ext uri="{BB962C8B-B14F-4D97-AF65-F5344CB8AC3E}">
        <p14:creationId xmlns:p14="http://schemas.microsoft.com/office/powerpoint/2010/main" val="6993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E54F-3A7D-403D-A129-AD0BC768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is accessible using server ip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ADDCC-8D6C-4FD1-A395-735DE120D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7" y="2106308"/>
            <a:ext cx="10185745" cy="3221065"/>
          </a:xfrm>
        </p:spPr>
      </p:pic>
    </p:spTree>
    <p:extLst>
      <p:ext uri="{BB962C8B-B14F-4D97-AF65-F5344CB8AC3E}">
        <p14:creationId xmlns:p14="http://schemas.microsoft.com/office/powerpoint/2010/main" val="35851060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60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Create LAMP Server using Ansible</vt:lpstr>
      <vt:lpstr>Playbook- LAMP Server [Linux,Apache,Mysql &amp;PHP)</vt:lpstr>
      <vt:lpstr>On client/host : validate whether LAMP is installed</vt:lpstr>
      <vt:lpstr>Apache is accessible using server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LAMP Server using Ansible</dc:title>
  <dc:creator>SITESH BADE</dc:creator>
  <cp:lastModifiedBy>SITESH BADE</cp:lastModifiedBy>
  <cp:revision>2</cp:revision>
  <dcterms:created xsi:type="dcterms:W3CDTF">2021-05-30T15:23:25Z</dcterms:created>
  <dcterms:modified xsi:type="dcterms:W3CDTF">2021-05-30T15:44:04Z</dcterms:modified>
</cp:coreProperties>
</file>