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tableStyles" Target="tableStyle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3" name=""/>
        <p:cNvGrpSpPr/>
        <p:nvPr/>
      </p:nvGrpSpPr>
      <p:grpSpPr>
        <a:xfrm>
          <a:off x="0" y="0"/>
          <a:ext cx="0" cy="0"/>
          <a:chOff x="0" y="0"/>
          <a:chExt cx="0" cy="0"/>
        </a:xfrm>
      </p:grpSpPr>
      <p:sp>
        <p:nvSpPr>
          <p:cNvPr id="104864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8"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7" name=""/>
        <p:cNvGrpSpPr/>
        <p:nvPr/>
      </p:nvGrpSpPr>
      <p:grpSpPr>
        <a:xfrm>
          <a:off x="0" y="0"/>
          <a:ext cx="0" cy="0"/>
          <a:chOff x="0" y="0"/>
          <a:chExt cx="0" cy="0"/>
        </a:xfrm>
      </p:grpSpPr>
      <p:sp>
        <p:nvSpPr>
          <p:cNvPr id="1048614" name="Title 1"/>
          <p:cNvSpPr>
            <a:spLocks noGrp="1"/>
          </p:cNvSpPr>
          <p:nvPr>
            <p:ph type="title"/>
          </p:nvPr>
        </p:nvSpPr>
        <p:spPr/>
        <p:txBody>
          <a:bodyPr/>
          <a:p>
            <a:r>
              <a:rPr altLang="zh-CN" lang="en-US" smtClean="0"/>
              <a:t>Click to edit Master title style</a:t>
            </a:r>
            <a:endParaRPr dirty="0" lang="en-US"/>
          </a:p>
        </p:txBody>
      </p:sp>
      <p:sp>
        <p:nvSpPr>
          <p:cNvPr id="1048615"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7" name="Footer Placeholder 4"/>
          <p:cNvSpPr>
            <a:spLocks noGrp="1"/>
          </p:cNvSpPr>
          <p:nvPr>
            <p:ph type="ftr" sz="quarter" idx="11"/>
          </p:nvPr>
        </p:nvSpPr>
        <p:spPr/>
        <p:txBody>
          <a:bodyPr/>
          <a:p>
            <a:endParaRPr altLang="en-US" lang="zh-CN"/>
          </a:p>
        </p:txBody>
      </p:sp>
      <p:sp>
        <p:nvSpPr>
          <p:cNvPr id="104861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4" name=""/>
        <p:cNvGrpSpPr/>
        <p:nvPr/>
      </p:nvGrpSpPr>
      <p:grpSpPr>
        <a:xfrm>
          <a:off x="0" y="0"/>
          <a:ext cx="0" cy="0"/>
          <a:chOff x="0" y="0"/>
          <a:chExt cx="0" cy="0"/>
        </a:xfrm>
      </p:grpSpPr>
      <p:sp>
        <p:nvSpPr>
          <p:cNvPr id="1048598"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599"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1" name="Footer Placeholder 4"/>
          <p:cNvSpPr>
            <a:spLocks noGrp="1"/>
          </p:cNvSpPr>
          <p:nvPr>
            <p:ph type="ftr" sz="quarter" idx="11"/>
          </p:nvPr>
        </p:nvSpPr>
        <p:spPr/>
        <p:txBody>
          <a:bodyPr/>
          <a:p>
            <a:endParaRPr altLang="en-US" lang="zh-CN"/>
          </a:p>
        </p:txBody>
      </p:sp>
      <p:sp>
        <p:nvSpPr>
          <p:cNvPr id="104860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5" name=""/>
        <p:cNvGrpSpPr/>
        <p:nvPr/>
      </p:nvGrpSpPr>
      <p:grpSpPr>
        <a:xfrm>
          <a:off x="0" y="0"/>
          <a:ext cx="0" cy="0"/>
          <a:chOff x="0" y="0"/>
          <a:chExt cx="0" cy="0"/>
        </a:xfrm>
      </p:grpSpPr>
      <p:sp>
        <p:nvSpPr>
          <p:cNvPr id="1048603" name="Title 1"/>
          <p:cNvSpPr>
            <a:spLocks noGrp="1"/>
          </p:cNvSpPr>
          <p:nvPr>
            <p:ph type="title"/>
          </p:nvPr>
        </p:nvSpPr>
        <p:spPr/>
        <p:txBody>
          <a:bodyPr/>
          <a:p>
            <a:r>
              <a:rPr altLang="zh-CN" lang="en-US" smtClean="0"/>
              <a:t>Click to edit Master title style</a:t>
            </a:r>
            <a:endParaRPr dirty="0" lang="en-US"/>
          </a:p>
        </p:txBody>
      </p:sp>
      <p:sp>
        <p:nvSpPr>
          <p:cNvPr id="1048604"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6" name="Footer Placeholder 4"/>
          <p:cNvSpPr>
            <a:spLocks noGrp="1"/>
          </p:cNvSpPr>
          <p:nvPr>
            <p:ph type="ftr" sz="quarter" idx="11"/>
          </p:nvPr>
        </p:nvSpPr>
        <p:spPr/>
        <p:txBody>
          <a:bodyPr/>
          <a:p>
            <a:endParaRPr altLang="en-US" lang="zh-CN"/>
          </a:p>
        </p:txBody>
      </p:sp>
      <p:sp>
        <p:nvSpPr>
          <p:cNvPr id="104860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8" name=""/>
        <p:cNvGrpSpPr/>
        <p:nvPr/>
      </p:nvGrpSpPr>
      <p:grpSpPr>
        <a:xfrm>
          <a:off x="0" y="0"/>
          <a:ext cx="0" cy="0"/>
          <a:chOff x="0" y="0"/>
          <a:chExt cx="0" cy="0"/>
        </a:xfrm>
      </p:grpSpPr>
      <p:sp>
        <p:nvSpPr>
          <p:cNvPr id="1048619"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20"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2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4"/>
          <p:cNvSpPr>
            <a:spLocks noGrp="1"/>
          </p:cNvSpPr>
          <p:nvPr>
            <p:ph type="ftr" sz="quarter" idx="11"/>
          </p:nvPr>
        </p:nvSpPr>
        <p:spPr/>
        <p:txBody>
          <a:bodyPr/>
          <a:p>
            <a:endParaRPr altLang="en-US" lang="zh-CN"/>
          </a:p>
        </p:txBody>
      </p:sp>
      <p:sp>
        <p:nvSpPr>
          <p:cNvPr id="104862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9" name=""/>
        <p:cNvGrpSpPr/>
        <p:nvPr/>
      </p:nvGrpSpPr>
      <p:grpSpPr>
        <a:xfrm>
          <a:off x="0" y="0"/>
          <a:ext cx="0" cy="0"/>
          <a:chOff x="0" y="0"/>
          <a:chExt cx="0" cy="0"/>
        </a:xfrm>
      </p:grpSpPr>
      <p:sp>
        <p:nvSpPr>
          <p:cNvPr id="1048624" name="Title 1"/>
          <p:cNvSpPr>
            <a:spLocks noGrp="1"/>
          </p:cNvSpPr>
          <p:nvPr>
            <p:ph type="title"/>
          </p:nvPr>
        </p:nvSpPr>
        <p:spPr/>
        <p:txBody>
          <a:bodyPr/>
          <a:p>
            <a:r>
              <a:rPr altLang="zh-CN" lang="en-US" smtClean="0"/>
              <a:t>Click to edit Master title style</a:t>
            </a:r>
            <a:endParaRPr dirty="0" lang="en-US"/>
          </a:p>
        </p:txBody>
      </p:sp>
      <p:sp>
        <p:nvSpPr>
          <p:cNvPr id="1048625"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6"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8" name="Footer Placeholder 5"/>
          <p:cNvSpPr>
            <a:spLocks noGrp="1"/>
          </p:cNvSpPr>
          <p:nvPr>
            <p:ph type="ftr" sz="quarter" idx="11"/>
          </p:nvPr>
        </p:nvSpPr>
        <p:spPr/>
        <p:txBody>
          <a:bodyPr/>
          <a:p>
            <a:endParaRPr altLang="en-US" lang="zh-CN"/>
          </a:p>
        </p:txBody>
      </p:sp>
      <p:sp>
        <p:nvSpPr>
          <p:cNvPr id="1048629"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0" name=""/>
        <p:cNvGrpSpPr/>
        <p:nvPr/>
      </p:nvGrpSpPr>
      <p:grpSpPr>
        <a:xfrm>
          <a:off x="0" y="0"/>
          <a:ext cx="0" cy="0"/>
          <a:chOff x="0" y="0"/>
          <a:chExt cx="0" cy="0"/>
        </a:xfrm>
      </p:grpSpPr>
      <p:sp>
        <p:nvSpPr>
          <p:cNvPr id="1048630"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31"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2"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3"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4"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5"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6" name="Footer Placeholder 7"/>
          <p:cNvSpPr>
            <a:spLocks noGrp="1"/>
          </p:cNvSpPr>
          <p:nvPr>
            <p:ph type="ftr" sz="quarter" idx="11"/>
          </p:nvPr>
        </p:nvSpPr>
        <p:spPr/>
        <p:txBody>
          <a:bodyPr/>
          <a:p>
            <a:endParaRPr altLang="en-US" lang="zh-CN"/>
          </a:p>
        </p:txBody>
      </p:sp>
      <p:sp>
        <p:nvSpPr>
          <p:cNvPr id="1048637"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3" name=""/>
        <p:cNvGrpSpPr/>
        <p:nvPr/>
      </p:nvGrpSpPr>
      <p:grpSpPr>
        <a:xfrm>
          <a:off x="0" y="0"/>
          <a:ext cx="0" cy="0"/>
          <a:chOff x="0" y="0"/>
          <a:chExt cx="0" cy="0"/>
        </a:xfrm>
      </p:grpSpPr>
      <p:sp>
        <p:nvSpPr>
          <p:cNvPr id="1048594" name="Title 1"/>
          <p:cNvSpPr>
            <a:spLocks noGrp="1"/>
          </p:cNvSpPr>
          <p:nvPr>
            <p:ph type="title"/>
          </p:nvPr>
        </p:nvSpPr>
        <p:spPr/>
        <p:txBody>
          <a:bodyPr/>
          <a:p>
            <a:r>
              <a:rPr altLang="zh-CN" lang="en-US" smtClean="0"/>
              <a:t>Click to edit Master title style</a:t>
            </a:r>
            <a:endParaRPr dirty="0" lang="en-US"/>
          </a:p>
        </p:txBody>
      </p:sp>
      <p:sp>
        <p:nvSpPr>
          <p:cNvPr id="1048595"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6" name="Footer Placeholder 3"/>
          <p:cNvSpPr>
            <a:spLocks noGrp="1"/>
          </p:cNvSpPr>
          <p:nvPr>
            <p:ph type="ftr" sz="quarter" idx="11"/>
          </p:nvPr>
        </p:nvSpPr>
        <p:spPr/>
        <p:txBody>
          <a:bodyPr/>
          <a:p>
            <a:endParaRPr altLang="en-US" lang="zh-CN"/>
          </a:p>
        </p:txBody>
      </p:sp>
      <p:sp>
        <p:nvSpPr>
          <p:cNvPr id="1048597"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1" name=""/>
        <p:cNvGrpSpPr/>
        <p:nvPr/>
      </p:nvGrpSpPr>
      <p:grpSpPr>
        <a:xfrm>
          <a:off x="0" y="0"/>
          <a:ext cx="0" cy="0"/>
          <a:chOff x="0" y="0"/>
          <a:chExt cx="0" cy="0"/>
        </a:xfrm>
      </p:grpSpPr>
      <p:sp>
        <p:nvSpPr>
          <p:cNvPr id="1048638"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2"/>
          <p:cNvSpPr>
            <a:spLocks noGrp="1"/>
          </p:cNvSpPr>
          <p:nvPr>
            <p:ph type="ftr" sz="quarter" idx="11"/>
          </p:nvPr>
        </p:nvSpPr>
        <p:spPr/>
        <p:txBody>
          <a:bodyPr/>
          <a:p>
            <a:endParaRPr altLang="en-US" lang="zh-CN"/>
          </a:p>
        </p:txBody>
      </p:sp>
      <p:sp>
        <p:nvSpPr>
          <p:cNvPr id="1048640"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2" name=""/>
        <p:cNvGrpSpPr/>
        <p:nvPr/>
      </p:nvGrpSpPr>
      <p:grpSpPr>
        <a:xfrm>
          <a:off x="0" y="0"/>
          <a:ext cx="0" cy="0"/>
          <a:chOff x="0" y="0"/>
          <a:chExt cx="0" cy="0"/>
        </a:xfrm>
      </p:grpSpPr>
      <p:sp>
        <p:nvSpPr>
          <p:cNvPr id="1048641"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42"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3"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44"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5" name="Footer Placeholder 5"/>
          <p:cNvSpPr>
            <a:spLocks noGrp="1"/>
          </p:cNvSpPr>
          <p:nvPr>
            <p:ph type="ftr" sz="quarter" idx="11"/>
          </p:nvPr>
        </p:nvSpPr>
        <p:spPr/>
        <p:txBody>
          <a:bodyPr/>
          <a:p>
            <a:endParaRPr altLang="en-US" lang="zh-CN"/>
          </a:p>
        </p:txBody>
      </p:sp>
      <p:sp>
        <p:nvSpPr>
          <p:cNvPr id="1048646"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6" name=""/>
        <p:cNvGrpSpPr/>
        <p:nvPr/>
      </p:nvGrpSpPr>
      <p:grpSpPr>
        <a:xfrm>
          <a:off x="0" y="0"/>
          <a:ext cx="0" cy="0"/>
          <a:chOff x="0" y="0"/>
          <a:chExt cx="0" cy="0"/>
        </a:xfrm>
      </p:grpSpPr>
      <p:sp>
        <p:nvSpPr>
          <p:cNvPr id="1048608"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9"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10"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1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2" name="Footer Placeholder 5"/>
          <p:cNvSpPr>
            <a:spLocks noGrp="1"/>
          </p:cNvSpPr>
          <p:nvPr>
            <p:ph type="ftr" sz="quarter" idx="11"/>
          </p:nvPr>
        </p:nvSpPr>
        <p:spPr/>
        <p:txBody>
          <a:bodyPr/>
          <a:p>
            <a:endParaRPr altLang="en-US" lang="zh-CN"/>
          </a:p>
        </p:txBody>
      </p:sp>
      <p:sp>
        <p:nvSpPr>
          <p:cNvPr id="104861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6"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86" name="Title 1"/>
          <p:cNvSpPr>
            <a:spLocks noGrp="1"/>
          </p:cNvSpPr>
          <p:nvPr>
            <p:ph type="ctrTitle"/>
          </p:nvPr>
        </p:nvSpPr>
        <p:spPr/>
        <p:txBody>
          <a:bodyPr/>
          <a:p>
            <a:r>
              <a:rPr altLang="zh-CN" lang="en-US"/>
              <a:t>M</a:t>
            </a:r>
            <a:r>
              <a:rPr altLang="zh-CN" lang="en-US"/>
              <a:t>A</a:t>
            </a:r>
            <a:r>
              <a:rPr altLang="zh-CN" lang="en-US"/>
              <a:t>K</a:t>
            </a:r>
            <a:r>
              <a:rPr altLang="en-US" lang="tr-TR"/>
              <a:t>İ</a:t>
            </a:r>
            <a:r>
              <a:rPr altLang="en-US" lang="en-US"/>
              <a:t>N</a:t>
            </a:r>
            <a:r>
              <a:rPr altLang="en-US" lang="en-US"/>
              <a:t>A</a:t>
            </a:r>
            <a:r>
              <a:rPr altLang="en-US" lang="en-US"/>
              <a:t> </a:t>
            </a:r>
            <a:r>
              <a:rPr altLang="en-US" lang="en-US"/>
              <a:t>M</a:t>
            </a:r>
            <a:r>
              <a:rPr altLang="en-US" lang="tr-TR"/>
              <a:t>ÜHENDİSİ </a:t>
            </a:r>
            <a:endParaRPr altLang="zh-CN" lang="en-US"/>
          </a:p>
        </p:txBody>
      </p:sp>
      <p:sp>
        <p:nvSpPr>
          <p:cNvPr id="1048587" name="Subtitle 2"/>
          <p:cNvSpPr>
            <a:spLocks noGrp="1"/>
          </p:cNvSpPr>
          <p:nvPr>
            <p:ph type="subTitle" idx="1"/>
          </p:nvPr>
        </p:nvSpPr>
        <p:spPr>
          <a:xfrm>
            <a:off x="1143000" y="3602038"/>
            <a:ext cx="6833064" cy="2904183"/>
          </a:xfrm>
        </p:spPr>
        <p:txBody>
          <a:bodyPr>
            <a:normAutofit fontScale="66667" lnSpcReduction="20000"/>
          </a:bodyPr>
          <a:p>
            <a:r>
              <a:rPr altLang="zh-CN" lang="en-US"/>
              <a:t>M</a:t>
            </a:r>
            <a:r>
              <a:rPr altLang="zh-CN" lang="en-US"/>
              <a:t>a</a:t>
            </a:r>
            <a:r>
              <a:rPr altLang="zh-CN" lang="en-US"/>
              <a:t>k</a:t>
            </a:r>
            <a:r>
              <a:rPr altLang="zh-CN" lang="en-US"/>
              <a:t>i</a:t>
            </a:r>
            <a:r>
              <a:rPr altLang="zh-CN" lang="en-US"/>
              <a:t>n</a:t>
            </a:r>
            <a:r>
              <a:rPr altLang="zh-CN" lang="en-US"/>
              <a:t>a</a:t>
            </a:r>
            <a:r>
              <a:rPr altLang="zh-CN" lang="en-US"/>
              <a:t> </a:t>
            </a:r>
            <a:r>
              <a:rPr altLang="zh-CN" lang="en-US"/>
              <a:t>m</a:t>
            </a:r>
            <a:r>
              <a:rPr altLang="en-US" lang="tr-TR"/>
              <a:t>ühendisi </a:t>
            </a:r>
            <a:r>
              <a:rPr altLang="en-US" lang="en-US"/>
              <a:t>n</a:t>
            </a:r>
            <a:r>
              <a:rPr altLang="en-US" lang="en-US"/>
              <a:t>e</a:t>
            </a:r>
            <a:r>
              <a:rPr altLang="en-US" lang="en-US"/>
              <a:t> </a:t>
            </a:r>
            <a:r>
              <a:rPr altLang="en-US" lang="en-US"/>
              <a:t>i</a:t>
            </a:r>
            <a:r>
              <a:rPr altLang="en-US" lang="tr-TR"/>
              <a:t>ş </a:t>
            </a:r>
            <a:r>
              <a:rPr altLang="en-US" lang="en-US"/>
              <a:t>yapar</a:t>
            </a:r>
            <a:r>
              <a:rPr altLang="en-US" lang="en-US"/>
              <a:t>?</a:t>
            </a:r>
            <a:endParaRPr altLang="zh-CN" lang="en-US"/>
          </a:p>
          <a:p>
            <a:r>
              <a:rPr altLang="en-US" lang="en-US"/>
              <a:t>Makine mühendisliği, mekanik, dinamik, termodinamik, malzeme bilimi, yapısal analiz ve elektrik dahil olmak üzere temel alanların anlaşılmasını gerektirir.</a:t>
            </a:r>
            <a:endParaRPr altLang="zh-CN" lang="en-US"/>
          </a:p>
          <a:p>
            <a:r>
              <a:rPr altLang="en-US" lang="en-US"/>
              <a:t>Makine mühendisleri bilgisayar destekli tasarım (CAD), bilgisayar destekli üretim (CAM), ürün yaşam döngü analizi vb. araçları tasarlama ve analiz için kullanır.</a:t>
            </a:r>
            <a:endParaRPr altLang="zh-CN" lang="en-US"/>
          </a:p>
          <a:p>
            <a:r>
              <a:rPr altLang="en-US" lang="en-US"/>
              <a:t>Makine mühendisleri, üretim tesisleri, endüstriyel ekipman, makine, ısıtma, havalandırma ve soğutma sistemi, taşıma sistemleri, uçak, su taşıtı, robotik, tıbbi cihazlar, silahlar vb. araçların mekanik, ısı, akışkan parça ve sistemlerinin tasarım ve verim hesaplarını ve çizimlerini yapar.</a:t>
            </a:r>
            <a:endParaRPr altLang="zh-CN" lang="en-US"/>
          </a:p>
          <a:p>
            <a:r>
              <a:rPr altLang="en-US" lang="en-US"/>
              <a:t>Makine mühendisliği, makinelerin tasarımını, üretimini ve işletimini içeren mühendislik dalıdır.</a:t>
            </a:r>
            <a:endParaRPr altLang="zh-CN"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88" name=""/>
          <p:cNvSpPr>
            <a:spLocks noGrp="1"/>
          </p:cNvSpPr>
          <p:nvPr>
            <p:ph type="ctrTitle"/>
          </p:nvPr>
        </p:nvSpPr>
        <p:spPr>
          <a:xfrm>
            <a:off x="372834" y="193098"/>
            <a:ext cx="8196418" cy="2054277"/>
          </a:xfrm>
        </p:spPr>
        <p:txBody>
          <a:bodyPr/>
          <a:p>
            <a:r>
              <a:rPr lang="en-US"/>
              <a:t>M</a:t>
            </a:r>
            <a:r>
              <a:rPr lang="en-US"/>
              <a:t>A</a:t>
            </a:r>
            <a:r>
              <a:rPr lang="en-US"/>
              <a:t>K</a:t>
            </a:r>
            <a:r>
              <a:rPr altLang="en-US" lang="tr-TR"/>
              <a:t>İ</a:t>
            </a:r>
            <a:r>
              <a:rPr altLang="en-US" lang="en-US"/>
              <a:t>N</a:t>
            </a:r>
            <a:r>
              <a:rPr altLang="en-US" lang="en-US"/>
              <a:t>A</a:t>
            </a:r>
            <a:r>
              <a:rPr altLang="en-US" lang="en-US"/>
              <a:t> </a:t>
            </a:r>
            <a:r>
              <a:rPr altLang="en-US" lang="en-US"/>
              <a:t>M</a:t>
            </a:r>
            <a:r>
              <a:rPr altLang="en-US" lang="tr-TR"/>
              <a:t>ÜHENDİSİ </a:t>
            </a:r>
            <a:r>
              <a:rPr altLang="en-US" lang="tr-TR"/>
              <a:t>İ</a:t>
            </a:r>
            <a:r>
              <a:rPr altLang="en-US" lang="en-US"/>
              <a:t>M</a:t>
            </a:r>
            <a:r>
              <a:rPr altLang="en-US" lang="en-US"/>
              <a:t>K</a:t>
            </a:r>
            <a:r>
              <a:rPr altLang="en-US" lang="en-US"/>
              <a:t>A</a:t>
            </a:r>
            <a:r>
              <a:rPr altLang="en-US" lang="en-US"/>
              <a:t>N</a:t>
            </a:r>
            <a:r>
              <a:rPr altLang="en-US" lang="en-US"/>
              <a:t>L</a:t>
            </a:r>
            <a:r>
              <a:rPr altLang="en-US" lang="en-US"/>
              <a:t>ARI </a:t>
            </a:r>
            <a:r>
              <a:rPr altLang="en-US" lang="en-US"/>
              <a:t>N</a:t>
            </a:r>
            <a:r>
              <a:rPr altLang="en-US" lang="en-US"/>
              <a:t>E</a:t>
            </a:r>
            <a:r>
              <a:rPr altLang="en-US" lang="en-US"/>
              <a:t>D</a:t>
            </a:r>
            <a:r>
              <a:rPr altLang="en-US" lang="tr-TR"/>
              <a:t>İ</a:t>
            </a:r>
            <a:r>
              <a:rPr altLang="en-US" lang="en-US"/>
              <a:t>R</a:t>
            </a:r>
            <a:r>
              <a:rPr altLang="en-US" lang="en-US"/>
              <a:t>?</a:t>
            </a:r>
            <a:endParaRPr lang="tr-TR"/>
          </a:p>
        </p:txBody>
      </p:sp>
      <p:sp>
        <p:nvSpPr>
          <p:cNvPr id="1048589" name=""/>
          <p:cNvSpPr>
            <a:spLocks noGrp="1"/>
          </p:cNvSpPr>
          <p:nvPr>
            <p:ph type="subTitle" idx="1"/>
          </p:nvPr>
        </p:nvSpPr>
        <p:spPr>
          <a:xfrm>
            <a:off x="72028" y="2463981"/>
            <a:ext cx="9127251" cy="4313517"/>
          </a:xfrm>
        </p:spPr>
        <p:txBody>
          <a:bodyPr/>
          <a:p>
            <a:r>
              <a:rPr lang="en-US"/>
              <a:t>Makine Mühendisliği mezunları, kamuda ve özel sektörde öncelikli olarak istihdam edilirler.</a:t>
            </a:r>
            <a:endParaRPr lang="tr-TR"/>
          </a:p>
          <a:p>
            <a:r>
              <a:rPr lang="en-US"/>
              <a:t>Makine mühendisleri;</a:t>
            </a:r>
            <a:endParaRPr lang="tr-TR"/>
          </a:p>
          <a:p>
            <a:r>
              <a:rPr lang="en-US"/>
              <a:t>Biyoteknoloji</a:t>
            </a:r>
            <a:endParaRPr lang="tr-TR"/>
          </a:p>
          <a:p>
            <a:r>
              <a:rPr lang="en-US"/>
              <a:t>İmalat sanayi</a:t>
            </a:r>
            <a:endParaRPr lang="tr-TR"/>
          </a:p>
          <a:p>
            <a:r>
              <a:rPr lang="en-US"/>
              <a:t>İnşaat sektörü</a:t>
            </a:r>
            <a:endParaRPr lang="tr-TR"/>
          </a:p>
          <a:p>
            <a:r>
              <a:rPr lang="en-US"/>
              <a:t>Kimya, gıda ve ilaç sanayi</a:t>
            </a:r>
            <a:endParaRPr lang="tr-TR"/>
          </a:p>
          <a:p>
            <a:r>
              <a:rPr lang="en-US"/>
              <a:t>Enerji sektörü</a:t>
            </a:r>
            <a:endParaRPr lang="tr-TR"/>
          </a:p>
          <a:p>
            <a:r>
              <a:rPr lang="en-US"/>
              <a:t>Tekstil sektörü</a:t>
            </a:r>
            <a:endParaRPr lang="tr-TR"/>
          </a:p>
          <a:p>
            <a:r>
              <a:rPr lang="en-US"/>
              <a:t>Savunma sistemleri gibi pek çok kariyer yapma olanağına sahiptir.</a:t>
            </a:r>
            <a:endParaRPr lang="tr-T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0" name=""/>
          <p:cNvSpPr>
            <a:spLocks noGrp="1"/>
          </p:cNvSpPr>
          <p:nvPr>
            <p:ph type="ctrTitle"/>
          </p:nvPr>
        </p:nvSpPr>
        <p:spPr>
          <a:xfrm>
            <a:off x="685800" y="142703"/>
            <a:ext cx="7772400" cy="2591694"/>
          </a:xfrm>
        </p:spPr>
        <p:txBody>
          <a:bodyPr/>
          <a:p>
            <a:r>
              <a:rPr lang="en-US"/>
              <a:t>M</a:t>
            </a:r>
            <a:r>
              <a:rPr lang="en-US"/>
              <a:t>A</a:t>
            </a:r>
            <a:r>
              <a:rPr lang="en-US"/>
              <a:t>K</a:t>
            </a:r>
            <a:r>
              <a:rPr altLang="en-US" lang="tr-TR"/>
              <a:t>İ</a:t>
            </a:r>
            <a:r>
              <a:rPr altLang="en-US" lang="en-US"/>
              <a:t>N</a:t>
            </a:r>
            <a:r>
              <a:rPr altLang="en-US" lang="en-US"/>
              <a:t>E </a:t>
            </a:r>
            <a:r>
              <a:rPr altLang="en-US" lang="en-US"/>
              <a:t>M</a:t>
            </a:r>
            <a:r>
              <a:rPr altLang="en-US" lang="tr-TR"/>
              <a:t>ÜHENDİSİ </a:t>
            </a:r>
            <a:r>
              <a:rPr altLang="en-US" lang="en-US"/>
              <a:t>V</a:t>
            </a:r>
            <a:r>
              <a:rPr altLang="en-US" lang="en-US"/>
              <a:t>E</a:t>
            </a:r>
            <a:r>
              <a:rPr altLang="en-US" lang="en-US"/>
              <a:t>R</a:t>
            </a:r>
            <a:r>
              <a:rPr altLang="en-US" lang="en-US"/>
              <a:t>E</a:t>
            </a:r>
            <a:r>
              <a:rPr altLang="en-US" lang="en-US"/>
              <a:t>N </a:t>
            </a:r>
            <a:r>
              <a:rPr altLang="en-US" lang="tr-TR"/>
              <a:t>ÜNİVERSİTELER </a:t>
            </a:r>
            <a:endParaRPr lang="tr-TR"/>
          </a:p>
        </p:txBody>
      </p:sp>
      <p:sp>
        <p:nvSpPr>
          <p:cNvPr id="1048591" name=""/>
          <p:cNvSpPr>
            <a:spLocks noGrp="1"/>
          </p:cNvSpPr>
          <p:nvPr>
            <p:ph type="subTitle" idx="1"/>
          </p:nvPr>
        </p:nvSpPr>
        <p:spPr>
          <a:xfrm>
            <a:off x="-19767" y="2795859"/>
            <a:ext cx="9053919" cy="3757951"/>
          </a:xfrm>
        </p:spPr>
        <p:txBody>
          <a:bodyPr/>
          <a:p>
            <a:r>
              <a:rPr lang="en-US"/>
              <a:t>1-İstanbul Teknik</a:t>
            </a:r>
            <a:endParaRPr lang="tr-TR"/>
          </a:p>
          <a:p>
            <a:r>
              <a:rPr lang="en-US"/>
              <a:t>2-ODTÜ</a:t>
            </a:r>
            <a:endParaRPr lang="tr-TR"/>
          </a:p>
          <a:p>
            <a:r>
              <a:rPr lang="en-US"/>
              <a:t>3-Boğaziçi</a:t>
            </a:r>
            <a:endParaRPr lang="tr-TR"/>
          </a:p>
          <a:p>
            <a:r>
              <a:rPr lang="en-US"/>
              <a:t>4-Koç</a:t>
            </a:r>
            <a:endParaRPr lang="tr-TR"/>
          </a:p>
          <a:p>
            <a:r>
              <a:rPr lang="en-US"/>
              <a:t>5-Ege</a:t>
            </a:r>
            <a:endParaRPr lang="tr-TR"/>
          </a:p>
          <a:p>
            <a:r>
              <a:rPr lang="en-US"/>
              <a:t>6-Yıldız Teknik</a:t>
            </a:r>
            <a:endParaRPr lang="tr-TR"/>
          </a:p>
          <a:p>
            <a:r>
              <a:rPr lang="en-US"/>
              <a:t>7-Uludağ</a:t>
            </a:r>
            <a:endParaRPr lang="tr-TR"/>
          </a:p>
          <a:p>
            <a:r>
              <a:rPr lang="en-US"/>
              <a:t>8-Gazi</a:t>
            </a:r>
            <a:endParaRPr lang="tr-TR"/>
          </a:p>
          <a:p>
            <a:r>
              <a:rPr lang="en-US"/>
              <a:t>9-Dokuz Eylül</a:t>
            </a:r>
            <a:endParaRPr lang="tr-TR"/>
          </a:p>
          <a:p>
            <a:r>
              <a:rPr lang="en-US"/>
              <a:t>10-Çukurova</a:t>
            </a:r>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2" name=""/>
          <p:cNvSpPr>
            <a:spLocks noGrp="1"/>
          </p:cNvSpPr>
          <p:nvPr>
            <p:ph type="ctrTitle"/>
          </p:nvPr>
        </p:nvSpPr>
        <p:spPr>
          <a:xfrm>
            <a:off x="115907" y="146152"/>
            <a:ext cx="8972628" cy="2024760"/>
          </a:xfrm>
        </p:spPr>
        <p:txBody>
          <a:bodyPr/>
          <a:p>
            <a:r>
              <a:rPr lang="en-US"/>
              <a:t>T</a:t>
            </a:r>
            <a:r>
              <a:rPr lang="en-US"/>
              <a:t>A</a:t>
            </a:r>
            <a:r>
              <a:rPr lang="en-US"/>
              <a:t>N</a:t>
            </a:r>
            <a:r>
              <a:rPr altLang="en-US" lang="en-US"/>
              <a:t>INMIŞ </a:t>
            </a:r>
            <a:r>
              <a:rPr altLang="en-US" lang="en-US"/>
              <a:t>M</a:t>
            </a:r>
            <a:r>
              <a:rPr altLang="en-US" lang="en-US"/>
              <a:t>A</a:t>
            </a:r>
            <a:r>
              <a:rPr altLang="en-US" lang="en-US"/>
              <a:t>K</a:t>
            </a:r>
            <a:r>
              <a:rPr altLang="en-US" lang="tr-TR"/>
              <a:t>İ</a:t>
            </a:r>
            <a:r>
              <a:rPr altLang="en-US" lang="en-US"/>
              <a:t>N</a:t>
            </a:r>
            <a:r>
              <a:rPr altLang="en-US" lang="en-US"/>
              <a:t>A</a:t>
            </a:r>
            <a:r>
              <a:rPr altLang="en-US" lang="en-US"/>
              <a:t> </a:t>
            </a:r>
            <a:r>
              <a:rPr altLang="en-US" lang="en-US"/>
              <a:t>M</a:t>
            </a:r>
            <a:r>
              <a:rPr altLang="en-US" lang="tr-TR"/>
              <a:t>Ü</a:t>
            </a:r>
            <a:r>
              <a:rPr altLang="en-US" lang="en-US"/>
              <a:t>H</a:t>
            </a:r>
            <a:r>
              <a:rPr altLang="en-US" lang="en-US"/>
              <a:t>E</a:t>
            </a:r>
            <a:r>
              <a:rPr altLang="en-US" lang="en-US"/>
              <a:t>N</a:t>
            </a:r>
            <a:r>
              <a:rPr altLang="en-US" lang="en-US"/>
              <a:t>DİS</a:t>
            </a:r>
            <a:r>
              <a:rPr altLang="en-US" lang="en-US"/>
              <a:t>L</a:t>
            </a:r>
            <a:r>
              <a:rPr altLang="en-US" lang="en-US"/>
              <a:t>E</a:t>
            </a:r>
            <a:r>
              <a:rPr altLang="en-US" lang="en-US"/>
              <a:t>R</a:t>
            </a:r>
            <a:r>
              <a:rPr altLang="en-US" lang="tr-TR"/>
              <a:t>İ</a:t>
            </a:r>
            <a:r>
              <a:rPr altLang="en-US" lang="en-US"/>
              <a:t> </a:t>
            </a:r>
            <a:endParaRPr lang="tr-TR"/>
          </a:p>
        </p:txBody>
      </p:sp>
      <p:sp>
        <p:nvSpPr>
          <p:cNvPr id="1048593" name=""/>
          <p:cNvSpPr>
            <a:spLocks noGrp="1"/>
          </p:cNvSpPr>
          <p:nvPr>
            <p:ph type="subTitle" idx="1"/>
          </p:nvPr>
        </p:nvSpPr>
        <p:spPr>
          <a:xfrm>
            <a:off x="-362025" y="2271626"/>
            <a:ext cx="9179006" cy="4264749"/>
          </a:xfrm>
        </p:spPr>
        <p:txBody>
          <a:bodyPr/>
          <a:p>
            <a:r>
              <a:rPr lang="en-US"/>
              <a:t>R</a:t>
            </a:r>
            <a:r>
              <a:rPr lang="en-US"/>
              <a:t>e</a:t>
            </a:r>
            <a:r>
              <a:rPr lang="en-US"/>
              <a:t>c</a:t>
            </a:r>
            <a:r>
              <a:rPr lang="en-US"/>
              <a:t>e</a:t>
            </a:r>
            <a:r>
              <a:rPr lang="en-US"/>
              <a:t>p</a:t>
            </a:r>
            <a:r>
              <a:rPr lang="en-US"/>
              <a:t> </a:t>
            </a:r>
            <a:r>
              <a:rPr lang="en-US"/>
              <a:t>Y</a:t>
            </a:r>
            <a:r>
              <a:rPr altLang="en-US" lang="tr-TR"/>
              <a:t>ı</a:t>
            </a:r>
            <a:r>
              <a:rPr altLang="en-US" lang="en-US"/>
              <a:t>l</a:t>
            </a:r>
            <a:r>
              <a:rPr altLang="en-US" lang="en-US"/>
              <a:t>d</a:t>
            </a:r>
            <a:r>
              <a:rPr altLang="en-US" lang="tr-TR"/>
              <a:t>ırım</a:t>
            </a:r>
            <a:endParaRPr lang="tr-TR"/>
          </a:p>
          <a:p>
            <a:r>
              <a:rPr altLang="en-US" lang="tr-TR"/>
              <a:t>Ş</a:t>
            </a:r>
            <a:r>
              <a:rPr altLang="en-US" lang="en-US"/>
              <a:t>a</a:t>
            </a:r>
            <a:r>
              <a:rPr altLang="en-US" lang="en-US"/>
              <a:t>l</a:t>
            </a:r>
            <a:r>
              <a:rPr altLang="en-US" lang="en-US"/>
              <a:t>d</a:t>
            </a:r>
            <a:r>
              <a:rPr altLang="en-US" lang="en-US"/>
              <a:t>a</a:t>
            </a:r>
            <a:r>
              <a:rPr altLang="en-US" lang="en-US"/>
              <a:t>n</a:t>
            </a:r>
            <a:r>
              <a:rPr altLang="en-US" lang="en-US"/>
              <a:t> </a:t>
            </a:r>
            <a:r>
              <a:rPr altLang="en-US" lang="en-US"/>
              <a:t>T</a:t>
            </a:r>
            <a:r>
              <a:rPr altLang="en-US" lang="en-US"/>
              <a:t>u</a:t>
            </a:r>
            <a:r>
              <a:rPr altLang="en-US" lang="en-US"/>
              <a:t>z</a:t>
            </a:r>
            <a:r>
              <a:rPr altLang="en-US" lang="en-US"/>
              <a:t>c</a:t>
            </a:r>
            <a:r>
              <a:rPr altLang="en-US" lang="en-US"/>
              <a:t>u</a:t>
            </a:r>
            <a:endParaRPr lang="tr-TR"/>
          </a:p>
          <a:p>
            <a:r>
              <a:rPr altLang="en-US" lang="en-US"/>
              <a:t>M</a:t>
            </a:r>
            <a:r>
              <a:rPr altLang="en-US" lang="en-US"/>
              <a:t>u</a:t>
            </a:r>
            <a:r>
              <a:rPr altLang="en-US" lang="en-US"/>
              <a:t>s</a:t>
            </a:r>
            <a:r>
              <a:rPr altLang="en-US" lang="en-US"/>
              <a:t>t</a:t>
            </a:r>
            <a:r>
              <a:rPr altLang="en-US" lang="en-US"/>
              <a:t>a</a:t>
            </a:r>
            <a:r>
              <a:rPr altLang="en-US" lang="en-US"/>
              <a:t>f</a:t>
            </a:r>
            <a:r>
              <a:rPr altLang="en-US" lang="en-US"/>
              <a:t>a</a:t>
            </a:r>
            <a:r>
              <a:rPr altLang="en-US" lang="en-US"/>
              <a:t> </a:t>
            </a:r>
            <a:r>
              <a:rPr altLang="en-US" lang="tr-TR"/>
              <a:t>ü</a:t>
            </a:r>
            <a:r>
              <a:rPr altLang="en-US" lang="en-US"/>
              <a:t>n</a:t>
            </a:r>
            <a:r>
              <a:rPr altLang="en-US" lang="en-US"/>
              <a:t>a</a:t>
            </a:r>
            <a:r>
              <a:rPr altLang="en-US" lang="en-US"/>
              <a:t>l</a:t>
            </a:r>
            <a:r>
              <a:rPr altLang="en-US" lang="en-US"/>
              <a:t> </a:t>
            </a:r>
            <a:endParaRPr lang="tr-T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M2003J15SC</dc:creator>
  <dcterms:created xsi:type="dcterms:W3CDTF">2015-05-11T09:30:45Z</dcterms:created>
  <dcterms:modified xsi:type="dcterms:W3CDTF">2024-03-06T18:12:06Z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323941ecb712424aa1f959f5a88dc531</vt:lpwstr>
  </property>
</Properties>
</file>