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0" r:id="rId2"/>
    <p:sldId id="269" r:id="rId3"/>
    <p:sldId id="270" r:id="rId4"/>
    <p:sldId id="339" r:id="rId5"/>
    <p:sldId id="273" r:id="rId6"/>
    <p:sldId id="274" r:id="rId7"/>
    <p:sldId id="343" r:id="rId8"/>
    <p:sldId id="276" r:id="rId9"/>
    <p:sldId id="278" r:id="rId10"/>
    <p:sldId id="340" r:id="rId11"/>
    <p:sldId id="345" r:id="rId12"/>
    <p:sldId id="346" r:id="rId13"/>
    <p:sldId id="287" r:id="rId14"/>
    <p:sldId id="347" r:id="rId15"/>
    <p:sldId id="348" r:id="rId16"/>
    <p:sldId id="349" r:id="rId17"/>
    <p:sldId id="288" r:id="rId18"/>
    <p:sldId id="350" r:id="rId19"/>
    <p:sldId id="290" r:id="rId20"/>
    <p:sldId id="351" r:id="rId21"/>
    <p:sldId id="291" r:id="rId22"/>
    <p:sldId id="352" r:id="rId23"/>
    <p:sldId id="353" r:id="rId24"/>
    <p:sldId id="354" r:id="rId25"/>
    <p:sldId id="385" r:id="rId26"/>
    <p:sldId id="355" r:id="rId27"/>
    <p:sldId id="356" r:id="rId28"/>
    <p:sldId id="342" r:id="rId29"/>
    <p:sldId id="357" r:id="rId30"/>
    <p:sldId id="358" r:id="rId31"/>
    <p:sldId id="379" r:id="rId32"/>
    <p:sldId id="360" r:id="rId33"/>
    <p:sldId id="361" r:id="rId34"/>
    <p:sldId id="383" r:id="rId35"/>
    <p:sldId id="362" r:id="rId36"/>
    <p:sldId id="363" r:id="rId37"/>
    <p:sldId id="319" r:id="rId38"/>
    <p:sldId id="364" r:id="rId39"/>
    <p:sldId id="365" r:id="rId40"/>
    <p:sldId id="384" r:id="rId41"/>
    <p:sldId id="366" r:id="rId42"/>
    <p:sldId id="314" r:id="rId43"/>
    <p:sldId id="367" r:id="rId44"/>
    <p:sldId id="368" r:id="rId45"/>
    <p:sldId id="382" r:id="rId46"/>
    <p:sldId id="369" r:id="rId47"/>
    <p:sldId id="370" r:id="rId48"/>
    <p:sldId id="371" r:id="rId49"/>
    <p:sldId id="381" r:id="rId50"/>
    <p:sldId id="372" r:id="rId51"/>
    <p:sldId id="373" r:id="rId52"/>
    <p:sldId id="374" r:id="rId53"/>
    <p:sldId id="386" r:id="rId54"/>
    <p:sldId id="376" r:id="rId55"/>
    <p:sldId id="377" r:id="rId56"/>
    <p:sldId id="387" r:id="rId57"/>
    <p:sldId id="388" r:id="rId58"/>
    <p:sldId id="389" r:id="rId59"/>
    <p:sldId id="390" r:id="rId60"/>
    <p:sldId id="330" r:id="rId61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73"/>
    <a:srgbClr val="FDB81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60" d="100"/>
          <a:sy n="60" d="100"/>
        </p:scale>
        <p:origin x="-72" y="-1530"/>
      </p:cViewPr>
      <p:guideLst>
        <p:guide orient="horz" pos="1800"/>
        <p:guide/>
      </p:guideLst>
    </p:cSldViewPr>
  </p:slideViewPr>
  <p:outlineViewPr>
    <p:cViewPr>
      <p:scale>
        <a:sx n="33" d="100"/>
        <a:sy n="33" d="100"/>
      </p:scale>
      <p:origin x="0" y="50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51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10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64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8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03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21.03.2015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76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21.03.2015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6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21.03.2015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9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21.03.2015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226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21.03.2015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51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21.03.2015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60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44F9-E4B3-41C6-8372-2DB337A9E348}" type="datetimeFigureOut">
              <a:rPr lang="de-DE" smtClean="0"/>
              <a:t>21.03.2015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89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863588" y="1605611"/>
            <a:ext cx="7416824" cy="2503778"/>
            <a:chOff x="863588" y="906966"/>
            <a:chExt cx="7416824" cy="2503778"/>
          </a:xfrm>
        </p:grpSpPr>
        <p:pic>
          <p:nvPicPr>
            <p:cNvPr id="1026" name="Picture 2" descr="C:\Users\hendrik.neumann\Dropbox\sitFRA\Logos\twitter.jpe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12" b="19171"/>
            <a:stretch/>
          </p:blipFill>
          <p:spPr bwMode="auto">
            <a:xfrm>
              <a:off x="2662238" y="906966"/>
              <a:ext cx="3819525" cy="164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hteck 2"/>
            <p:cNvSpPr/>
            <p:nvPr/>
          </p:nvSpPr>
          <p:spPr>
            <a:xfrm>
              <a:off x="863588" y="2641476"/>
              <a:ext cx="7416824" cy="769268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 smtClean="0">
                  <a:solidFill>
                    <a:schemeClr val="tx1"/>
                  </a:solidFill>
                  <a:latin typeface="Helvetica" pitchFamily="34" charset="0"/>
                </a:rPr>
                <a:t>#sitFRA </a:t>
              </a:r>
              <a:r>
                <a:rPr lang="de-DE" sz="4000" b="1" dirty="0" err="1" smtClean="0">
                  <a:solidFill>
                    <a:schemeClr val="tx1"/>
                  </a:solidFill>
                  <a:latin typeface="Helvetica" pitchFamily="34" charset="0"/>
                </a:rPr>
                <a:t>coffee</a:t>
              </a:r>
              <a:r>
                <a:rPr lang="de-DE" sz="4000" b="1" dirty="0" smtClean="0">
                  <a:solidFill>
                    <a:schemeClr val="tx1"/>
                  </a:solidFill>
                  <a:latin typeface="Helvetica" pitchFamily="34" charset="0"/>
                </a:rPr>
                <a:t> break</a:t>
              </a:r>
              <a:endParaRPr lang="de-DE" sz="4000" b="1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6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738803"/>
            <a:ext cx="6408711" cy="419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4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-50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-49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2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427984" y="1345332"/>
            <a:ext cx="36004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5676" y="553244"/>
            <a:ext cx="5544615" cy="45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0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-47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-46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1439" y="266700"/>
            <a:ext cx="608945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7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-43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67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92324" y="900"/>
            <a:ext cx="8559352" cy="5713200"/>
            <a:chOff x="0" y="900"/>
            <a:chExt cx="8559352" cy="5713200"/>
          </a:xfrm>
        </p:grpSpPr>
        <p:pic>
          <p:nvPicPr>
            <p:cNvPr id="6147" name="Picture 3" descr="C:\Users\hendrik.neumann\Dropbox\sitFRA\Frankfurt Fotos\PatrickMeurer86\15360269766_1e0e61a1ca_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00"/>
              <a:ext cx="8559352" cy="571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feld 2"/>
            <p:cNvSpPr txBox="1"/>
            <p:nvPr/>
          </p:nvSpPr>
          <p:spPr>
            <a:xfrm>
              <a:off x="0" y="1034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>
                      <a:lumMod val="95000"/>
                    </a:schemeClr>
                  </a:solidFill>
                  <a:latin typeface="Helvetica" pitchFamily="34" charset="0"/>
                </a:rPr>
                <a:t>by</a:t>
              </a:r>
              <a:r>
                <a:rPr lang="de-DE" sz="1400" dirty="0" smtClean="0">
                  <a:solidFill>
                    <a:schemeClr val="bg1">
                      <a:lumMod val="95000"/>
                    </a:schemeClr>
                  </a:solidFill>
                  <a:latin typeface="Helvetica" pitchFamily="34" charset="0"/>
                </a:rPr>
                <a:t> @PatrickMeurer86</a:t>
              </a:r>
              <a:endParaRPr lang="de-DE" sz="1400" dirty="0">
                <a:solidFill>
                  <a:schemeClr val="bg1">
                    <a:lumMod val="95000"/>
                  </a:schemeClr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4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-59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4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-41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9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endrik.neumann\Dropbox\sitFRA\Logos\sitFRA-logo-bre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4" y="2468563"/>
            <a:ext cx="722947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1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-39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-38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-37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409228"/>
            <a:ext cx="7769644" cy="50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-34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1443038" y="1512897"/>
            <a:ext cx="6257925" cy="2227540"/>
            <a:chOff x="1443038" y="1558925"/>
            <a:chExt cx="6257925" cy="2227540"/>
          </a:xfrm>
        </p:grpSpPr>
        <p:sp>
          <p:nvSpPr>
            <p:cNvPr id="4" name="Textfeld 3"/>
            <p:cNvSpPr txBox="1"/>
            <p:nvPr/>
          </p:nvSpPr>
          <p:spPr>
            <a:xfrm>
              <a:off x="2392557" y="3324800"/>
              <a:ext cx="43588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u="sng" dirty="0" smtClean="0">
                  <a:latin typeface="Helvetica" pitchFamily="34" charset="0"/>
                </a:rPr>
                <a:t>xing.to/</a:t>
              </a:r>
              <a:r>
                <a:rPr lang="de-DE" sz="2400" u="sng" dirty="0" err="1" smtClean="0">
                  <a:latin typeface="Helvetica" pitchFamily="34" charset="0"/>
                </a:rPr>
                <a:t>sapstammtischfrankfurt</a:t>
              </a:r>
              <a:endParaRPr lang="de-DE" sz="2400" u="sng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70" name="Picture 2" descr="C:\Users\hendrik.neumann\Dropbox\sitFRA\Stammtisch\Logo_Stammtis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1558925"/>
              <a:ext cx="6257925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13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-32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-58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4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-31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972000" y="1654776"/>
            <a:ext cx="7200000" cy="2405449"/>
            <a:chOff x="1173320" y="1371024"/>
            <a:chExt cx="7200000" cy="2405449"/>
          </a:xfrm>
        </p:grpSpPr>
        <p:sp>
          <p:nvSpPr>
            <p:cNvPr id="2" name="Rechteck 1"/>
            <p:cNvSpPr/>
            <p:nvPr/>
          </p:nvSpPr>
          <p:spPr>
            <a:xfrm>
              <a:off x="1844843" y="3145531"/>
              <a:ext cx="5454314" cy="6309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de-DE" sz="2800" b="1" dirty="0" err="1" smtClean="0">
                  <a:latin typeface="Helvetica" pitchFamily="34" charset="0"/>
                  <a:cs typeface="Arial" panose="020B0604020202020204" pitchFamily="34" charset="0"/>
                </a:rPr>
                <a:t>Saturday</a:t>
              </a:r>
              <a:r>
                <a:rPr lang="de-DE" sz="2800" b="1" dirty="0" smtClean="0">
                  <a:latin typeface="Helvetica" pitchFamily="34" charset="0"/>
                  <a:cs typeface="Arial" panose="020B0604020202020204" pitchFamily="34" charset="0"/>
                </a:rPr>
                <a:t>, 10th </a:t>
              </a:r>
              <a:r>
                <a:rPr lang="de-DE" sz="2800" b="1" dirty="0" err="1" smtClean="0">
                  <a:latin typeface="Helvetica" pitchFamily="34" charset="0"/>
                  <a:cs typeface="Arial" panose="020B0604020202020204" pitchFamily="34" charset="0"/>
                </a:rPr>
                <a:t>of</a:t>
              </a:r>
              <a:r>
                <a:rPr lang="de-DE" sz="2800" b="1" dirty="0" smtClean="0">
                  <a:latin typeface="Helvetica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 smtClean="0">
                  <a:latin typeface="Helvetica" pitchFamily="34" charset="0"/>
                  <a:cs typeface="Arial" panose="020B0604020202020204" pitchFamily="34" charset="0"/>
                </a:rPr>
                <a:t>October</a:t>
              </a:r>
              <a:r>
                <a:rPr lang="de-DE" sz="2800" b="1" dirty="0" smtClean="0">
                  <a:latin typeface="Helvetica" pitchFamily="34" charset="0"/>
                  <a:cs typeface="Arial" panose="020B0604020202020204" pitchFamily="34" charset="0"/>
                </a:rPr>
                <a:t> 2015</a:t>
              </a:r>
            </a:p>
            <a:p>
              <a:endParaRPr lang="de-DE" sz="700" b="1" dirty="0" smtClean="0">
                <a:solidFill>
                  <a:srgbClr val="6B6B73"/>
                </a:solidFill>
                <a:latin typeface="Helvetica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506" name="Picture 2" descr="C:\Users\hendrik.neumann\Dropbox\sitFRA\Logos\SAP Inside Track München 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20" y="1371024"/>
              <a:ext cx="7200000" cy="170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10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-29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-28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400774"/>
            <a:ext cx="7507850" cy="483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427984" y="1345332"/>
            <a:ext cx="36004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0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-26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850400" y="2078971"/>
            <a:ext cx="5443200" cy="1700688"/>
            <a:chOff x="1850400" y="2845060"/>
            <a:chExt cx="5443200" cy="2040826"/>
          </a:xfrm>
        </p:grpSpPr>
        <p:pic>
          <p:nvPicPr>
            <p:cNvPr id="3074" name="Picture 2" descr="C:\Users\hendrik.neumann\Dropbox\sitFRA\Logos\logo sith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400" y="2845060"/>
              <a:ext cx="5443200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643620" y="3759423"/>
              <a:ext cx="3856761" cy="1126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 err="1" smtClean="0">
                  <a:solidFill>
                    <a:srgbClr val="6B6B73"/>
                  </a:solidFill>
                  <a:latin typeface="Helvetica" pitchFamily="34" charset="0"/>
                  <a:cs typeface="Arial" panose="020B0604020202020204" pitchFamily="34" charset="0"/>
                </a:rPr>
                <a:t>Saturday</a:t>
              </a:r>
              <a:r>
                <a:rPr lang="de-DE" sz="2400" b="1" dirty="0" smtClean="0">
                  <a:solidFill>
                    <a:srgbClr val="6B6B73"/>
                  </a:solidFill>
                  <a:latin typeface="Helvetica" pitchFamily="34" charset="0"/>
                  <a:cs typeface="Arial" panose="020B0604020202020204" pitchFamily="34" charset="0"/>
                </a:rPr>
                <a:t>, 27th June 2015</a:t>
              </a:r>
            </a:p>
            <a:p>
              <a:endParaRPr lang="de-DE" sz="700" b="1" dirty="0" smtClean="0">
                <a:solidFill>
                  <a:srgbClr val="6B6B73"/>
                </a:solidFill>
                <a:latin typeface="Helvetica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b="1" dirty="0" smtClean="0">
                  <a:solidFill>
                    <a:srgbClr val="6B6B73"/>
                  </a:solidFill>
                  <a:latin typeface="Helvetica" pitchFamily="34" charset="0"/>
                  <a:cs typeface="Arial" panose="020B0604020202020204" pitchFamily="34" charset="0"/>
                </a:rPr>
                <a:t>www.sithh.de</a:t>
              </a:r>
              <a:endParaRPr lang="de-DE" sz="2400" b="1" dirty="0">
                <a:solidFill>
                  <a:srgbClr val="6B6B73"/>
                </a:solidFill>
                <a:latin typeface="Helvetica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4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-23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-22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63588" y="1943524"/>
            <a:ext cx="7416824" cy="1827953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</a:p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  <a:sym typeface="Wingdings" panose="05000000000000000000" pitchFamily="2" charset="2"/>
              </a:rPr>
              <a:t>Go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  <a:sym typeface="Wingdings" panose="05000000000000000000" pitchFamily="2" charset="2"/>
              </a:rPr>
              <a:t>to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  <a:sym typeface="Wingdings" panose="05000000000000000000" pitchFamily="2" charset="2"/>
              </a:rPr>
              <a:t>  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AOK Kantine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7220"/>
            <a:ext cx="5703148" cy="49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3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-20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hendrik.neumann\Dropbox\sitFRA\Frankfurt Fotos\koehntopp\10253405386_70a22fe89a_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3" y="900"/>
            <a:ext cx="7607694" cy="57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768153" y="541877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1">
                    <a:lumMod val="85000"/>
                  </a:schemeClr>
                </a:solidFill>
                <a:latin typeface="Helvetica" pitchFamily="34" charset="0"/>
              </a:rPr>
              <a:t>by</a:t>
            </a:r>
            <a:r>
              <a:rPr lang="de-DE" sz="1400" dirty="0" smtClean="0">
                <a:solidFill>
                  <a:schemeClr val="bg1">
                    <a:lumMod val="85000"/>
                  </a:schemeClr>
                </a:solidFill>
                <a:latin typeface="Helvetica" pitchFamily="34" charset="0"/>
              </a:rPr>
              <a:t> @</a:t>
            </a:r>
            <a:r>
              <a:rPr lang="de-DE" sz="1400" dirty="0" err="1" smtClean="0">
                <a:solidFill>
                  <a:schemeClr val="bg1">
                    <a:lumMod val="85000"/>
                  </a:schemeClr>
                </a:solidFill>
                <a:latin typeface="Helvetica" pitchFamily="34" charset="0"/>
              </a:rPr>
              <a:t>koehntopp</a:t>
            </a:r>
            <a:endParaRPr lang="de-DE" sz="1400" dirty="0">
              <a:solidFill>
                <a:schemeClr val="bg1">
                  <a:lumMod val="85000"/>
                </a:schemeClr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5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-18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-17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337220"/>
            <a:ext cx="8064350" cy="51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6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-14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-13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1443038" y="1743730"/>
            <a:ext cx="6257925" cy="2227540"/>
            <a:chOff x="1443038" y="1558925"/>
            <a:chExt cx="6257925" cy="2227540"/>
          </a:xfrm>
        </p:grpSpPr>
        <p:sp>
          <p:nvSpPr>
            <p:cNvPr id="4" name="Textfeld 3"/>
            <p:cNvSpPr txBox="1"/>
            <p:nvPr/>
          </p:nvSpPr>
          <p:spPr>
            <a:xfrm>
              <a:off x="2392557" y="3324800"/>
              <a:ext cx="43588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u="sng" dirty="0" smtClean="0">
                  <a:latin typeface="Helvetica" pitchFamily="34" charset="0"/>
                </a:rPr>
                <a:t>xing.to/</a:t>
              </a:r>
              <a:r>
                <a:rPr lang="de-DE" sz="2400" u="sng" dirty="0" err="1" smtClean="0">
                  <a:latin typeface="Helvetica" pitchFamily="34" charset="0"/>
                </a:rPr>
                <a:t>sapstammtischfrankfurt</a:t>
              </a:r>
              <a:endParaRPr lang="de-DE" sz="2400" u="sng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70" name="Picture 2" descr="C:\Users\hendrik.neumann\Dropbox\sitFRA\Stammtisch\Logo_Stammtis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1558925"/>
              <a:ext cx="6257925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255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-56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-11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3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-10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3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-9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3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377" y="687345"/>
            <a:ext cx="7473245" cy="434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-7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4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63588" y="2257434"/>
            <a:ext cx="7416824" cy="1200133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err="1" smtClean="0">
                <a:solidFill>
                  <a:schemeClr val="tx1"/>
                </a:solidFill>
                <a:latin typeface="Helvetica" pitchFamily="34" charset="0"/>
              </a:rPr>
              <a:t>Please</a:t>
            </a:r>
            <a:r>
              <a:rPr lang="de-DE" sz="4800" b="1" dirty="0" smtClean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de-DE" sz="4800" b="1" dirty="0" err="1" smtClean="0">
                <a:solidFill>
                  <a:schemeClr val="tx1"/>
                </a:solidFill>
                <a:latin typeface="Helvetica" pitchFamily="34" charset="0"/>
              </a:rPr>
              <a:t>take</a:t>
            </a:r>
            <a:r>
              <a:rPr lang="de-DE" sz="4800" b="1" dirty="0" smtClean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de-DE" sz="4800" b="1" dirty="0" err="1" smtClean="0">
                <a:solidFill>
                  <a:schemeClr val="tx1"/>
                </a:solidFill>
                <a:latin typeface="Helvetica" pitchFamily="34" charset="0"/>
              </a:rPr>
              <a:t>your</a:t>
            </a:r>
            <a:r>
              <a:rPr lang="de-DE" sz="4800" b="1" dirty="0" smtClean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de-DE" sz="4800" b="1" dirty="0" err="1" smtClean="0">
                <a:solidFill>
                  <a:schemeClr val="tx1"/>
                </a:solidFill>
                <a:latin typeface="Helvetica" pitchFamily="34" charset="0"/>
              </a:rPr>
              <a:t>seats</a:t>
            </a:r>
            <a:r>
              <a:rPr lang="de-DE" sz="4800" b="1" dirty="0" smtClean="0">
                <a:solidFill>
                  <a:schemeClr val="tx1"/>
                </a:solidFill>
                <a:latin typeface="Helvetica" pitchFamily="34" charset="0"/>
              </a:rPr>
              <a:t>!</a:t>
            </a:r>
            <a:endParaRPr lang="de-DE" sz="48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35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641454" y="1201000"/>
            <a:ext cx="5861092" cy="3313001"/>
            <a:chOff x="1547316" y="1252919"/>
            <a:chExt cx="5861092" cy="3313001"/>
          </a:xfrm>
        </p:grpSpPr>
        <p:pic>
          <p:nvPicPr>
            <p:cNvPr id="1026" name="Picture 2" descr="C:\Users\hendrik.neumann\Dropbox\sitFRA\Logos\twitter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100" y="1252919"/>
              <a:ext cx="3819525" cy="318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feld 2"/>
            <p:cNvSpPr txBox="1"/>
            <p:nvPr/>
          </p:nvSpPr>
          <p:spPr>
            <a:xfrm>
              <a:off x="1547316" y="3858034"/>
              <a:ext cx="58610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b="1" dirty="0" err="1" smtClean="0">
                  <a:latin typeface="Helvetica" pitchFamily="34" charset="0"/>
                  <a:cs typeface="Arial" panose="020B0604020202020204" pitchFamily="34" charset="0"/>
                </a:rPr>
                <a:t>Afternoon</a:t>
              </a:r>
              <a:r>
                <a:rPr lang="de-DE" sz="4000" b="1" dirty="0" smtClean="0">
                  <a:latin typeface="Helvetica" pitchFamily="34" charset="0"/>
                  <a:cs typeface="Arial" panose="020B0604020202020204" pitchFamily="34" charset="0"/>
                </a:rPr>
                <a:t> </a:t>
              </a:r>
              <a:r>
                <a:rPr lang="de-DE" sz="4000" b="1" dirty="0" err="1" smtClean="0">
                  <a:latin typeface="Helvetica" pitchFamily="34" charset="0"/>
                  <a:cs typeface="Arial" panose="020B0604020202020204" pitchFamily="34" charset="0"/>
                </a:rPr>
                <a:t>begins</a:t>
              </a:r>
              <a:r>
                <a:rPr lang="de-DE" sz="4000" b="1" dirty="0" smtClean="0">
                  <a:latin typeface="Helvetica" pitchFamily="34" charset="0"/>
                  <a:cs typeface="Arial" panose="020B0604020202020204" pitchFamily="34" charset="0"/>
                </a:rPr>
                <a:t> </a:t>
              </a:r>
              <a:r>
                <a:rPr lang="de-DE" sz="4000" b="1" dirty="0" err="1" smtClean="0">
                  <a:latin typeface="Helvetica" pitchFamily="34" charset="0"/>
                  <a:cs typeface="Arial" panose="020B0604020202020204" pitchFamily="34" charset="0"/>
                </a:rPr>
                <a:t>now</a:t>
              </a:r>
              <a:r>
                <a:rPr lang="de-DE" sz="4000" b="1" dirty="0" smtClean="0">
                  <a:latin typeface="Helvetica" pitchFamily="34" charset="0"/>
                  <a:cs typeface="Arial" panose="020B0604020202020204" pitchFamily="34" charset="0"/>
                </a:rPr>
                <a:t>..</a:t>
              </a:r>
              <a:endParaRPr lang="de-DE" sz="4000" b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34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hendrik.neumann\Dropbox\sitFRA\Frankfurt Fotos\PatrickMeurer86\14569303824_850381636a_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4" y="900"/>
            <a:ext cx="8559352" cy="57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92324" y="1034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1">
                    <a:lumMod val="95000"/>
                  </a:schemeClr>
                </a:solidFill>
                <a:latin typeface="Helvetica" pitchFamily="34" charset="0"/>
              </a:rPr>
              <a:t>by</a:t>
            </a:r>
            <a:r>
              <a:rPr lang="de-DE" sz="1400" dirty="0" smtClean="0">
                <a:solidFill>
                  <a:schemeClr val="bg1">
                    <a:lumMod val="95000"/>
                  </a:schemeClr>
                </a:solidFill>
                <a:latin typeface="Helvetica" pitchFamily="34" charset="0"/>
              </a:rPr>
              <a:t> @PatrickMeurer86</a:t>
            </a:r>
            <a:endParaRPr lang="de-DE" sz="1400" dirty="0">
              <a:solidFill>
                <a:schemeClr val="bg1">
                  <a:lumMod val="95000"/>
                </a:schemeClr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-53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-52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</a:rPr>
              <a:t>coffee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4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Bildschirmpräsentation (16:10)</PresentationFormat>
  <Paragraphs>126</Paragraphs>
  <Slides>60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1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Neumann</dc:creator>
  <cp:lastModifiedBy>Hendrik Neumann</cp:lastModifiedBy>
  <cp:revision>26</cp:revision>
  <dcterms:created xsi:type="dcterms:W3CDTF">2015-03-18T09:23:56Z</dcterms:created>
  <dcterms:modified xsi:type="dcterms:W3CDTF">2015-03-22T15:53:42Z</dcterms:modified>
</cp:coreProperties>
</file>