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9" r:id="rId3"/>
    <p:sldId id="269" r:id="rId4"/>
    <p:sldId id="270" r:id="rId5"/>
    <p:sldId id="339" r:id="rId6"/>
    <p:sldId id="273" r:id="rId7"/>
    <p:sldId id="274" r:id="rId8"/>
    <p:sldId id="343" r:id="rId9"/>
    <p:sldId id="276" r:id="rId10"/>
    <p:sldId id="278" r:id="rId11"/>
    <p:sldId id="340" r:id="rId12"/>
    <p:sldId id="345" r:id="rId13"/>
    <p:sldId id="346" r:id="rId14"/>
    <p:sldId id="287" r:id="rId15"/>
    <p:sldId id="347" r:id="rId16"/>
    <p:sldId id="348" r:id="rId17"/>
    <p:sldId id="349" r:id="rId18"/>
    <p:sldId id="288" r:id="rId19"/>
    <p:sldId id="350" r:id="rId20"/>
    <p:sldId id="290" r:id="rId21"/>
    <p:sldId id="351" r:id="rId22"/>
    <p:sldId id="291" r:id="rId23"/>
    <p:sldId id="352" r:id="rId24"/>
    <p:sldId id="353" r:id="rId25"/>
    <p:sldId id="354" r:id="rId26"/>
    <p:sldId id="296" r:id="rId27"/>
    <p:sldId id="355" r:id="rId28"/>
    <p:sldId id="356" r:id="rId29"/>
    <p:sldId id="342" r:id="rId30"/>
    <p:sldId id="357" r:id="rId31"/>
    <p:sldId id="358" r:id="rId32"/>
    <p:sldId id="359" r:id="rId33"/>
    <p:sldId id="303" r:id="rId34"/>
    <p:sldId id="360" r:id="rId35"/>
    <p:sldId id="361" r:id="rId36"/>
    <p:sldId id="308" r:id="rId37"/>
    <p:sldId id="362" r:id="rId38"/>
    <p:sldId id="363" r:id="rId39"/>
    <p:sldId id="319" r:id="rId40"/>
    <p:sldId id="364" r:id="rId41"/>
    <p:sldId id="365" r:id="rId42"/>
    <p:sldId id="313" r:id="rId43"/>
    <p:sldId id="366" r:id="rId44"/>
    <p:sldId id="314" r:id="rId45"/>
    <p:sldId id="367" r:id="rId46"/>
    <p:sldId id="368" r:id="rId47"/>
    <p:sldId id="320" r:id="rId48"/>
    <p:sldId id="369" r:id="rId49"/>
    <p:sldId id="370" r:id="rId50"/>
    <p:sldId id="371" r:id="rId51"/>
    <p:sldId id="324" r:id="rId52"/>
    <p:sldId id="372" r:id="rId53"/>
    <p:sldId id="373" r:id="rId54"/>
    <p:sldId id="374" r:id="rId55"/>
    <p:sldId id="344" r:id="rId56"/>
    <p:sldId id="375" r:id="rId57"/>
    <p:sldId id="376" r:id="rId58"/>
    <p:sldId id="377" r:id="rId59"/>
    <p:sldId id="336" r:id="rId60"/>
    <p:sldId id="337" r:id="rId61"/>
    <p:sldId id="378" r:id="rId62"/>
    <p:sldId id="332" r:id="rId63"/>
    <p:sldId id="327" r:id="rId64"/>
    <p:sldId id="330" r:id="rId65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73"/>
    <a:srgbClr val="FDB81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75" d="100"/>
          <a:sy n="75" d="100"/>
        </p:scale>
        <p:origin x="533" y="566"/>
      </p:cViewPr>
      <p:guideLst>
        <p:guide orient="horz" pos="1800"/>
        <p:guide/>
      </p:guideLst>
    </p:cSldViewPr>
  </p:slideViewPr>
  <p:outlineViewPr>
    <p:cViewPr>
      <p:scale>
        <a:sx n="33" d="100"/>
        <a:sy n="33" d="100"/>
      </p:scale>
      <p:origin x="0" y="50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51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10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8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03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9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226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51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60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89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ndrik.neumann\Dropbox\sitFRA\Logos\twitt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1266032"/>
            <a:ext cx="3819525" cy="31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3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9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481236"/>
            <a:ext cx="6986910" cy="45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4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-50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2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8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400775"/>
            <a:ext cx="7153079" cy="46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9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-46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9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9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265212"/>
            <a:ext cx="8107742" cy="526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6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-60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20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endrik.neumann\Dropbox\sitFRA\Frankfurt Fotos\PatrickMeurer86\15985529066_53a1318191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5" y="0"/>
            <a:ext cx="8559351" cy="57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932561" y="1034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rPr>
              <a:t>by</a:t>
            </a:r>
            <a:r>
              <a:rPr lang="de-DE" sz="1400" dirty="0" smtClean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rPr>
              <a:t> @PatrickMeurer86</a:t>
            </a:r>
            <a:endParaRPr lang="de-DE" sz="1400" dirty="0">
              <a:solidFill>
                <a:schemeClr val="bg1">
                  <a:lumMod val="95000"/>
                </a:schemeClr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4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19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endrik.neumann\Dropbox\sitFRA\Logos\sitFRA-logo-bre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4" y="2468563"/>
            <a:ext cx="722947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1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8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21196"/>
            <a:ext cx="8578386" cy="54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-34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1443038" y="1384906"/>
            <a:ext cx="6257925" cy="2945189"/>
            <a:chOff x="1443038" y="841276"/>
            <a:chExt cx="6257925" cy="2945189"/>
          </a:xfrm>
        </p:grpSpPr>
        <p:sp>
          <p:nvSpPr>
            <p:cNvPr id="4" name="Textfeld 3"/>
            <p:cNvSpPr txBox="1"/>
            <p:nvPr/>
          </p:nvSpPr>
          <p:spPr>
            <a:xfrm>
              <a:off x="2392557" y="3324800"/>
              <a:ext cx="4358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u="sng" dirty="0" smtClean="0">
                  <a:latin typeface="Helvetica" pitchFamily="34" charset="0"/>
                </a:rPr>
                <a:t>xing.to/</a:t>
              </a:r>
              <a:r>
                <a:rPr lang="de-DE" sz="2400" u="sng" dirty="0" err="1" smtClean="0">
                  <a:latin typeface="Helvetica" pitchFamily="34" charset="0"/>
                </a:rPr>
                <a:t>sapstammtischfrankfurt</a:t>
              </a:r>
              <a:endParaRPr lang="de-DE" sz="2400" u="sng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670261" y="841276"/>
              <a:ext cx="38034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smtClean="0">
                  <a:latin typeface="Helvetica" pitchFamily="34" charset="0"/>
                </a:rPr>
                <a:t>#sitFRA </a:t>
              </a:r>
              <a:r>
                <a:rPr lang="de-DE" sz="2400" dirty="0" err="1" smtClean="0">
                  <a:latin typeface="Helvetica" pitchFamily="34" charset="0"/>
                </a:rPr>
                <a:t>powered</a:t>
              </a:r>
              <a:r>
                <a:rPr lang="de-DE" sz="2400" dirty="0" smtClean="0">
                  <a:latin typeface="Helvetica" pitchFamily="34" charset="0"/>
                </a:rPr>
                <a:t> </a:t>
              </a:r>
              <a:r>
                <a:rPr lang="de-DE" sz="2400" dirty="0" err="1" smtClean="0">
                  <a:latin typeface="Helvetica" pitchFamily="34" charset="0"/>
                </a:rPr>
                <a:t>by</a:t>
              </a:r>
              <a:r>
                <a:rPr lang="de-DE" sz="2400" dirty="0" smtClean="0">
                  <a:latin typeface="Helvetica" pitchFamily="34" charset="0"/>
                </a:rPr>
                <a:t> </a:t>
              </a:r>
            </a:p>
            <a:p>
              <a:r>
                <a:rPr lang="de-DE" sz="2400" dirty="0" smtClean="0">
                  <a:latin typeface="Helvetica" pitchFamily="34" charset="0"/>
                </a:rPr>
                <a:t>SAP Stammtisch Frankfurt</a:t>
              </a:r>
              <a:endParaRPr lang="de-DE" sz="2400" u="sng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70" name="Picture 2" descr="C:\Users\hendrik.neumann\Dropbox\sitFRA\Stammtisch\Logo_Stammtis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558925"/>
              <a:ext cx="6257925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13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24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-30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553244"/>
            <a:ext cx="5544616" cy="46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6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337220"/>
            <a:ext cx="6582963" cy="489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-26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850400" y="2078971"/>
            <a:ext cx="5443200" cy="1700688"/>
            <a:chOff x="1850400" y="2845060"/>
            <a:chExt cx="5443200" cy="2040826"/>
          </a:xfrm>
        </p:grpSpPr>
        <p:pic>
          <p:nvPicPr>
            <p:cNvPr id="3074" name="Picture 2" descr="C:\Users\hendrik.neumann\Dropbox\sitFRA\Logos\logo sith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400" y="2845060"/>
              <a:ext cx="54432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643620" y="3759423"/>
              <a:ext cx="3856761" cy="1126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 smtClean="0">
                  <a:solidFill>
                    <a:srgbClr val="6B6B73"/>
                  </a:solidFill>
                  <a:latin typeface="Helvetica" pitchFamily="34" charset="0"/>
                  <a:cs typeface="Arial" panose="020B0604020202020204" pitchFamily="34" charset="0"/>
                </a:rPr>
                <a:t>Saturday</a:t>
              </a:r>
              <a:r>
                <a:rPr lang="de-DE" sz="2400" b="1" dirty="0" smtClean="0">
                  <a:solidFill>
                    <a:srgbClr val="6B6B73"/>
                  </a:solidFill>
                  <a:latin typeface="Helvetica" pitchFamily="34" charset="0"/>
                  <a:cs typeface="Arial" panose="020B0604020202020204" pitchFamily="34" charset="0"/>
                </a:rPr>
                <a:t>, 27th June 2015</a:t>
              </a:r>
            </a:p>
            <a:p>
              <a:endParaRPr lang="de-DE" sz="700" b="1" dirty="0" smtClean="0">
                <a:solidFill>
                  <a:srgbClr val="6B6B73"/>
                </a:solidFill>
                <a:latin typeface="Helvetica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b="1" dirty="0" smtClean="0">
                  <a:solidFill>
                    <a:srgbClr val="6B6B73"/>
                  </a:solidFill>
                  <a:latin typeface="Helvetica" pitchFamily="34" charset="0"/>
                  <a:cs typeface="Arial" panose="020B0604020202020204" pitchFamily="34" charset="0"/>
                </a:rPr>
                <a:t>www.sithh.de</a:t>
              </a:r>
              <a:endParaRPr lang="de-DE" sz="2400" b="1" dirty="0">
                <a:solidFill>
                  <a:srgbClr val="6B6B73"/>
                </a:solidFill>
                <a:latin typeface="Helvetic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4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24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448" y="289057"/>
            <a:ext cx="7917104" cy="513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9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-20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endrik.neumann\Dropbox\sitFRA\Frankfurt Fotos\koehntopp\10253523115_b740e3ea0f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723"/>
            <a:ext cx="9144000" cy="272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7702580" y="421927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Helvetica" pitchFamily="34" charset="0"/>
              </a:rPr>
              <a:t>by</a:t>
            </a:r>
            <a:r>
              <a:rPr lang="de-DE" sz="1400" dirty="0" smtClean="0">
                <a:latin typeface="Helvetica" pitchFamily="34" charset="0"/>
              </a:rPr>
              <a:t> @</a:t>
            </a:r>
            <a:r>
              <a:rPr lang="de-DE" sz="1400" dirty="0" err="1" smtClean="0">
                <a:latin typeface="Helvetica" pitchFamily="34" charset="0"/>
              </a:rPr>
              <a:t>koehntopp</a:t>
            </a:r>
            <a:endParaRPr lang="de-DE" sz="14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2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425879"/>
            <a:ext cx="6912413" cy="486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6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2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-14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2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ndrik.neumann\Dropbox\sitFRA\Logos\twitt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1266031"/>
            <a:ext cx="3819525" cy="31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975" y="1150905"/>
            <a:ext cx="7258050" cy="34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-10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1443038" y="1384906"/>
            <a:ext cx="6257925" cy="2945189"/>
            <a:chOff x="1443038" y="841276"/>
            <a:chExt cx="6257925" cy="2945189"/>
          </a:xfrm>
        </p:grpSpPr>
        <p:sp>
          <p:nvSpPr>
            <p:cNvPr id="4" name="Textfeld 3"/>
            <p:cNvSpPr txBox="1"/>
            <p:nvPr/>
          </p:nvSpPr>
          <p:spPr>
            <a:xfrm>
              <a:off x="2392557" y="3324800"/>
              <a:ext cx="4358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u="sng" dirty="0" smtClean="0">
                  <a:latin typeface="Helvetica" pitchFamily="34" charset="0"/>
                </a:rPr>
                <a:t>xing.to/</a:t>
              </a:r>
              <a:r>
                <a:rPr lang="de-DE" sz="2400" u="sng" dirty="0" err="1" smtClean="0">
                  <a:latin typeface="Helvetica" pitchFamily="34" charset="0"/>
                </a:rPr>
                <a:t>sapstammtischfrankfurt</a:t>
              </a:r>
              <a:endParaRPr lang="de-DE" sz="2400" u="sng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670261" y="841276"/>
              <a:ext cx="38034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smtClean="0">
                  <a:latin typeface="Helvetica" pitchFamily="34" charset="0"/>
                </a:rPr>
                <a:t>#sitFRA </a:t>
              </a:r>
              <a:r>
                <a:rPr lang="de-DE" sz="2400" dirty="0" err="1" smtClean="0">
                  <a:latin typeface="Helvetica" pitchFamily="34" charset="0"/>
                </a:rPr>
                <a:t>powered</a:t>
              </a:r>
              <a:r>
                <a:rPr lang="de-DE" sz="2400" dirty="0" smtClean="0">
                  <a:latin typeface="Helvetica" pitchFamily="34" charset="0"/>
                </a:rPr>
                <a:t> </a:t>
              </a:r>
              <a:r>
                <a:rPr lang="de-DE" sz="2400" dirty="0" err="1" smtClean="0">
                  <a:latin typeface="Helvetica" pitchFamily="34" charset="0"/>
                </a:rPr>
                <a:t>by</a:t>
              </a:r>
              <a:r>
                <a:rPr lang="de-DE" sz="2400" dirty="0" smtClean="0">
                  <a:latin typeface="Helvetica" pitchFamily="34" charset="0"/>
                </a:rPr>
                <a:t> </a:t>
              </a:r>
            </a:p>
            <a:p>
              <a:r>
                <a:rPr lang="de-DE" sz="2400" dirty="0" smtClean="0">
                  <a:latin typeface="Helvetica" pitchFamily="34" charset="0"/>
                </a:rPr>
                <a:t>SAP Stammtisch Frankfurt</a:t>
              </a:r>
              <a:endParaRPr lang="de-DE" sz="2400" u="sng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70" name="Picture 2" descr="C:\Users\hendrik.neumann\Dropbox\sitFRA\Stammtisch\Logo_Stammtis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558925"/>
              <a:ext cx="6257925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43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4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4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63588" y="2257434"/>
            <a:ext cx="7416824" cy="1200133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Please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take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your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seats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!</a:t>
            </a:r>
            <a:endParaRPr lang="de-DE" sz="48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203475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1988840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6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-56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2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203475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1988840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6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232" y="132806"/>
            <a:ext cx="8475536" cy="544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203475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1988840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64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203475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1988840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7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ndrik.neumann\Dropbox\sitFRA\Logos\twitt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1266032"/>
            <a:ext cx="3819525" cy="31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56375" y="1444923"/>
            <a:ext cx="3631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Helvetica" pitchFamily="34" charset="0"/>
                <a:cs typeface="Arial" panose="020B0604020202020204" pitchFamily="34" charset="0"/>
              </a:rPr>
              <a:t>Welcome </a:t>
            </a:r>
            <a:r>
              <a:rPr lang="de-DE" sz="4800" b="1" dirty="0" err="1" smtClean="0">
                <a:latin typeface="Helvetica" pitchFamily="34" charset="0"/>
                <a:cs typeface="Arial" panose="020B0604020202020204" pitchFamily="34" charset="0"/>
              </a:rPr>
              <a:t>to</a:t>
            </a:r>
            <a:endParaRPr lang="de-DE" sz="4800" b="1" dirty="0">
              <a:latin typeface="Helvetic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2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endrik.neumann\Dropbox\sitFRA\Frankfurt Fotos\PatrickMeurer86\13721453755_8646b98ec0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260"/>
            <a:ext cx="9144000" cy="50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224885" y="5368488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Helvetica" pitchFamily="34" charset="0"/>
              </a:rPr>
              <a:t>by</a:t>
            </a:r>
            <a:r>
              <a:rPr lang="de-DE" sz="1400" dirty="0" smtClean="0">
                <a:latin typeface="Helvetica" pitchFamily="34" charset="0"/>
              </a:rPr>
              <a:t> @PatrickMeurer86</a:t>
            </a:r>
            <a:endParaRPr lang="de-DE" sz="14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2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Bildschirmpräsentation (16:10)</PresentationFormat>
  <Paragraphs>100</Paragraphs>
  <Slides>64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68" baseType="lpstr">
      <vt:lpstr>Arial</vt:lpstr>
      <vt:lpstr>Calibri</vt:lpstr>
      <vt:lpstr>Helvetica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Neumann</dc:creator>
  <cp:lastModifiedBy>Pascal Möller</cp:lastModifiedBy>
  <cp:revision>18</cp:revision>
  <dcterms:created xsi:type="dcterms:W3CDTF">2015-03-18T09:23:56Z</dcterms:created>
  <dcterms:modified xsi:type="dcterms:W3CDTF">2015-03-20T13:14:10Z</dcterms:modified>
</cp:coreProperties>
</file>