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sldIdLst>
    <p:sldId id="257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8" d="100"/>
          <a:sy n="68" d="100"/>
        </p:scale>
        <p:origin x="816" y="6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B47CE-7E62-4553-BD07-AD3DCB3602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CAE86-72F3-4F69-BE72-DA2C0A06394D}">
      <dgm:prSet phldrT="[Text]" custT="1"/>
      <dgm:spPr/>
      <dgm:t>
        <a:bodyPr/>
        <a:lstStyle/>
        <a:p>
          <a:r>
            <a:rPr lang="en-US" sz="1600" dirty="0" smtClean="0"/>
            <a:t>Root</a:t>
          </a:r>
          <a:br>
            <a:rPr lang="en-US" sz="1600" dirty="0" smtClean="0"/>
          </a:br>
          <a:r>
            <a:rPr lang="en-US" sz="1600" dirty="0" smtClean="0"/>
            <a:t>ZIPCODE</a:t>
          </a:r>
          <a:endParaRPr lang="en-US" sz="1600" dirty="0"/>
        </a:p>
      </dgm:t>
    </dgm:pt>
    <dgm:pt modelId="{257EB27B-7CCD-4C76-80E1-A6AFBEAAF777}" type="parTrans" cxnId="{48C68995-6F1E-467B-9B75-95E5CAF3AD70}">
      <dgm:prSet/>
      <dgm:spPr/>
      <dgm:t>
        <a:bodyPr/>
        <a:lstStyle/>
        <a:p>
          <a:endParaRPr lang="en-US"/>
        </a:p>
      </dgm:t>
    </dgm:pt>
    <dgm:pt modelId="{8214501C-C202-4F6D-99DA-9325FF337D1A}" type="sibTrans" cxnId="{48C68995-6F1E-467B-9B75-95E5CAF3AD70}">
      <dgm:prSet/>
      <dgm:spPr/>
      <dgm:t>
        <a:bodyPr/>
        <a:lstStyle/>
        <a:p>
          <a:endParaRPr lang="en-US"/>
        </a:p>
      </dgm:t>
    </dgm:pt>
    <dgm:pt modelId="{DD73455D-B7D1-433B-A678-2D2E32FB07DE}">
      <dgm:prSet phldrT="[Text]" custT="1"/>
      <dgm:spPr/>
      <dgm:t>
        <a:bodyPr/>
        <a:lstStyle/>
        <a:p>
          <a:r>
            <a:rPr lang="en-US" sz="1200" dirty="0" smtClean="0"/>
            <a:t>All other ZIPCODEs</a:t>
          </a:r>
          <a:endParaRPr lang="en-US" sz="1200" dirty="0"/>
        </a:p>
      </dgm:t>
    </dgm:pt>
    <dgm:pt modelId="{A9861F38-3AEE-4400-B507-F1E1262868BE}" type="parTrans" cxnId="{901CB575-BED9-4157-8970-48EE9AB27BC2}">
      <dgm:prSet/>
      <dgm:spPr/>
      <dgm:t>
        <a:bodyPr/>
        <a:lstStyle/>
        <a:p>
          <a:endParaRPr lang="en-US"/>
        </a:p>
      </dgm:t>
    </dgm:pt>
    <dgm:pt modelId="{8A90925F-B4E1-40E1-AE18-298C9AAAFD8A}" type="sibTrans" cxnId="{901CB575-BED9-4157-8970-48EE9AB27BC2}">
      <dgm:prSet/>
      <dgm:spPr/>
      <dgm:t>
        <a:bodyPr/>
        <a:lstStyle/>
        <a:p>
          <a:endParaRPr lang="en-US"/>
        </a:p>
      </dgm:t>
    </dgm:pt>
    <dgm:pt modelId="{8480DB00-277D-422F-8152-EDCF664B6A9C}">
      <dgm:prSet phldrT="[Text]" custT="1"/>
      <dgm:spPr/>
      <dgm:t>
        <a:bodyPr/>
        <a:lstStyle/>
        <a:p>
          <a:r>
            <a:rPr lang="en-US" sz="1200" dirty="0" smtClean="0"/>
            <a:t>ZIPCODE [10577,48104,85375,98102]</a:t>
          </a:r>
          <a:endParaRPr lang="en-US" sz="1200" dirty="0"/>
        </a:p>
      </dgm:t>
    </dgm:pt>
    <dgm:pt modelId="{48AF738D-12E7-4079-A78B-3AAF38F63ECA}" type="parTrans" cxnId="{9898B14B-F624-44FC-ADCB-FE06FE4C240D}">
      <dgm:prSet/>
      <dgm:spPr/>
      <dgm:t>
        <a:bodyPr/>
        <a:lstStyle/>
        <a:p>
          <a:endParaRPr lang="en-US"/>
        </a:p>
      </dgm:t>
    </dgm:pt>
    <dgm:pt modelId="{FA914E91-5D62-425E-B23F-38654A45DB3E}" type="sibTrans" cxnId="{9898B14B-F624-44FC-ADCB-FE06FE4C240D}">
      <dgm:prSet/>
      <dgm:spPr/>
      <dgm:t>
        <a:bodyPr/>
        <a:lstStyle/>
        <a:p>
          <a:endParaRPr lang="en-US"/>
        </a:p>
      </dgm:t>
    </dgm:pt>
    <dgm:pt modelId="{23205548-1AFF-4154-9EC7-6E47183181E0}">
      <dgm:prSet phldrT="[Text]" custT="1"/>
      <dgm:spPr/>
      <dgm:t>
        <a:bodyPr/>
        <a:lstStyle/>
        <a:p>
          <a:r>
            <a:rPr lang="en-US" sz="1200" dirty="0" smtClean="0"/>
            <a:t>GIFT_AMOUNT_2017_NEW&lt; 7200 </a:t>
          </a:r>
          <a:endParaRPr lang="en-US" sz="1200" dirty="0"/>
        </a:p>
      </dgm:t>
    </dgm:pt>
    <dgm:pt modelId="{16CC0A3C-4BB7-4E85-A151-B1B107F0CC67}" type="parTrans" cxnId="{E5914196-70DF-482C-931B-056FAEF0B868}">
      <dgm:prSet/>
      <dgm:spPr/>
      <dgm:t>
        <a:bodyPr/>
        <a:lstStyle/>
        <a:p>
          <a:endParaRPr lang="en-US"/>
        </a:p>
      </dgm:t>
    </dgm:pt>
    <dgm:pt modelId="{F4F9FCC0-26A8-46F5-A6AF-ECD46F10A2AE}" type="sibTrans" cxnId="{E5914196-70DF-482C-931B-056FAEF0B868}">
      <dgm:prSet/>
      <dgm:spPr/>
      <dgm:t>
        <a:bodyPr/>
        <a:lstStyle/>
        <a:p>
          <a:endParaRPr lang="en-US"/>
        </a:p>
      </dgm:t>
    </dgm:pt>
    <dgm:pt modelId="{376B771E-B16D-4447-8D4D-A302194E25DD}">
      <dgm:prSet phldrT="[Text]" custT="1"/>
      <dgm:spPr/>
      <dgm:t>
        <a:bodyPr/>
        <a:lstStyle/>
        <a:p>
          <a:r>
            <a:rPr lang="en-US" sz="1200" dirty="0" err="1" smtClean="0"/>
            <a:t>Zipcode</a:t>
          </a:r>
          <a:r>
            <a:rPr lang="en-US" sz="1200" dirty="0" smtClean="0"/>
            <a:t> [10580,14032,14092,14120,14127,14203,14216,14221,14222,14226,14231,19437,21401]</a:t>
          </a:r>
          <a:endParaRPr lang="en-US" sz="1200" dirty="0"/>
        </a:p>
      </dgm:t>
    </dgm:pt>
    <dgm:pt modelId="{F6C86453-9A4B-4285-B73E-A178552A2A07}" type="parTrans" cxnId="{AF4502B1-4196-47F6-B7AF-BE733D00065F}">
      <dgm:prSet/>
      <dgm:spPr/>
      <dgm:t>
        <a:bodyPr/>
        <a:lstStyle/>
        <a:p>
          <a:endParaRPr lang="en-US"/>
        </a:p>
      </dgm:t>
    </dgm:pt>
    <dgm:pt modelId="{CE427961-3DC5-4F71-BCFC-255EF830D245}" type="sibTrans" cxnId="{AF4502B1-4196-47F6-B7AF-BE733D00065F}">
      <dgm:prSet/>
      <dgm:spPr/>
      <dgm:t>
        <a:bodyPr/>
        <a:lstStyle/>
        <a:p>
          <a:endParaRPr lang="en-US"/>
        </a:p>
      </dgm:t>
    </dgm:pt>
    <dgm:pt modelId="{755985C7-B06C-4F51-ABDA-9CDEA6753AD7}">
      <dgm:prSet phldrT="[Text]" custT="1"/>
      <dgm:spPr/>
      <dgm:t>
        <a:bodyPr/>
        <a:lstStyle/>
        <a:p>
          <a:r>
            <a:rPr lang="en-US" sz="1200" dirty="0" smtClean="0"/>
            <a:t>ZIPCODE=11023,11557,13903,14031,34112 </a:t>
          </a:r>
          <a:endParaRPr lang="en-US" sz="1200" dirty="0"/>
        </a:p>
      </dgm:t>
    </dgm:pt>
    <dgm:pt modelId="{47CE6BA7-CB23-43BD-A589-7A75443CB28B}" type="parTrans" cxnId="{26304E5D-B06D-4ADB-B3AA-A934E528BC8D}">
      <dgm:prSet/>
      <dgm:spPr/>
      <dgm:t>
        <a:bodyPr/>
        <a:lstStyle/>
        <a:p>
          <a:endParaRPr lang="en-US"/>
        </a:p>
      </dgm:t>
    </dgm:pt>
    <dgm:pt modelId="{3E9DFC6A-32D2-4440-8A42-766288DC0A45}" type="sibTrans" cxnId="{26304E5D-B06D-4ADB-B3AA-A934E528BC8D}">
      <dgm:prSet/>
      <dgm:spPr/>
      <dgm:t>
        <a:bodyPr/>
        <a:lstStyle/>
        <a:p>
          <a:endParaRPr lang="en-US"/>
        </a:p>
      </dgm:t>
    </dgm:pt>
    <dgm:pt modelId="{42978F2B-A72F-405D-A17C-C0A164EC70FD}">
      <dgm:prSet phldrT="[Text]" custT="1"/>
      <dgm:spPr/>
      <dgm:t>
        <a:bodyPr/>
        <a:lstStyle/>
        <a:p>
          <a:r>
            <a:rPr lang="en-US" sz="1200" dirty="0" smtClean="0"/>
            <a:t>Other 31043 recs</a:t>
          </a:r>
          <a:endParaRPr lang="en-US" sz="1200" dirty="0"/>
        </a:p>
      </dgm:t>
    </dgm:pt>
    <dgm:pt modelId="{3841EB88-8BF3-4CD3-AF8A-5ADC320296AF}" type="parTrans" cxnId="{2A22B259-8909-4DF3-9C26-0BC27401A356}">
      <dgm:prSet/>
      <dgm:spPr/>
      <dgm:t>
        <a:bodyPr/>
        <a:lstStyle/>
        <a:p>
          <a:endParaRPr lang="en-US"/>
        </a:p>
      </dgm:t>
    </dgm:pt>
    <dgm:pt modelId="{A8912903-CBFC-48CE-AFAF-1F180031E4DA}" type="sibTrans" cxnId="{2A22B259-8909-4DF3-9C26-0BC27401A356}">
      <dgm:prSet/>
      <dgm:spPr/>
      <dgm:t>
        <a:bodyPr/>
        <a:lstStyle/>
        <a:p>
          <a:endParaRPr lang="en-US"/>
        </a:p>
      </dgm:t>
    </dgm:pt>
    <dgm:pt modelId="{85C054F7-013D-4AA3-9536-4CF668B9C861}">
      <dgm:prSet phldrT="[Text]" custT="1"/>
      <dgm:spPr/>
      <dgm:t>
        <a:bodyPr/>
        <a:lstStyle/>
        <a:p>
          <a:r>
            <a:rPr lang="en-US" sz="1200" dirty="0" smtClean="0"/>
            <a:t>GIFT_AMOUNT_2017_NEW&gt;=7200 </a:t>
          </a:r>
          <a:endParaRPr lang="en-US" sz="1200" dirty="0"/>
        </a:p>
      </dgm:t>
    </dgm:pt>
    <dgm:pt modelId="{B2E823FC-547E-4752-B8D7-0EB7369884C8}" type="parTrans" cxnId="{5E7F5C0B-C1A4-464A-B42D-1247D8351A69}">
      <dgm:prSet/>
      <dgm:spPr/>
      <dgm:t>
        <a:bodyPr/>
        <a:lstStyle/>
        <a:p>
          <a:endParaRPr lang="en-US"/>
        </a:p>
      </dgm:t>
    </dgm:pt>
    <dgm:pt modelId="{3EB4E978-AF1B-483C-9213-957E4BE40ADF}" type="sibTrans" cxnId="{5E7F5C0B-C1A4-464A-B42D-1247D8351A69}">
      <dgm:prSet/>
      <dgm:spPr/>
      <dgm:t>
        <a:bodyPr/>
        <a:lstStyle/>
        <a:p>
          <a:endParaRPr lang="en-US"/>
        </a:p>
      </dgm:t>
    </dgm:pt>
    <dgm:pt modelId="{8C532183-89E0-44D5-BE11-339290D2A5F9}" type="pres">
      <dgm:prSet presAssocID="{219B47CE-7E62-4553-BD07-AD3DCB3602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0E5744-3ADE-47C1-8BC3-486CA9274AAF}" type="pres">
      <dgm:prSet presAssocID="{9F7CAE86-72F3-4F69-BE72-DA2C0A06394D}" presName="hierRoot1" presStyleCnt="0">
        <dgm:presLayoutVars>
          <dgm:hierBranch val="init"/>
        </dgm:presLayoutVars>
      </dgm:prSet>
      <dgm:spPr/>
    </dgm:pt>
    <dgm:pt modelId="{A35FB89F-429C-470D-B146-C9D2B5C81302}" type="pres">
      <dgm:prSet presAssocID="{9F7CAE86-72F3-4F69-BE72-DA2C0A06394D}" presName="rootComposite1" presStyleCnt="0"/>
      <dgm:spPr/>
    </dgm:pt>
    <dgm:pt modelId="{EC687D24-61F3-489A-BA86-7D6DEA63A356}" type="pres">
      <dgm:prSet presAssocID="{9F7CAE86-72F3-4F69-BE72-DA2C0A06394D}" presName="rootText1" presStyleLbl="node0" presStyleIdx="0" presStyleCnt="1" custScaleX="165488" custScaleY="1871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A7E49A-31E6-4C6E-9901-2E46C96B1A9C}" type="pres">
      <dgm:prSet presAssocID="{9F7CAE86-72F3-4F69-BE72-DA2C0A06394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C3F5409-07DA-4ADE-820A-69B505369DFA}" type="pres">
      <dgm:prSet presAssocID="{9F7CAE86-72F3-4F69-BE72-DA2C0A06394D}" presName="hierChild2" presStyleCnt="0"/>
      <dgm:spPr/>
    </dgm:pt>
    <dgm:pt modelId="{44BA5D99-9904-482B-9370-D95D5F8DF9DC}" type="pres">
      <dgm:prSet presAssocID="{A9861F38-3AEE-4400-B507-F1E1262868B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8453290-8904-4A1B-BD6A-CDA054D1B9D9}" type="pres">
      <dgm:prSet presAssocID="{DD73455D-B7D1-433B-A678-2D2E32FB07DE}" presName="hierRoot2" presStyleCnt="0">
        <dgm:presLayoutVars>
          <dgm:hierBranch val="init"/>
        </dgm:presLayoutVars>
      </dgm:prSet>
      <dgm:spPr/>
    </dgm:pt>
    <dgm:pt modelId="{48D157A0-0F7F-45B0-A1FA-931D0BE6FC55}" type="pres">
      <dgm:prSet presAssocID="{DD73455D-B7D1-433B-A678-2D2E32FB07DE}" presName="rootComposite" presStyleCnt="0"/>
      <dgm:spPr/>
    </dgm:pt>
    <dgm:pt modelId="{130ACA12-7CC4-4BE3-8884-94D17F64D8D4}" type="pres">
      <dgm:prSet presAssocID="{DD73455D-B7D1-433B-A678-2D2E32FB07DE}" presName="rootText" presStyleLbl="node2" presStyleIdx="0" presStyleCnt="2" custLinFactNeighborX="-32795" custLinFactNeighborY="126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AD8DB-B58E-43F2-8D18-8512816FE777}" type="pres">
      <dgm:prSet presAssocID="{DD73455D-B7D1-433B-A678-2D2E32FB07DE}" presName="rootConnector" presStyleLbl="node2" presStyleIdx="0" presStyleCnt="2"/>
      <dgm:spPr/>
      <dgm:t>
        <a:bodyPr/>
        <a:lstStyle/>
        <a:p>
          <a:endParaRPr lang="en-US"/>
        </a:p>
      </dgm:t>
    </dgm:pt>
    <dgm:pt modelId="{37641742-69C6-45EF-A94B-10C057CC9A72}" type="pres">
      <dgm:prSet presAssocID="{DD73455D-B7D1-433B-A678-2D2E32FB07DE}" presName="hierChild4" presStyleCnt="0"/>
      <dgm:spPr/>
    </dgm:pt>
    <dgm:pt modelId="{2A90461E-ED93-49A9-B933-7D2BFDB4BBDA}" type="pres">
      <dgm:prSet presAssocID="{16CC0A3C-4BB7-4E85-A151-B1B107F0CC67}" presName="Name37" presStyleLbl="parChTrans1D3" presStyleIdx="0" presStyleCnt="1"/>
      <dgm:spPr/>
      <dgm:t>
        <a:bodyPr/>
        <a:lstStyle/>
        <a:p>
          <a:endParaRPr lang="en-US"/>
        </a:p>
      </dgm:t>
    </dgm:pt>
    <dgm:pt modelId="{CAF6AB21-EB46-4099-8A5D-4B09E257CED2}" type="pres">
      <dgm:prSet presAssocID="{23205548-1AFF-4154-9EC7-6E47183181E0}" presName="hierRoot2" presStyleCnt="0">
        <dgm:presLayoutVars>
          <dgm:hierBranch val="init"/>
        </dgm:presLayoutVars>
      </dgm:prSet>
      <dgm:spPr/>
    </dgm:pt>
    <dgm:pt modelId="{EB373E19-DBD9-4C2A-B9CB-95C36894C731}" type="pres">
      <dgm:prSet presAssocID="{23205548-1AFF-4154-9EC7-6E47183181E0}" presName="rootComposite" presStyleCnt="0"/>
      <dgm:spPr/>
    </dgm:pt>
    <dgm:pt modelId="{B68F0C3E-499A-44B9-A89F-93B50D88B762}" type="pres">
      <dgm:prSet presAssocID="{23205548-1AFF-4154-9EC7-6E47183181E0}" presName="rootText" presStyleLbl="node3" presStyleIdx="0" presStyleCnt="1" custScaleX="270457" custLinFactNeighborX="-15171" custLinFactNeighborY="26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A7AB4-4649-4162-ADD0-CA4FB0120FD2}" type="pres">
      <dgm:prSet presAssocID="{23205548-1AFF-4154-9EC7-6E47183181E0}" presName="rootConnector" presStyleLbl="node3" presStyleIdx="0" presStyleCnt="1"/>
      <dgm:spPr/>
      <dgm:t>
        <a:bodyPr/>
        <a:lstStyle/>
        <a:p>
          <a:endParaRPr lang="en-US"/>
        </a:p>
      </dgm:t>
    </dgm:pt>
    <dgm:pt modelId="{4A69D0AF-F8FA-430C-A133-D9701ECED127}" type="pres">
      <dgm:prSet presAssocID="{23205548-1AFF-4154-9EC7-6E47183181E0}" presName="hierChild4" presStyleCnt="0"/>
      <dgm:spPr/>
    </dgm:pt>
    <dgm:pt modelId="{80B16B35-4661-4354-B97C-BB947E893B39}" type="pres">
      <dgm:prSet presAssocID="{3841EB88-8BF3-4CD3-AF8A-5ADC320296AF}" presName="Name37" presStyleLbl="parChTrans1D4" presStyleIdx="0" presStyleCnt="4"/>
      <dgm:spPr/>
      <dgm:t>
        <a:bodyPr/>
        <a:lstStyle/>
        <a:p>
          <a:endParaRPr lang="en-US"/>
        </a:p>
      </dgm:t>
    </dgm:pt>
    <dgm:pt modelId="{70EA3590-BAEA-45CE-83CC-7335A5966993}" type="pres">
      <dgm:prSet presAssocID="{42978F2B-A72F-405D-A17C-C0A164EC70FD}" presName="hierRoot2" presStyleCnt="0">
        <dgm:presLayoutVars>
          <dgm:hierBranch val="init"/>
        </dgm:presLayoutVars>
      </dgm:prSet>
      <dgm:spPr/>
    </dgm:pt>
    <dgm:pt modelId="{7B3D0389-3B76-4428-91F1-A3331730CC47}" type="pres">
      <dgm:prSet presAssocID="{42978F2B-A72F-405D-A17C-C0A164EC70FD}" presName="rootComposite" presStyleCnt="0"/>
      <dgm:spPr/>
    </dgm:pt>
    <dgm:pt modelId="{E25457D3-AB09-43D7-8F45-8EDFF30EA342}" type="pres">
      <dgm:prSet presAssocID="{42978F2B-A72F-405D-A17C-C0A164EC70FD}" presName="rootText" presStyleLbl="node4" presStyleIdx="0" presStyleCnt="4" custScaleX="182476" custLinFactX="-63881" custLinFactNeighborX="-100000" custLinFactNeighborY="334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2FAF8-08F7-45C9-8294-80A5BE9FC80D}" type="pres">
      <dgm:prSet presAssocID="{42978F2B-A72F-405D-A17C-C0A164EC70FD}" presName="rootConnector" presStyleLbl="node4" presStyleIdx="0" presStyleCnt="4"/>
      <dgm:spPr/>
      <dgm:t>
        <a:bodyPr/>
        <a:lstStyle/>
        <a:p>
          <a:endParaRPr lang="en-US"/>
        </a:p>
      </dgm:t>
    </dgm:pt>
    <dgm:pt modelId="{D041202A-8B28-4696-9D04-C814E5AF1997}" type="pres">
      <dgm:prSet presAssocID="{42978F2B-A72F-405D-A17C-C0A164EC70FD}" presName="hierChild4" presStyleCnt="0"/>
      <dgm:spPr/>
    </dgm:pt>
    <dgm:pt modelId="{219397DB-D45D-4DFA-8FF4-C9D26486E339}" type="pres">
      <dgm:prSet presAssocID="{42978F2B-A72F-405D-A17C-C0A164EC70FD}" presName="hierChild5" presStyleCnt="0"/>
      <dgm:spPr/>
    </dgm:pt>
    <dgm:pt modelId="{5F5D48D1-C54E-48AD-9463-9753E129B60B}" type="pres">
      <dgm:prSet presAssocID="{B2E823FC-547E-4752-B8D7-0EB7369884C8}" presName="Name37" presStyleLbl="parChTrans1D4" presStyleIdx="1" presStyleCnt="4"/>
      <dgm:spPr/>
      <dgm:t>
        <a:bodyPr/>
        <a:lstStyle/>
        <a:p>
          <a:endParaRPr lang="en-US"/>
        </a:p>
      </dgm:t>
    </dgm:pt>
    <dgm:pt modelId="{DB291263-7608-4EAF-9333-26001FC21D1F}" type="pres">
      <dgm:prSet presAssocID="{85C054F7-013D-4AA3-9536-4CF668B9C861}" presName="hierRoot2" presStyleCnt="0">
        <dgm:presLayoutVars>
          <dgm:hierBranch val="init"/>
        </dgm:presLayoutVars>
      </dgm:prSet>
      <dgm:spPr/>
    </dgm:pt>
    <dgm:pt modelId="{5C1C30E2-5C50-4153-8F30-EA02B8DBC5D4}" type="pres">
      <dgm:prSet presAssocID="{85C054F7-013D-4AA3-9536-4CF668B9C861}" presName="rootComposite" presStyleCnt="0"/>
      <dgm:spPr/>
    </dgm:pt>
    <dgm:pt modelId="{5D68AE56-0DDA-49BF-AD10-A8B44EC2060D}" type="pres">
      <dgm:prSet presAssocID="{85C054F7-013D-4AA3-9536-4CF668B9C861}" presName="rootText" presStyleLbl="node4" presStyleIdx="1" presStyleCnt="4" custScaleX="293221" custLinFactNeighborY="334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22DE1-5747-4015-ABF2-D5D29B09D105}" type="pres">
      <dgm:prSet presAssocID="{85C054F7-013D-4AA3-9536-4CF668B9C861}" presName="rootConnector" presStyleLbl="node4" presStyleIdx="1" presStyleCnt="4"/>
      <dgm:spPr/>
      <dgm:t>
        <a:bodyPr/>
        <a:lstStyle/>
        <a:p>
          <a:endParaRPr lang="en-US"/>
        </a:p>
      </dgm:t>
    </dgm:pt>
    <dgm:pt modelId="{76B5EA80-F311-405F-83A4-E15ADB91C426}" type="pres">
      <dgm:prSet presAssocID="{85C054F7-013D-4AA3-9536-4CF668B9C861}" presName="hierChild4" presStyleCnt="0"/>
      <dgm:spPr/>
    </dgm:pt>
    <dgm:pt modelId="{8F05D257-4327-40ED-9031-141FDCCA2091}" type="pres">
      <dgm:prSet presAssocID="{F6C86453-9A4B-4285-B73E-A178552A2A07}" presName="Name37" presStyleLbl="parChTrans1D4" presStyleIdx="2" presStyleCnt="4"/>
      <dgm:spPr/>
      <dgm:t>
        <a:bodyPr/>
        <a:lstStyle/>
        <a:p>
          <a:endParaRPr lang="en-US"/>
        </a:p>
      </dgm:t>
    </dgm:pt>
    <dgm:pt modelId="{5EDEABD0-B0F6-4B45-9267-455F8C303DCF}" type="pres">
      <dgm:prSet presAssocID="{376B771E-B16D-4447-8D4D-A302194E25DD}" presName="hierRoot2" presStyleCnt="0">
        <dgm:presLayoutVars>
          <dgm:hierBranch val="init"/>
        </dgm:presLayoutVars>
      </dgm:prSet>
      <dgm:spPr/>
    </dgm:pt>
    <dgm:pt modelId="{88ED6DB8-F701-45E0-8DD3-FF7A477365C5}" type="pres">
      <dgm:prSet presAssocID="{376B771E-B16D-4447-8D4D-A302194E25DD}" presName="rootComposite" presStyleCnt="0"/>
      <dgm:spPr/>
    </dgm:pt>
    <dgm:pt modelId="{FC146182-546C-4074-B2AF-C5B4C2EB64D7}" type="pres">
      <dgm:prSet presAssocID="{376B771E-B16D-4447-8D4D-A302194E25DD}" presName="rootText" presStyleLbl="node4" presStyleIdx="2" presStyleCnt="4" custScaleX="231675" custScaleY="176208" custLinFactX="12426" custLinFactY="533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944FE-121E-4CC4-BCAC-F6C55CF3551D}" type="pres">
      <dgm:prSet presAssocID="{376B771E-B16D-4447-8D4D-A302194E25DD}" presName="rootConnector" presStyleLbl="node4" presStyleIdx="2" presStyleCnt="4"/>
      <dgm:spPr/>
      <dgm:t>
        <a:bodyPr/>
        <a:lstStyle/>
        <a:p>
          <a:endParaRPr lang="en-US"/>
        </a:p>
      </dgm:t>
    </dgm:pt>
    <dgm:pt modelId="{CD077D98-CC8D-4C13-9D0A-EA919FA1E272}" type="pres">
      <dgm:prSet presAssocID="{376B771E-B16D-4447-8D4D-A302194E25DD}" presName="hierChild4" presStyleCnt="0"/>
      <dgm:spPr/>
    </dgm:pt>
    <dgm:pt modelId="{3F716978-6F80-49BB-B46C-31B0478E9847}" type="pres">
      <dgm:prSet presAssocID="{376B771E-B16D-4447-8D4D-A302194E25DD}" presName="hierChild5" presStyleCnt="0"/>
      <dgm:spPr/>
    </dgm:pt>
    <dgm:pt modelId="{6695A767-6B54-4935-8649-2BDFD8816E20}" type="pres">
      <dgm:prSet presAssocID="{47CE6BA7-CB23-43BD-A589-7A75443CB28B}" presName="Name37" presStyleLbl="parChTrans1D4" presStyleIdx="3" presStyleCnt="4"/>
      <dgm:spPr/>
      <dgm:t>
        <a:bodyPr/>
        <a:lstStyle/>
        <a:p>
          <a:endParaRPr lang="en-US"/>
        </a:p>
      </dgm:t>
    </dgm:pt>
    <dgm:pt modelId="{29D61938-4A67-4216-A548-6B5F54A5582C}" type="pres">
      <dgm:prSet presAssocID="{755985C7-B06C-4F51-ABDA-9CDEA6753AD7}" presName="hierRoot2" presStyleCnt="0">
        <dgm:presLayoutVars>
          <dgm:hierBranch val="init"/>
        </dgm:presLayoutVars>
      </dgm:prSet>
      <dgm:spPr/>
    </dgm:pt>
    <dgm:pt modelId="{CDED04C7-DB34-4A62-99A8-0347DDC97B16}" type="pres">
      <dgm:prSet presAssocID="{755985C7-B06C-4F51-ABDA-9CDEA6753AD7}" presName="rootComposite" presStyleCnt="0"/>
      <dgm:spPr/>
    </dgm:pt>
    <dgm:pt modelId="{FEBA4E99-6555-4E15-B8B0-F4D214BDD840}" type="pres">
      <dgm:prSet presAssocID="{755985C7-B06C-4F51-ABDA-9CDEA6753AD7}" presName="rootText" presStyleLbl="node4" presStyleIdx="3" presStyleCnt="4" custScaleX="189015" custScaleY="183346" custLinFactX="-100000" custLinFactY="-19670" custLinFactNeighborX="-16165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BF6E82-BB77-49D3-9C3A-B7247653D900}" type="pres">
      <dgm:prSet presAssocID="{755985C7-B06C-4F51-ABDA-9CDEA6753AD7}" presName="rootConnector" presStyleLbl="node4" presStyleIdx="3" presStyleCnt="4"/>
      <dgm:spPr/>
      <dgm:t>
        <a:bodyPr/>
        <a:lstStyle/>
        <a:p>
          <a:endParaRPr lang="en-US"/>
        </a:p>
      </dgm:t>
    </dgm:pt>
    <dgm:pt modelId="{25652AFC-BEFC-4F53-9D9D-4D8AEF3D98F0}" type="pres">
      <dgm:prSet presAssocID="{755985C7-B06C-4F51-ABDA-9CDEA6753AD7}" presName="hierChild4" presStyleCnt="0"/>
      <dgm:spPr/>
    </dgm:pt>
    <dgm:pt modelId="{4159E19A-1C9A-4790-9715-DBC67A946DAC}" type="pres">
      <dgm:prSet presAssocID="{755985C7-B06C-4F51-ABDA-9CDEA6753AD7}" presName="hierChild5" presStyleCnt="0"/>
      <dgm:spPr/>
    </dgm:pt>
    <dgm:pt modelId="{31AA80E5-98AB-4E3C-AC25-80881BA1B44C}" type="pres">
      <dgm:prSet presAssocID="{85C054F7-013D-4AA3-9536-4CF668B9C861}" presName="hierChild5" presStyleCnt="0"/>
      <dgm:spPr/>
    </dgm:pt>
    <dgm:pt modelId="{1847A205-F0FC-475A-8BFE-AEADE8B27D30}" type="pres">
      <dgm:prSet presAssocID="{23205548-1AFF-4154-9EC7-6E47183181E0}" presName="hierChild5" presStyleCnt="0"/>
      <dgm:spPr/>
    </dgm:pt>
    <dgm:pt modelId="{B02E51DA-543B-49EE-91D2-714C26E1C157}" type="pres">
      <dgm:prSet presAssocID="{DD73455D-B7D1-433B-A678-2D2E32FB07DE}" presName="hierChild5" presStyleCnt="0"/>
      <dgm:spPr/>
    </dgm:pt>
    <dgm:pt modelId="{86F8D341-4E9A-4876-A3E5-441F349513A7}" type="pres">
      <dgm:prSet presAssocID="{48AF738D-12E7-4079-A78B-3AAF38F63EC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F9E5BEE-F8F9-42B3-B9AE-7EA7A57225BE}" type="pres">
      <dgm:prSet presAssocID="{8480DB00-277D-422F-8152-EDCF664B6A9C}" presName="hierRoot2" presStyleCnt="0">
        <dgm:presLayoutVars>
          <dgm:hierBranch val="init"/>
        </dgm:presLayoutVars>
      </dgm:prSet>
      <dgm:spPr/>
    </dgm:pt>
    <dgm:pt modelId="{9F1F3891-7BB5-457B-B40B-DE87A8237335}" type="pres">
      <dgm:prSet presAssocID="{8480DB00-277D-422F-8152-EDCF664B6A9C}" presName="rootComposite" presStyleCnt="0"/>
      <dgm:spPr/>
    </dgm:pt>
    <dgm:pt modelId="{330D7417-FA31-488C-9000-1B675361618D}" type="pres">
      <dgm:prSet presAssocID="{8480DB00-277D-422F-8152-EDCF664B6A9C}" presName="rootText" presStyleLbl="node2" presStyleIdx="1" presStyleCnt="2" custScaleX="215325" custScaleY="124228" custLinFactX="24835" custLinFactNeighborX="100000" custLinFactNeighborY="169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C5BD64-082E-4283-9E8B-D69685505960}" type="pres">
      <dgm:prSet presAssocID="{8480DB00-277D-422F-8152-EDCF664B6A9C}" presName="rootConnector" presStyleLbl="node2" presStyleIdx="1" presStyleCnt="2"/>
      <dgm:spPr/>
      <dgm:t>
        <a:bodyPr/>
        <a:lstStyle/>
        <a:p>
          <a:endParaRPr lang="en-US"/>
        </a:p>
      </dgm:t>
    </dgm:pt>
    <dgm:pt modelId="{45A63E28-7A6E-4193-B6B2-28530FC52EAA}" type="pres">
      <dgm:prSet presAssocID="{8480DB00-277D-422F-8152-EDCF664B6A9C}" presName="hierChild4" presStyleCnt="0"/>
      <dgm:spPr/>
    </dgm:pt>
    <dgm:pt modelId="{A5C233F3-F19F-45DA-8F5A-0E1292580CA7}" type="pres">
      <dgm:prSet presAssocID="{8480DB00-277D-422F-8152-EDCF664B6A9C}" presName="hierChild5" presStyleCnt="0"/>
      <dgm:spPr/>
    </dgm:pt>
    <dgm:pt modelId="{58BBBA6F-E369-4A2E-9C4B-00E67E789D7A}" type="pres">
      <dgm:prSet presAssocID="{9F7CAE86-72F3-4F69-BE72-DA2C0A06394D}" presName="hierChild3" presStyleCnt="0"/>
      <dgm:spPr/>
    </dgm:pt>
  </dgm:ptLst>
  <dgm:cxnLst>
    <dgm:cxn modelId="{48C68995-6F1E-467B-9B75-95E5CAF3AD70}" srcId="{219B47CE-7E62-4553-BD07-AD3DCB3602AE}" destId="{9F7CAE86-72F3-4F69-BE72-DA2C0A06394D}" srcOrd="0" destOrd="0" parTransId="{257EB27B-7CCD-4C76-80E1-A6AFBEAAF777}" sibTransId="{8214501C-C202-4F6D-99DA-9325FF337D1A}"/>
    <dgm:cxn modelId="{EA86D1B3-72F5-47CF-8677-31D6E0E645EF}" type="presOf" srcId="{9F7CAE86-72F3-4F69-BE72-DA2C0A06394D}" destId="{EC687D24-61F3-489A-BA86-7D6DEA63A356}" srcOrd="0" destOrd="0" presId="urn:microsoft.com/office/officeart/2005/8/layout/orgChart1"/>
    <dgm:cxn modelId="{1F08C5E8-F066-4211-9F51-DDF07AA766FE}" type="presOf" srcId="{47CE6BA7-CB23-43BD-A589-7A75443CB28B}" destId="{6695A767-6B54-4935-8649-2BDFD8816E20}" srcOrd="0" destOrd="0" presId="urn:microsoft.com/office/officeart/2005/8/layout/orgChart1"/>
    <dgm:cxn modelId="{AD9D1098-7BAE-46DB-B4DC-F917257EDB6D}" type="presOf" srcId="{48AF738D-12E7-4079-A78B-3AAF38F63ECA}" destId="{86F8D341-4E9A-4876-A3E5-441F349513A7}" srcOrd="0" destOrd="0" presId="urn:microsoft.com/office/officeart/2005/8/layout/orgChart1"/>
    <dgm:cxn modelId="{A84026E2-2220-4C5B-8F5F-3AB953E08BB0}" type="presOf" srcId="{755985C7-B06C-4F51-ABDA-9CDEA6753AD7}" destId="{FEBA4E99-6555-4E15-B8B0-F4D214BDD840}" srcOrd="0" destOrd="0" presId="urn:microsoft.com/office/officeart/2005/8/layout/orgChart1"/>
    <dgm:cxn modelId="{F89D5B84-ED74-4161-B3CD-09F3706EF777}" type="presOf" srcId="{755985C7-B06C-4F51-ABDA-9CDEA6753AD7}" destId="{07BF6E82-BB77-49D3-9C3A-B7247653D900}" srcOrd="1" destOrd="0" presId="urn:microsoft.com/office/officeart/2005/8/layout/orgChart1"/>
    <dgm:cxn modelId="{0161DDD0-CCF5-45C4-B409-2EC72DF6260A}" type="presOf" srcId="{219B47CE-7E62-4553-BD07-AD3DCB3602AE}" destId="{8C532183-89E0-44D5-BE11-339290D2A5F9}" srcOrd="0" destOrd="0" presId="urn:microsoft.com/office/officeart/2005/8/layout/orgChart1"/>
    <dgm:cxn modelId="{7E38D908-283B-450C-994A-2E2F3F8D81B3}" type="presOf" srcId="{DD73455D-B7D1-433B-A678-2D2E32FB07DE}" destId="{130ACA12-7CC4-4BE3-8884-94D17F64D8D4}" srcOrd="0" destOrd="0" presId="urn:microsoft.com/office/officeart/2005/8/layout/orgChart1"/>
    <dgm:cxn modelId="{A1B8B408-C360-41E5-A035-685DA000842A}" type="presOf" srcId="{85C054F7-013D-4AA3-9536-4CF668B9C861}" destId="{5D68AE56-0DDA-49BF-AD10-A8B44EC2060D}" srcOrd="0" destOrd="0" presId="urn:microsoft.com/office/officeart/2005/8/layout/orgChart1"/>
    <dgm:cxn modelId="{506579CC-DF21-443E-8A11-4580965BC44F}" type="presOf" srcId="{8480DB00-277D-422F-8152-EDCF664B6A9C}" destId="{330D7417-FA31-488C-9000-1B675361618D}" srcOrd="0" destOrd="0" presId="urn:microsoft.com/office/officeart/2005/8/layout/orgChart1"/>
    <dgm:cxn modelId="{26304E5D-B06D-4ADB-B3AA-A934E528BC8D}" srcId="{85C054F7-013D-4AA3-9536-4CF668B9C861}" destId="{755985C7-B06C-4F51-ABDA-9CDEA6753AD7}" srcOrd="1" destOrd="0" parTransId="{47CE6BA7-CB23-43BD-A589-7A75443CB28B}" sibTransId="{3E9DFC6A-32D2-4440-8A42-766288DC0A45}"/>
    <dgm:cxn modelId="{318A6EE0-A97A-4F7C-8A62-E1F004D11ACE}" type="presOf" srcId="{8480DB00-277D-422F-8152-EDCF664B6A9C}" destId="{DAC5BD64-082E-4283-9E8B-D69685505960}" srcOrd="1" destOrd="0" presId="urn:microsoft.com/office/officeart/2005/8/layout/orgChart1"/>
    <dgm:cxn modelId="{2A22B259-8909-4DF3-9C26-0BC27401A356}" srcId="{23205548-1AFF-4154-9EC7-6E47183181E0}" destId="{42978F2B-A72F-405D-A17C-C0A164EC70FD}" srcOrd="0" destOrd="0" parTransId="{3841EB88-8BF3-4CD3-AF8A-5ADC320296AF}" sibTransId="{A8912903-CBFC-48CE-AFAF-1F180031E4DA}"/>
    <dgm:cxn modelId="{B0D4C555-12DB-4CEC-8410-483831B63ED9}" type="presOf" srcId="{9F7CAE86-72F3-4F69-BE72-DA2C0A06394D}" destId="{17A7E49A-31E6-4C6E-9901-2E46C96B1A9C}" srcOrd="1" destOrd="0" presId="urn:microsoft.com/office/officeart/2005/8/layout/orgChart1"/>
    <dgm:cxn modelId="{C65B0B3E-899D-44E7-BF55-2F95C271F7C4}" type="presOf" srcId="{16CC0A3C-4BB7-4E85-A151-B1B107F0CC67}" destId="{2A90461E-ED93-49A9-B933-7D2BFDB4BBDA}" srcOrd="0" destOrd="0" presId="urn:microsoft.com/office/officeart/2005/8/layout/orgChart1"/>
    <dgm:cxn modelId="{E5914196-70DF-482C-931B-056FAEF0B868}" srcId="{DD73455D-B7D1-433B-A678-2D2E32FB07DE}" destId="{23205548-1AFF-4154-9EC7-6E47183181E0}" srcOrd="0" destOrd="0" parTransId="{16CC0A3C-4BB7-4E85-A151-B1B107F0CC67}" sibTransId="{F4F9FCC0-26A8-46F5-A6AF-ECD46F10A2AE}"/>
    <dgm:cxn modelId="{9898B14B-F624-44FC-ADCB-FE06FE4C240D}" srcId="{9F7CAE86-72F3-4F69-BE72-DA2C0A06394D}" destId="{8480DB00-277D-422F-8152-EDCF664B6A9C}" srcOrd="1" destOrd="0" parTransId="{48AF738D-12E7-4079-A78B-3AAF38F63ECA}" sibTransId="{FA914E91-5D62-425E-B23F-38654A45DB3E}"/>
    <dgm:cxn modelId="{5E7F5C0B-C1A4-464A-B42D-1247D8351A69}" srcId="{23205548-1AFF-4154-9EC7-6E47183181E0}" destId="{85C054F7-013D-4AA3-9536-4CF668B9C861}" srcOrd="1" destOrd="0" parTransId="{B2E823FC-547E-4752-B8D7-0EB7369884C8}" sibTransId="{3EB4E978-AF1B-483C-9213-957E4BE40ADF}"/>
    <dgm:cxn modelId="{A595BBD7-A755-4E32-9092-B1AF61DAC4F6}" type="presOf" srcId="{F6C86453-9A4B-4285-B73E-A178552A2A07}" destId="{8F05D257-4327-40ED-9031-141FDCCA2091}" srcOrd="0" destOrd="0" presId="urn:microsoft.com/office/officeart/2005/8/layout/orgChart1"/>
    <dgm:cxn modelId="{0EF3FBF8-07D4-4C70-BD78-91FA8C08DB43}" type="presOf" srcId="{23205548-1AFF-4154-9EC7-6E47183181E0}" destId="{588A7AB4-4649-4162-ADD0-CA4FB0120FD2}" srcOrd="1" destOrd="0" presId="urn:microsoft.com/office/officeart/2005/8/layout/orgChart1"/>
    <dgm:cxn modelId="{313BC8FD-477E-4BE9-ACC6-67C8D1290D86}" type="presOf" srcId="{B2E823FC-547E-4752-B8D7-0EB7369884C8}" destId="{5F5D48D1-C54E-48AD-9463-9753E129B60B}" srcOrd="0" destOrd="0" presId="urn:microsoft.com/office/officeart/2005/8/layout/orgChart1"/>
    <dgm:cxn modelId="{1C50E382-3E92-48E9-8994-05C0E6F631E4}" type="presOf" srcId="{23205548-1AFF-4154-9EC7-6E47183181E0}" destId="{B68F0C3E-499A-44B9-A89F-93B50D88B762}" srcOrd="0" destOrd="0" presId="urn:microsoft.com/office/officeart/2005/8/layout/orgChart1"/>
    <dgm:cxn modelId="{8DAA93A0-2EE9-4B4B-9D38-F584BC1F7052}" type="presOf" srcId="{3841EB88-8BF3-4CD3-AF8A-5ADC320296AF}" destId="{80B16B35-4661-4354-B97C-BB947E893B39}" srcOrd="0" destOrd="0" presId="urn:microsoft.com/office/officeart/2005/8/layout/orgChart1"/>
    <dgm:cxn modelId="{5E370464-51B3-4169-8F93-83BE68A9780F}" type="presOf" srcId="{376B771E-B16D-4447-8D4D-A302194E25DD}" destId="{4E7944FE-121E-4CC4-BCAC-F6C55CF3551D}" srcOrd="1" destOrd="0" presId="urn:microsoft.com/office/officeart/2005/8/layout/orgChart1"/>
    <dgm:cxn modelId="{3C16B09D-4B37-4CD4-ACDC-A86E761A6D20}" type="presOf" srcId="{42978F2B-A72F-405D-A17C-C0A164EC70FD}" destId="{2BB2FAF8-08F7-45C9-8294-80A5BE9FC80D}" srcOrd="1" destOrd="0" presId="urn:microsoft.com/office/officeart/2005/8/layout/orgChart1"/>
    <dgm:cxn modelId="{8C3A177B-7DDB-4BAB-9960-B76AE9D29988}" type="presOf" srcId="{376B771E-B16D-4447-8D4D-A302194E25DD}" destId="{FC146182-546C-4074-B2AF-C5B4C2EB64D7}" srcOrd="0" destOrd="0" presId="urn:microsoft.com/office/officeart/2005/8/layout/orgChart1"/>
    <dgm:cxn modelId="{AF4502B1-4196-47F6-B7AF-BE733D00065F}" srcId="{85C054F7-013D-4AA3-9536-4CF668B9C861}" destId="{376B771E-B16D-4447-8D4D-A302194E25DD}" srcOrd="0" destOrd="0" parTransId="{F6C86453-9A4B-4285-B73E-A178552A2A07}" sibTransId="{CE427961-3DC5-4F71-BCFC-255EF830D245}"/>
    <dgm:cxn modelId="{EA07D7CD-C945-4F7F-9075-8E6E411A544C}" type="presOf" srcId="{DD73455D-B7D1-433B-A678-2D2E32FB07DE}" destId="{793AD8DB-B58E-43F2-8D18-8512816FE777}" srcOrd="1" destOrd="0" presId="urn:microsoft.com/office/officeart/2005/8/layout/orgChart1"/>
    <dgm:cxn modelId="{901CB575-BED9-4157-8970-48EE9AB27BC2}" srcId="{9F7CAE86-72F3-4F69-BE72-DA2C0A06394D}" destId="{DD73455D-B7D1-433B-A678-2D2E32FB07DE}" srcOrd="0" destOrd="0" parTransId="{A9861F38-3AEE-4400-B507-F1E1262868BE}" sibTransId="{8A90925F-B4E1-40E1-AE18-298C9AAAFD8A}"/>
    <dgm:cxn modelId="{1040AD94-E671-4455-98C5-332541D772FC}" type="presOf" srcId="{42978F2B-A72F-405D-A17C-C0A164EC70FD}" destId="{E25457D3-AB09-43D7-8F45-8EDFF30EA342}" srcOrd="0" destOrd="0" presId="urn:microsoft.com/office/officeart/2005/8/layout/orgChart1"/>
    <dgm:cxn modelId="{326C6A8E-05DD-4F29-8508-48650FC9AC59}" type="presOf" srcId="{A9861F38-3AEE-4400-B507-F1E1262868BE}" destId="{44BA5D99-9904-482B-9370-D95D5F8DF9DC}" srcOrd="0" destOrd="0" presId="urn:microsoft.com/office/officeart/2005/8/layout/orgChart1"/>
    <dgm:cxn modelId="{2D58A7E8-3BFF-4E36-B9E9-7A64FD837186}" type="presOf" srcId="{85C054F7-013D-4AA3-9536-4CF668B9C861}" destId="{E9D22DE1-5747-4015-ABF2-D5D29B09D105}" srcOrd="1" destOrd="0" presId="urn:microsoft.com/office/officeart/2005/8/layout/orgChart1"/>
    <dgm:cxn modelId="{E0DD0C12-CB36-4DB0-8A0D-F9BCB4013AAE}" type="presParOf" srcId="{8C532183-89E0-44D5-BE11-339290D2A5F9}" destId="{E80E5744-3ADE-47C1-8BC3-486CA9274AAF}" srcOrd="0" destOrd="0" presId="urn:microsoft.com/office/officeart/2005/8/layout/orgChart1"/>
    <dgm:cxn modelId="{82E6FE1E-C5A4-4F36-ACA4-8FD75BFC2DA7}" type="presParOf" srcId="{E80E5744-3ADE-47C1-8BC3-486CA9274AAF}" destId="{A35FB89F-429C-470D-B146-C9D2B5C81302}" srcOrd="0" destOrd="0" presId="urn:microsoft.com/office/officeart/2005/8/layout/orgChart1"/>
    <dgm:cxn modelId="{3ACE960E-545B-42EC-841D-4F02774DABAE}" type="presParOf" srcId="{A35FB89F-429C-470D-B146-C9D2B5C81302}" destId="{EC687D24-61F3-489A-BA86-7D6DEA63A356}" srcOrd="0" destOrd="0" presId="urn:microsoft.com/office/officeart/2005/8/layout/orgChart1"/>
    <dgm:cxn modelId="{C2795E51-5D1A-4F4D-BF49-6D83D9A9B7E2}" type="presParOf" srcId="{A35FB89F-429C-470D-B146-C9D2B5C81302}" destId="{17A7E49A-31E6-4C6E-9901-2E46C96B1A9C}" srcOrd="1" destOrd="0" presId="urn:microsoft.com/office/officeart/2005/8/layout/orgChart1"/>
    <dgm:cxn modelId="{FC1428AB-C006-408F-BC69-EB4D9DC05B12}" type="presParOf" srcId="{E80E5744-3ADE-47C1-8BC3-486CA9274AAF}" destId="{BC3F5409-07DA-4ADE-820A-69B505369DFA}" srcOrd="1" destOrd="0" presId="urn:microsoft.com/office/officeart/2005/8/layout/orgChart1"/>
    <dgm:cxn modelId="{C4F6B7D3-AEC1-4652-948F-121BD462F04A}" type="presParOf" srcId="{BC3F5409-07DA-4ADE-820A-69B505369DFA}" destId="{44BA5D99-9904-482B-9370-D95D5F8DF9DC}" srcOrd="0" destOrd="0" presId="urn:microsoft.com/office/officeart/2005/8/layout/orgChart1"/>
    <dgm:cxn modelId="{F2BF110E-4C06-4E12-ABF3-B703201A6FB9}" type="presParOf" srcId="{BC3F5409-07DA-4ADE-820A-69B505369DFA}" destId="{F8453290-8904-4A1B-BD6A-CDA054D1B9D9}" srcOrd="1" destOrd="0" presId="urn:microsoft.com/office/officeart/2005/8/layout/orgChart1"/>
    <dgm:cxn modelId="{513B89D7-09E7-4C19-92D4-D2398711AB51}" type="presParOf" srcId="{F8453290-8904-4A1B-BD6A-CDA054D1B9D9}" destId="{48D157A0-0F7F-45B0-A1FA-931D0BE6FC55}" srcOrd="0" destOrd="0" presId="urn:microsoft.com/office/officeart/2005/8/layout/orgChart1"/>
    <dgm:cxn modelId="{E8C60A71-C502-4A51-A024-0DCD1EDC0B91}" type="presParOf" srcId="{48D157A0-0F7F-45B0-A1FA-931D0BE6FC55}" destId="{130ACA12-7CC4-4BE3-8884-94D17F64D8D4}" srcOrd="0" destOrd="0" presId="urn:microsoft.com/office/officeart/2005/8/layout/orgChart1"/>
    <dgm:cxn modelId="{438A395B-4A02-46C8-A398-438061E1EB37}" type="presParOf" srcId="{48D157A0-0F7F-45B0-A1FA-931D0BE6FC55}" destId="{793AD8DB-B58E-43F2-8D18-8512816FE777}" srcOrd="1" destOrd="0" presId="urn:microsoft.com/office/officeart/2005/8/layout/orgChart1"/>
    <dgm:cxn modelId="{5A2EBE53-77EA-4508-855B-9D96CB72D2DF}" type="presParOf" srcId="{F8453290-8904-4A1B-BD6A-CDA054D1B9D9}" destId="{37641742-69C6-45EF-A94B-10C057CC9A72}" srcOrd="1" destOrd="0" presId="urn:microsoft.com/office/officeart/2005/8/layout/orgChart1"/>
    <dgm:cxn modelId="{E6015851-13F0-4411-9B52-876660A9B257}" type="presParOf" srcId="{37641742-69C6-45EF-A94B-10C057CC9A72}" destId="{2A90461E-ED93-49A9-B933-7D2BFDB4BBDA}" srcOrd="0" destOrd="0" presId="urn:microsoft.com/office/officeart/2005/8/layout/orgChart1"/>
    <dgm:cxn modelId="{325FF93F-8CA6-43BA-870A-81115BC9C76E}" type="presParOf" srcId="{37641742-69C6-45EF-A94B-10C057CC9A72}" destId="{CAF6AB21-EB46-4099-8A5D-4B09E257CED2}" srcOrd="1" destOrd="0" presId="urn:microsoft.com/office/officeart/2005/8/layout/orgChart1"/>
    <dgm:cxn modelId="{1FA4A3E7-3FEA-412C-A5C6-CE85AEF53AB2}" type="presParOf" srcId="{CAF6AB21-EB46-4099-8A5D-4B09E257CED2}" destId="{EB373E19-DBD9-4C2A-B9CB-95C36894C731}" srcOrd="0" destOrd="0" presId="urn:microsoft.com/office/officeart/2005/8/layout/orgChart1"/>
    <dgm:cxn modelId="{93844C27-2F3E-4DF3-A144-188F95577A6A}" type="presParOf" srcId="{EB373E19-DBD9-4C2A-B9CB-95C36894C731}" destId="{B68F0C3E-499A-44B9-A89F-93B50D88B762}" srcOrd="0" destOrd="0" presId="urn:microsoft.com/office/officeart/2005/8/layout/orgChart1"/>
    <dgm:cxn modelId="{B18B5FA1-78BF-414A-B8E2-6832F1DF4D8E}" type="presParOf" srcId="{EB373E19-DBD9-4C2A-B9CB-95C36894C731}" destId="{588A7AB4-4649-4162-ADD0-CA4FB0120FD2}" srcOrd="1" destOrd="0" presId="urn:microsoft.com/office/officeart/2005/8/layout/orgChart1"/>
    <dgm:cxn modelId="{8B611560-62E5-4A32-ACB8-6416B2C664ED}" type="presParOf" srcId="{CAF6AB21-EB46-4099-8A5D-4B09E257CED2}" destId="{4A69D0AF-F8FA-430C-A133-D9701ECED127}" srcOrd="1" destOrd="0" presId="urn:microsoft.com/office/officeart/2005/8/layout/orgChart1"/>
    <dgm:cxn modelId="{C6B1050C-D40E-4F8A-BA7F-1B1C599D126A}" type="presParOf" srcId="{4A69D0AF-F8FA-430C-A133-D9701ECED127}" destId="{80B16B35-4661-4354-B97C-BB947E893B39}" srcOrd="0" destOrd="0" presId="urn:microsoft.com/office/officeart/2005/8/layout/orgChart1"/>
    <dgm:cxn modelId="{B130C839-BDF7-4CCD-8BAF-DC80BE122EAB}" type="presParOf" srcId="{4A69D0AF-F8FA-430C-A133-D9701ECED127}" destId="{70EA3590-BAEA-45CE-83CC-7335A5966993}" srcOrd="1" destOrd="0" presId="urn:microsoft.com/office/officeart/2005/8/layout/orgChart1"/>
    <dgm:cxn modelId="{B8E772D7-C38C-471C-878D-5B4EDDDCCFF3}" type="presParOf" srcId="{70EA3590-BAEA-45CE-83CC-7335A5966993}" destId="{7B3D0389-3B76-4428-91F1-A3331730CC47}" srcOrd="0" destOrd="0" presId="urn:microsoft.com/office/officeart/2005/8/layout/orgChart1"/>
    <dgm:cxn modelId="{91E496A3-34A3-4CF2-92D4-CD6864417F6D}" type="presParOf" srcId="{7B3D0389-3B76-4428-91F1-A3331730CC47}" destId="{E25457D3-AB09-43D7-8F45-8EDFF30EA342}" srcOrd="0" destOrd="0" presId="urn:microsoft.com/office/officeart/2005/8/layout/orgChart1"/>
    <dgm:cxn modelId="{91CF7BFC-D21D-4498-AD41-2615B89C3F61}" type="presParOf" srcId="{7B3D0389-3B76-4428-91F1-A3331730CC47}" destId="{2BB2FAF8-08F7-45C9-8294-80A5BE9FC80D}" srcOrd="1" destOrd="0" presId="urn:microsoft.com/office/officeart/2005/8/layout/orgChart1"/>
    <dgm:cxn modelId="{86494745-CE6E-4A24-957D-C4CA0F40E672}" type="presParOf" srcId="{70EA3590-BAEA-45CE-83CC-7335A5966993}" destId="{D041202A-8B28-4696-9D04-C814E5AF1997}" srcOrd="1" destOrd="0" presId="urn:microsoft.com/office/officeart/2005/8/layout/orgChart1"/>
    <dgm:cxn modelId="{A69568DB-8027-4CD8-8841-1E7540151D0E}" type="presParOf" srcId="{70EA3590-BAEA-45CE-83CC-7335A5966993}" destId="{219397DB-D45D-4DFA-8FF4-C9D26486E339}" srcOrd="2" destOrd="0" presId="urn:microsoft.com/office/officeart/2005/8/layout/orgChart1"/>
    <dgm:cxn modelId="{08686C02-86E5-4A59-8178-F03E6E0D988B}" type="presParOf" srcId="{4A69D0AF-F8FA-430C-A133-D9701ECED127}" destId="{5F5D48D1-C54E-48AD-9463-9753E129B60B}" srcOrd="2" destOrd="0" presId="urn:microsoft.com/office/officeart/2005/8/layout/orgChart1"/>
    <dgm:cxn modelId="{F7058AE2-FD08-432B-99D6-B293D11E7297}" type="presParOf" srcId="{4A69D0AF-F8FA-430C-A133-D9701ECED127}" destId="{DB291263-7608-4EAF-9333-26001FC21D1F}" srcOrd="3" destOrd="0" presId="urn:microsoft.com/office/officeart/2005/8/layout/orgChart1"/>
    <dgm:cxn modelId="{BC3F05F1-33A4-4921-B420-28CB788E4262}" type="presParOf" srcId="{DB291263-7608-4EAF-9333-26001FC21D1F}" destId="{5C1C30E2-5C50-4153-8F30-EA02B8DBC5D4}" srcOrd="0" destOrd="0" presId="urn:microsoft.com/office/officeart/2005/8/layout/orgChart1"/>
    <dgm:cxn modelId="{D9D1C431-17A2-4B33-AADC-963730D0C5E3}" type="presParOf" srcId="{5C1C30E2-5C50-4153-8F30-EA02B8DBC5D4}" destId="{5D68AE56-0DDA-49BF-AD10-A8B44EC2060D}" srcOrd="0" destOrd="0" presId="urn:microsoft.com/office/officeart/2005/8/layout/orgChart1"/>
    <dgm:cxn modelId="{0F03CB52-3ACA-4388-9603-11C37D5452D2}" type="presParOf" srcId="{5C1C30E2-5C50-4153-8F30-EA02B8DBC5D4}" destId="{E9D22DE1-5747-4015-ABF2-D5D29B09D105}" srcOrd="1" destOrd="0" presId="urn:microsoft.com/office/officeart/2005/8/layout/orgChart1"/>
    <dgm:cxn modelId="{E692652C-56C0-4BD8-98DF-BCD420AA500E}" type="presParOf" srcId="{DB291263-7608-4EAF-9333-26001FC21D1F}" destId="{76B5EA80-F311-405F-83A4-E15ADB91C426}" srcOrd="1" destOrd="0" presId="urn:microsoft.com/office/officeart/2005/8/layout/orgChart1"/>
    <dgm:cxn modelId="{1A795121-6E26-4F45-ADF0-89F33FE3B369}" type="presParOf" srcId="{76B5EA80-F311-405F-83A4-E15ADB91C426}" destId="{8F05D257-4327-40ED-9031-141FDCCA2091}" srcOrd="0" destOrd="0" presId="urn:microsoft.com/office/officeart/2005/8/layout/orgChart1"/>
    <dgm:cxn modelId="{B230F9DB-43C7-4EB0-B1A1-B1FA53E9EF53}" type="presParOf" srcId="{76B5EA80-F311-405F-83A4-E15ADB91C426}" destId="{5EDEABD0-B0F6-4B45-9267-455F8C303DCF}" srcOrd="1" destOrd="0" presId="urn:microsoft.com/office/officeart/2005/8/layout/orgChart1"/>
    <dgm:cxn modelId="{F0F0F861-DD79-4BB1-88B6-FDE2A5DDDE08}" type="presParOf" srcId="{5EDEABD0-B0F6-4B45-9267-455F8C303DCF}" destId="{88ED6DB8-F701-45E0-8DD3-FF7A477365C5}" srcOrd="0" destOrd="0" presId="urn:microsoft.com/office/officeart/2005/8/layout/orgChart1"/>
    <dgm:cxn modelId="{08765B9F-EDC0-4913-AA39-F5DDA2856DC2}" type="presParOf" srcId="{88ED6DB8-F701-45E0-8DD3-FF7A477365C5}" destId="{FC146182-546C-4074-B2AF-C5B4C2EB64D7}" srcOrd="0" destOrd="0" presId="urn:microsoft.com/office/officeart/2005/8/layout/orgChart1"/>
    <dgm:cxn modelId="{C5A08EA9-EFA7-4111-A819-BAFCFDDC8C94}" type="presParOf" srcId="{88ED6DB8-F701-45E0-8DD3-FF7A477365C5}" destId="{4E7944FE-121E-4CC4-BCAC-F6C55CF3551D}" srcOrd="1" destOrd="0" presId="urn:microsoft.com/office/officeart/2005/8/layout/orgChart1"/>
    <dgm:cxn modelId="{7A4326F2-852A-4124-8B25-7DCC5D372519}" type="presParOf" srcId="{5EDEABD0-B0F6-4B45-9267-455F8C303DCF}" destId="{CD077D98-CC8D-4C13-9D0A-EA919FA1E272}" srcOrd="1" destOrd="0" presId="urn:microsoft.com/office/officeart/2005/8/layout/orgChart1"/>
    <dgm:cxn modelId="{627B602C-26D0-4047-8F62-577C00E84D7F}" type="presParOf" srcId="{5EDEABD0-B0F6-4B45-9267-455F8C303DCF}" destId="{3F716978-6F80-49BB-B46C-31B0478E9847}" srcOrd="2" destOrd="0" presId="urn:microsoft.com/office/officeart/2005/8/layout/orgChart1"/>
    <dgm:cxn modelId="{7FF26019-D5C6-40B5-BA2B-5D118FDEAE52}" type="presParOf" srcId="{76B5EA80-F311-405F-83A4-E15ADB91C426}" destId="{6695A767-6B54-4935-8649-2BDFD8816E20}" srcOrd="2" destOrd="0" presId="urn:microsoft.com/office/officeart/2005/8/layout/orgChart1"/>
    <dgm:cxn modelId="{EB8644F9-632A-4E81-86A6-29E2FA589EEB}" type="presParOf" srcId="{76B5EA80-F311-405F-83A4-E15ADB91C426}" destId="{29D61938-4A67-4216-A548-6B5F54A5582C}" srcOrd="3" destOrd="0" presId="urn:microsoft.com/office/officeart/2005/8/layout/orgChart1"/>
    <dgm:cxn modelId="{7E4EC787-3AD6-45F8-9ACE-D7475C1BBB49}" type="presParOf" srcId="{29D61938-4A67-4216-A548-6B5F54A5582C}" destId="{CDED04C7-DB34-4A62-99A8-0347DDC97B16}" srcOrd="0" destOrd="0" presId="urn:microsoft.com/office/officeart/2005/8/layout/orgChart1"/>
    <dgm:cxn modelId="{15CD14B4-C930-4795-A52D-6E4A28398785}" type="presParOf" srcId="{CDED04C7-DB34-4A62-99A8-0347DDC97B16}" destId="{FEBA4E99-6555-4E15-B8B0-F4D214BDD840}" srcOrd="0" destOrd="0" presId="urn:microsoft.com/office/officeart/2005/8/layout/orgChart1"/>
    <dgm:cxn modelId="{405ADCC6-1DAA-407B-8F14-2A9D3ED248D4}" type="presParOf" srcId="{CDED04C7-DB34-4A62-99A8-0347DDC97B16}" destId="{07BF6E82-BB77-49D3-9C3A-B7247653D900}" srcOrd="1" destOrd="0" presId="urn:microsoft.com/office/officeart/2005/8/layout/orgChart1"/>
    <dgm:cxn modelId="{E3FE5667-7303-4693-9396-0786D02E6042}" type="presParOf" srcId="{29D61938-4A67-4216-A548-6B5F54A5582C}" destId="{25652AFC-BEFC-4F53-9D9D-4D8AEF3D98F0}" srcOrd="1" destOrd="0" presId="urn:microsoft.com/office/officeart/2005/8/layout/orgChart1"/>
    <dgm:cxn modelId="{2E6478B8-6A84-4B39-90A5-61BE21D3EF51}" type="presParOf" srcId="{29D61938-4A67-4216-A548-6B5F54A5582C}" destId="{4159E19A-1C9A-4790-9715-DBC67A946DAC}" srcOrd="2" destOrd="0" presId="urn:microsoft.com/office/officeart/2005/8/layout/orgChart1"/>
    <dgm:cxn modelId="{7A6566FC-0237-429D-AD02-6D3BF79FA201}" type="presParOf" srcId="{DB291263-7608-4EAF-9333-26001FC21D1F}" destId="{31AA80E5-98AB-4E3C-AC25-80881BA1B44C}" srcOrd="2" destOrd="0" presId="urn:microsoft.com/office/officeart/2005/8/layout/orgChart1"/>
    <dgm:cxn modelId="{7EAA2C27-A306-4E74-94B8-A9BB8FF6D1CF}" type="presParOf" srcId="{CAF6AB21-EB46-4099-8A5D-4B09E257CED2}" destId="{1847A205-F0FC-475A-8BFE-AEADE8B27D30}" srcOrd="2" destOrd="0" presId="urn:microsoft.com/office/officeart/2005/8/layout/orgChart1"/>
    <dgm:cxn modelId="{265A2A6D-2301-45F0-9AD2-7A8BA19BEDE8}" type="presParOf" srcId="{F8453290-8904-4A1B-BD6A-CDA054D1B9D9}" destId="{B02E51DA-543B-49EE-91D2-714C26E1C157}" srcOrd="2" destOrd="0" presId="urn:microsoft.com/office/officeart/2005/8/layout/orgChart1"/>
    <dgm:cxn modelId="{2B69B2A0-A292-4826-B49C-B055EB86CCA4}" type="presParOf" srcId="{BC3F5409-07DA-4ADE-820A-69B505369DFA}" destId="{86F8D341-4E9A-4876-A3E5-441F349513A7}" srcOrd="2" destOrd="0" presId="urn:microsoft.com/office/officeart/2005/8/layout/orgChart1"/>
    <dgm:cxn modelId="{7CDF5CDB-BCC3-430B-8C9E-8601898CC98D}" type="presParOf" srcId="{BC3F5409-07DA-4ADE-820A-69B505369DFA}" destId="{EF9E5BEE-F8F9-42B3-B9AE-7EA7A57225BE}" srcOrd="3" destOrd="0" presId="urn:microsoft.com/office/officeart/2005/8/layout/orgChart1"/>
    <dgm:cxn modelId="{2AC0320C-1C96-4620-A58B-2903BB84C100}" type="presParOf" srcId="{EF9E5BEE-F8F9-42B3-B9AE-7EA7A57225BE}" destId="{9F1F3891-7BB5-457B-B40B-DE87A8237335}" srcOrd="0" destOrd="0" presId="urn:microsoft.com/office/officeart/2005/8/layout/orgChart1"/>
    <dgm:cxn modelId="{6C993769-2515-4C06-BC81-62F35F18DBC0}" type="presParOf" srcId="{9F1F3891-7BB5-457B-B40B-DE87A8237335}" destId="{330D7417-FA31-488C-9000-1B675361618D}" srcOrd="0" destOrd="0" presId="urn:microsoft.com/office/officeart/2005/8/layout/orgChart1"/>
    <dgm:cxn modelId="{4B775431-9DC8-40ED-B080-E3C50D10B1B6}" type="presParOf" srcId="{9F1F3891-7BB5-457B-B40B-DE87A8237335}" destId="{DAC5BD64-082E-4283-9E8B-D69685505960}" srcOrd="1" destOrd="0" presId="urn:microsoft.com/office/officeart/2005/8/layout/orgChart1"/>
    <dgm:cxn modelId="{13FD0E32-A148-4FA2-A585-4D85853FD8BD}" type="presParOf" srcId="{EF9E5BEE-F8F9-42B3-B9AE-7EA7A57225BE}" destId="{45A63E28-7A6E-4193-B6B2-28530FC52EAA}" srcOrd="1" destOrd="0" presId="urn:microsoft.com/office/officeart/2005/8/layout/orgChart1"/>
    <dgm:cxn modelId="{88308B52-C1DC-49DA-997D-25B6269E782C}" type="presParOf" srcId="{EF9E5BEE-F8F9-42B3-B9AE-7EA7A57225BE}" destId="{A5C233F3-F19F-45DA-8F5A-0E1292580CA7}" srcOrd="2" destOrd="0" presId="urn:microsoft.com/office/officeart/2005/8/layout/orgChart1"/>
    <dgm:cxn modelId="{FBFCFAC1-C87E-491D-B9CC-AD5DE9B2FE0A}" type="presParOf" srcId="{E80E5744-3ADE-47C1-8BC3-486CA9274AAF}" destId="{58BBBA6F-E369-4A2E-9C4B-00E67E789D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8D341-4E9A-4876-A3E5-441F349513A7}">
      <dsp:nvSpPr>
        <dsp:cNvPr id="0" name=""/>
        <dsp:cNvSpPr/>
      </dsp:nvSpPr>
      <dsp:spPr>
        <a:xfrm>
          <a:off x="4636480" y="788742"/>
          <a:ext cx="1559116" cy="24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33"/>
              </a:lnTo>
              <a:lnTo>
                <a:pt x="1559116" y="159533"/>
              </a:lnTo>
              <a:lnTo>
                <a:pt x="1559116" y="247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5A767-6B54-4935-8649-2BDFD8816E20}">
      <dsp:nvSpPr>
        <dsp:cNvPr id="0" name=""/>
        <dsp:cNvSpPr/>
      </dsp:nvSpPr>
      <dsp:spPr>
        <a:xfrm>
          <a:off x="3270523" y="2721287"/>
          <a:ext cx="241107" cy="836031"/>
        </a:xfrm>
        <a:custGeom>
          <a:avLst/>
          <a:gdLst/>
          <a:ahLst/>
          <a:cxnLst/>
          <a:rect l="0" t="0" r="0" b="0"/>
          <a:pathLst>
            <a:path>
              <a:moveTo>
                <a:pt x="241107" y="0"/>
              </a:moveTo>
              <a:lnTo>
                <a:pt x="241107" y="836031"/>
              </a:lnTo>
              <a:lnTo>
                <a:pt x="0" y="8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5D257-4327-40ED-9031-141FDCCA2091}">
      <dsp:nvSpPr>
        <dsp:cNvPr id="0" name=""/>
        <dsp:cNvSpPr/>
      </dsp:nvSpPr>
      <dsp:spPr>
        <a:xfrm>
          <a:off x="3511630" y="2721287"/>
          <a:ext cx="1315780" cy="829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410"/>
              </a:lnTo>
              <a:lnTo>
                <a:pt x="1315780" y="829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D48D1-C54E-48AD-9463-9753E129B60B}">
      <dsp:nvSpPr>
        <dsp:cNvPr id="0" name=""/>
        <dsp:cNvSpPr/>
      </dsp:nvSpPr>
      <dsp:spPr>
        <a:xfrm>
          <a:off x="3514822" y="2094645"/>
          <a:ext cx="983488" cy="206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9"/>
              </a:lnTo>
              <a:lnTo>
                <a:pt x="983488" y="117689"/>
              </a:lnTo>
              <a:lnTo>
                <a:pt x="983488" y="206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16B35-4661-4354-B97C-BB947E893B39}">
      <dsp:nvSpPr>
        <dsp:cNvPr id="0" name=""/>
        <dsp:cNvSpPr/>
      </dsp:nvSpPr>
      <dsp:spPr>
        <a:xfrm>
          <a:off x="942130" y="2094645"/>
          <a:ext cx="2572692" cy="206020"/>
        </a:xfrm>
        <a:custGeom>
          <a:avLst/>
          <a:gdLst/>
          <a:ahLst/>
          <a:cxnLst/>
          <a:rect l="0" t="0" r="0" b="0"/>
          <a:pathLst>
            <a:path>
              <a:moveTo>
                <a:pt x="2572692" y="0"/>
              </a:moveTo>
              <a:lnTo>
                <a:pt x="2572692" y="117689"/>
              </a:lnTo>
              <a:lnTo>
                <a:pt x="0" y="117689"/>
              </a:lnTo>
              <a:lnTo>
                <a:pt x="0" y="206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0461E-ED93-49A9-B933-7D2BFDB4BBDA}">
      <dsp:nvSpPr>
        <dsp:cNvPr id="0" name=""/>
        <dsp:cNvSpPr/>
      </dsp:nvSpPr>
      <dsp:spPr>
        <a:xfrm>
          <a:off x="3366561" y="1439422"/>
          <a:ext cx="148260" cy="234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71"/>
              </a:lnTo>
              <a:lnTo>
                <a:pt x="148260" y="146271"/>
              </a:lnTo>
              <a:lnTo>
                <a:pt x="148260" y="234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A5D99-9904-482B-9370-D95D5F8DF9DC}">
      <dsp:nvSpPr>
        <dsp:cNvPr id="0" name=""/>
        <dsp:cNvSpPr/>
      </dsp:nvSpPr>
      <dsp:spPr>
        <a:xfrm>
          <a:off x="3366561" y="788742"/>
          <a:ext cx="1269918" cy="230058"/>
        </a:xfrm>
        <a:custGeom>
          <a:avLst/>
          <a:gdLst/>
          <a:ahLst/>
          <a:cxnLst/>
          <a:rect l="0" t="0" r="0" b="0"/>
          <a:pathLst>
            <a:path>
              <a:moveTo>
                <a:pt x="1269918" y="0"/>
              </a:moveTo>
              <a:lnTo>
                <a:pt x="1269918" y="141728"/>
              </a:lnTo>
              <a:lnTo>
                <a:pt x="0" y="141728"/>
              </a:lnTo>
              <a:lnTo>
                <a:pt x="0" y="23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87D24-61F3-489A-BA86-7D6DEA63A356}">
      <dsp:nvSpPr>
        <dsp:cNvPr id="0" name=""/>
        <dsp:cNvSpPr/>
      </dsp:nvSpPr>
      <dsp:spPr>
        <a:xfrm>
          <a:off x="3940402" y="1373"/>
          <a:ext cx="1392155" cy="787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Root</a:t>
          </a:r>
          <a:br>
            <a:rPr lang="en-US" sz="1600" kern="1200" dirty="0" smtClean="0"/>
          </a:br>
          <a:r>
            <a:rPr lang="en-US" sz="1600" kern="1200" dirty="0" smtClean="0"/>
            <a:t>ZIPCODE</a:t>
          </a:r>
          <a:endParaRPr lang="en-US" sz="1600" kern="1200" dirty="0"/>
        </a:p>
      </dsp:txBody>
      <dsp:txXfrm>
        <a:off x="3940402" y="1373"/>
        <a:ext cx="1392155" cy="787369"/>
      </dsp:txXfrm>
    </dsp:sp>
    <dsp:sp modelId="{130ACA12-7CC4-4BE3-8884-94D17F64D8D4}">
      <dsp:nvSpPr>
        <dsp:cNvPr id="0" name=""/>
        <dsp:cNvSpPr/>
      </dsp:nvSpPr>
      <dsp:spPr>
        <a:xfrm>
          <a:off x="2945940" y="1018801"/>
          <a:ext cx="841242" cy="42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All other ZIPCODEs</a:t>
          </a:r>
          <a:endParaRPr lang="en-US" sz="1200" kern="1200" dirty="0"/>
        </a:p>
      </dsp:txBody>
      <dsp:txXfrm>
        <a:off x="2945940" y="1018801"/>
        <a:ext cx="841242" cy="420621"/>
      </dsp:txXfrm>
    </dsp:sp>
    <dsp:sp modelId="{B68F0C3E-499A-44B9-A89F-93B50D88B762}">
      <dsp:nvSpPr>
        <dsp:cNvPr id="0" name=""/>
        <dsp:cNvSpPr/>
      </dsp:nvSpPr>
      <dsp:spPr>
        <a:xfrm>
          <a:off x="2377222" y="1674024"/>
          <a:ext cx="2275199" cy="42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GIFT_AMOUNT_2017_NEW&lt; 7200 </a:t>
          </a:r>
          <a:endParaRPr lang="en-US" sz="1200" kern="1200" dirty="0"/>
        </a:p>
      </dsp:txBody>
      <dsp:txXfrm>
        <a:off x="2377222" y="1674024"/>
        <a:ext cx="2275199" cy="420621"/>
      </dsp:txXfrm>
    </dsp:sp>
    <dsp:sp modelId="{E25457D3-AB09-43D7-8F45-8EDFF30EA342}">
      <dsp:nvSpPr>
        <dsp:cNvPr id="0" name=""/>
        <dsp:cNvSpPr/>
      </dsp:nvSpPr>
      <dsp:spPr>
        <a:xfrm>
          <a:off x="174597" y="2300665"/>
          <a:ext cx="1535065" cy="42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Other 31043 recs</a:t>
          </a:r>
          <a:endParaRPr lang="en-US" sz="1200" kern="1200" dirty="0"/>
        </a:p>
      </dsp:txBody>
      <dsp:txXfrm>
        <a:off x="174597" y="2300665"/>
        <a:ext cx="1535065" cy="420621"/>
      </dsp:txXfrm>
    </dsp:sp>
    <dsp:sp modelId="{5D68AE56-0DDA-49BF-AD10-A8B44EC2060D}">
      <dsp:nvSpPr>
        <dsp:cNvPr id="0" name=""/>
        <dsp:cNvSpPr/>
      </dsp:nvSpPr>
      <dsp:spPr>
        <a:xfrm>
          <a:off x="3264960" y="2300665"/>
          <a:ext cx="2466699" cy="42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GIFT_AMOUNT_2017_NEW&gt;=7200 </a:t>
          </a:r>
          <a:endParaRPr lang="en-US" sz="1200" kern="1200" dirty="0"/>
        </a:p>
      </dsp:txBody>
      <dsp:txXfrm>
        <a:off x="3264960" y="2300665"/>
        <a:ext cx="2466699" cy="420621"/>
      </dsp:txXfrm>
    </dsp:sp>
    <dsp:sp modelId="{FC146182-546C-4074-B2AF-C5B4C2EB64D7}">
      <dsp:nvSpPr>
        <dsp:cNvPr id="0" name=""/>
        <dsp:cNvSpPr/>
      </dsp:nvSpPr>
      <dsp:spPr>
        <a:xfrm>
          <a:off x="4827411" y="3180113"/>
          <a:ext cx="1948948" cy="7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Zipcode</a:t>
          </a:r>
          <a:r>
            <a:rPr lang="en-US" sz="1200" kern="1200" dirty="0" smtClean="0"/>
            <a:t> [10580,14032,14092,14120,14127,14203,14216,14221,14222,14226,14231,19437,21401]</a:t>
          </a:r>
          <a:endParaRPr lang="en-US" sz="1200" kern="1200" dirty="0"/>
        </a:p>
      </dsp:txBody>
      <dsp:txXfrm>
        <a:off x="4827411" y="3180113"/>
        <a:ext cx="1948948" cy="741168"/>
      </dsp:txXfrm>
    </dsp:sp>
    <dsp:sp modelId="{FEBA4E99-6555-4E15-B8B0-F4D214BDD840}">
      <dsp:nvSpPr>
        <dsp:cNvPr id="0" name=""/>
        <dsp:cNvSpPr/>
      </dsp:nvSpPr>
      <dsp:spPr>
        <a:xfrm>
          <a:off x="1680448" y="3171722"/>
          <a:ext cx="1590074" cy="771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ZIPCODE=11023,11557,13903,14031,34112 </a:t>
          </a:r>
          <a:endParaRPr lang="en-US" sz="1200" kern="1200" dirty="0"/>
        </a:p>
      </dsp:txBody>
      <dsp:txXfrm>
        <a:off x="1680448" y="3171722"/>
        <a:ext cx="1590074" cy="771192"/>
      </dsp:txXfrm>
    </dsp:sp>
    <dsp:sp modelId="{330D7417-FA31-488C-9000-1B675361618D}">
      <dsp:nvSpPr>
        <dsp:cNvPr id="0" name=""/>
        <dsp:cNvSpPr/>
      </dsp:nvSpPr>
      <dsp:spPr>
        <a:xfrm>
          <a:off x="5289894" y="1036606"/>
          <a:ext cx="1811405" cy="522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ZIPCODE [10577,48104,85375,98102]</a:t>
          </a:r>
          <a:endParaRPr lang="en-US" sz="1200" kern="1200" dirty="0"/>
        </a:p>
      </dsp:txBody>
      <dsp:txXfrm>
        <a:off x="5289894" y="1036606"/>
        <a:ext cx="1811405" cy="52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3327" y="3444079"/>
            <a:ext cx="456535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UB </a:t>
            </a: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Philanthrophy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23888" y="2532185"/>
            <a:ext cx="86516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Donor </a:t>
            </a:r>
            <a:r>
              <a:rPr lang="en-US" sz="2400" b="1" dirty="0"/>
              <a:t>Retention: 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Among </a:t>
            </a:r>
            <a:r>
              <a:rPr lang="en-US" sz="2400" dirty="0"/>
              <a:t>first time donors, who is likely to give </a:t>
            </a:r>
            <a:r>
              <a:rPr lang="en-US" sz="2400" dirty="0" smtClean="0"/>
              <a:t>again?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Donor </a:t>
            </a:r>
            <a:r>
              <a:rPr lang="en-US" sz="2400" b="1" dirty="0"/>
              <a:t>Acquisition: 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/>
              <a:t>behaviors lead to a prospect becoming a first time </a:t>
            </a:r>
            <a:r>
              <a:rPr lang="en-US" sz="2400" dirty="0" smtClean="0"/>
              <a:t>donor?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Donor </a:t>
            </a:r>
            <a:r>
              <a:rPr lang="en-US" sz="2400" b="1" dirty="0"/>
              <a:t>upgrade: 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Likely </a:t>
            </a:r>
            <a:r>
              <a:rPr lang="en-US" sz="2400" dirty="0"/>
              <a:t>amount of next gift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420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Understanding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69144" y="1676621"/>
            <a:ext cx="478301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Data Fields (draft):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Giving Data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Lifetime cumulative giving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Total Gift Count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Largest outright gift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Largest commitment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Most recent gift amount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Date of most recent gift amount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Most recent pledge amount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Date of most recent pledge amount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First gift amount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First gift date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Giving by Fiscal Year (last 10 (or 5 years))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Channel - mail, phone, online, etc. (last 10 (or 5 years))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Constituent type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Alumni, friend, parent, attended, faculty/staff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Demographics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CBSA or </a:t>
            </a:r>
            <a:r>
              <a:rPr lang="en-US" sz="1400" dirty="0" smtClean="0"/>
              <a:t>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State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690688"/>
            <a:ext cx="47959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Age </a:t>
            </a:r>
            <a:r>
              <a:rPr lang="en-US" sz="1400" dirty="0"/>
              <a:t>- "bins</a:t>
            </a:r>
            <a:r>
              <a:rPr lang="en-US" sz="1400" dirty="0" smtClean="0"/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Marital </a:t>
            </a:r>
            <a:r>
              <a:rPr lang="en-US" sz="1400" dirty="0"/>
              <a:t>status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Academics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Degree schools and graduation years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Undergraduate/graduate degree holder (y/n)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Raw data (M.S., M.L.S, etc.)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Employment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Industry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Retired (y/n)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Employed (y/n)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Student activities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Participated (y/n)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Student Athlete (y/n)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Participation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Non-giving involvement</a:t>
            </a:r>
            <a:endParaRPr lang="en-IN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Non-donors: Have not given in 5 years</a:t>
            </a:r>
            <a:endParaRPr lang="en-IN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Lapsed: At least one year lapsed – did not give in 2017, but gave in either ’16, ’15, ’14, ’13…</a:t>
            </a:r>
            <a:endParaRPr lang="en-IN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Loyal donor: Gave in ’17 and any of the last 4 years</a:t>
            </a:r>
            <a:endParaRPr lang="en-IN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First-time donors: first time giving in 2017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0416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Histogram: No of events attended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6" y="2414474"/>
            <a:ext cx="3997920" cy="2720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30" y="2414474"/>
            <a:ext cx="3813795" cy="2720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54" y="2414474"/>
            <a:ext cx="3938395" cy="26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2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49" y="3124433"/>
            <a:ext cx="4187773" cy="2235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6596" y="2257680"/>
            <a:ext cx="216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GIFT_AMOUNT_2017_NEW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84" y="3124433"/>
            <a:ext cx="5206031" cy="24041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29385" y="2171490"/>
            <a:ext cx="44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GIFT_AMOUNT_2017, GIFT_AMOUNT_2016, GIFT_AMOUNT_2015, </a:t>
            </a:r>
            <a:endParaRPr lang="en-IN" sz="1200" dirty="0" smtClean="0"/>
          </a:p>
          <a:p>
            <a:r>
              <a:rPr lang="en-IN" sz="1200" dirty="0" smtClean="0"/>
              <a:t>NO_EVENTS_2017</a:t>
            </a:r>
            <a:r>
              <a:rPr lang="en-IN" sz="1200" dirty="0"/>
              <a:t>, NO_EVENTS_2016, NO_EVENTS_2015</a:t>
            </a:r>
          </a:p>
        </p:txBody>
      </p:sp>
    </p:spTree>
    <p:extLst>
      <p:ext uri="{BB962C8B-B14F-4D97-AF65-F5344CB8AC3E}">
        <p14:creationId xmlns:p14="http://schemas.microsoft.com/office/powerpoint/2010/main" val="40824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0406840"/>
              </p:ext>
            </p:extLst>
          </p:nvPr>
        </p:nvGraphicFramePr>
        <p:xfrm>
          <a:off x="2032000" y="1690688"/>
          <a:ext cx="760436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4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Analysis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67945" y="2298099"/>
            <a:ext cx="44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GIFT_AMOUNT_2017, GIFT_AMOUNT_2016, GIFT_AMOUNT_2015, </a:t>
            </a:r>
            <a:endParaRPr lang="en-IN" sz="1200" dirty="0" smtClean="0"/>
          </a:p>
          <a:p>
            <a:r>
              <a:rPr lang="en-IN" sz="1200" dirty="0" smtClean="0"/>
              <a:t>NO_EVENTS_2017</a:t>
            </a:r>
            <a:r>
              <a:rPr lang="en-IN" sz="1200" dirty="0"/>
              <a:t>, NO_EVENTS_2016, NO_EVENTS_2015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04" y="3113957"/>
            <a:ext cx="5208059" cy="25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88" y="1998345"/>
            <a:ext cx="3104344" cy="3164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55" y="1998345"/>
            <a:ext cx="3327376" cy="23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Roadmap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67617" y="1941341"/>
            <a:ext cx="9158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Predict the giving amount using different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Reduce the number of records with large absolute error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Find the other attributes on which the likelihood of giving depends 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124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337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Segoe UI Light</vt:lpstr>
      <vt:lpstr>Office Theme</vt:lpstr>
      <vt:lpstr>Slide 1</vt:lpstr>
      <vt:lpstr>Problem Statement</vt:lpstr>
      <vt:lpstr>Data Understanding</vt:lpstr>
      <vt:lpstr>Histogram: No of events attended</vt:lpstr>
      <vt:lpstr>Regression Analysis</vt:lpstr>
      <vt:lpstr>Decision Tree</vt:lpstr>
      <vt:lpstr>Regression Analysis</vt:lpstr>
      <vt:lpstr>Neural Network</vt:lpstr>
      <vt:lpstr>Future Roadmap</vt:lpstr>
      <vt:lpstr>Slide 11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2019-07-09T02:56:56Z</dcterms:created>
  <dcterms:modified xsi:type="dcterms:W3CDTF">2019-07-09T15:14:16Z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