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+Tk+FqmLtg9EgF0mPaP30Py77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038"/>
  </p:normalViewPr>
  <p:slideViewPr>
    <p:cSldViewPr snapToGrid="0" snapToObjects="1">
      <p:cViewPr varScale="1">
        <p:scale>
          <a:sx n="84" d="100"/>
          <a:sy n="84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users live video feed is captured and the selected glasses are overlaid on the user.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Facial Landmark Detection</a:t>
            </a:r>
            <a:endParaRPr dirty="0"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CLMtrackr: To identify the position of the points of the eyes so that we can overlay the 3D glasses on the face of the customer.</a:t>
            </a:r>
            <a:endParaRPr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Image Overlaying</a:t>
            </a:r>
            <a:endParaRPr dirty="0"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Three.js</a:t>
            </a:r>
            <a:r>
              <a:rPr lang="en-US" dirty="0"/>
              <a:t>: To overlay the glasses based on the position derived from CLMtrackr on the live video feed of the user.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users live video feed is captured and the user’s hair is turned into the color chosen by adjusting the RGB sliders.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Hair Segmentation</a:t>
            </a:r>
            <a:endParaRPr sz="1100"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 segmentation model is used to identify hair of the user in their live video feed separating the hair from the background for each frame of the input.</a:t>
            </a:r>
            <a:endParaRPr sz="11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Hair Recoloring</a:t>
            </a:r>
            <a:endParaRPr sz="1100"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Hair recoloring can be done, once the segments are obtained for an image.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58" name="Google Shape;45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user captures an image of themselves from a live video, selects a clothing of their choice and can try it on.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Human Parsing </a:t>
            </a:r>
            <a:endParaRPr dirty="0"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JPPNet</a:t>
            </a:r>
            <a:r>
              <a:rPr lang="en-US" dirty="0"/>
              <a:t>: The parsing model will identify the different segments of the body, such as, head, arms, legs, </a:t>
            </a:r>
            <a:r>
              <a:rPr lang="en-US" dirty="0" err="1"/>
              <a:t>ect</a:t>
            </a:r>
            <a:r>
              <a:rPr lang="en-US" dirty="0"/>
              <a:t>.</a:t>
            </a:r>
            <a:endParaRPr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Pose Estimation</a:t>
            </a:r>
            <a:endParaRPr dirty="0"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VGG19 &amp; CNN: Model will determine the body points in the human pose.</a:t>
            </a:r>
            <a:endParaRPr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Clothing Transfer</a:t>
            </a:r>
            <a:r>
              <a:rPr lang="en-US" dirty="0"/>
              <a:t> </a:t>
            </a:r>
            <a:endParaRPr dirty="0"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VITON Stage-1 is responsible to do the inference by determining the mask to be put on a person's image based on body points and sample clothing to put on. </a:t>
            </a:r>
            <a:endParaRPr dirty="0"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VITON Stage-2 will do further refinement on the generated results from the stage-1 and generate the final 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entire web application, including both front-end and back-end is deployed within the google compute engine (GCE) instances. It automatically scales the application. Instances can be started or stopped as per the need.</a:t>
            </a:r>
            <a:endParaRPr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Configuration</a:t>
            </a:r>
            <a:endParaRPr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: n1-standard-8 </a:t>
            </a:r>
            <a:endParaRPr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virtual CPUs</a:t>
            </a:r>
            <a:endParaRPr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30GB memory</a:t>
            </a:r>
            <a:endParaRPr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Ubuntu 18.04 OS</a:t>
            </a:r>
            <a:endParaRPr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 open for both HTTP/HTTPS traffic</a:t>
            </a:r>
            <a:endParaRPr/>
          </a:p>
        </p:txBody>
      </p:sp>
      <p:sp>
        <p:nvSpPr>
          <p:cNvPr id="590" name="Google Shape;5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 this project, we provide a solution for virtual try on for a catalogue of products. </a:t>
            </a:r>
            <a:endParaRPr sz="12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three products focused on are glasses, hair coloring and clothing. </a:t>
            </a:r>
            <a:endParaRPr sz="12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This is achieved using pre-trained models for facial landmark detection, hair segmentation, human parsing and pose estimation respectively.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 have created an application that can be very beneficial to not only big e-commerce companies, such as, Walmart, Amazon, Ebay, etc.  but also to small mom and pop shops.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5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5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5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40" name="Google Shape;240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41" name="Google Shape;241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7" name="Google Shape;247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2" name="Google Shape;252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4" name="Google Shape;254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5" name="Google Shape;255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9" name="Google Shape;259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3" name="Google Shape;263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9" name="Google Shape;269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3" name="Google Shape;273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5" name="Google Shape;275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7" name="Google Shape;277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9" name="Google Shape;279;p1"/>
          <p:cNvSpPr txBox="1"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lang="en-US" sz="4000" b="1"/>
              <a:t>REAL-TIME AUGMENTED REALITY FOR VIRTUAL TRY-ON</a:t>
            </a:r>
            <a:endParaRPr sz="4000"/>
          </a:p>
        </p:txBody>
      </p:sp>
      <p:sp>
        <p:nvSpPr>
          <p:cNvPr id="280" name="Google Shape;280;p1"/>
          <p:cNvSpPr txBox="1">
            <a:spLocks noGrp="1"/>
          </p:cNvSpPr>
          <p:nvPr>
            <p:ph type="subTitle" idx="1"/>
          </p:nvPr>
        </p:nvSpPr>
        <p:spPr>
          <a:xfrm>
            <a:off x="1141411" y="2249487"/>
            <a:ext cx="76319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b="1" dirty="0">
                <a:solidFill>
                  <a:schemeClr val="dk1"/>
                </a:solidFill>
              </a:rPr>
              <a:t>ADVISOR: PROF. VIJAY KUMAR ERANTI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b="1" dirty="0">
                <a:solidFill>
                  <a:schemeClr val="dk1"/>
                </a:solidFill>
              </a:rPr>
              <a:t>TEAM:	PRAGYA GAUTAM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b="1" dirty="0">
                <a:solidFill>
                  <a:schemeClr val="dk1"/>
                </a:solidFill>
              </a:rPr>
              <a:t>	MOJDEH KEYKHANZADEH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b="1" dirty="0">
                <a:solidFill>
                  <a:schemeClr val="dk1"/>
                </a:solidFill>
              </a:rPr>
              <a:t>                SITHARA KRISHNA MURTHY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b="1" dirty="0">
                <a:solidFill>
                  <a:schemeClr val="dk1"/>
                </a:solidFill>
              </a:rPr>
              <a:t>	VIDHI SHAH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A6A6A6"/>
              </a:gs>
            </a:gsLst>
            <a:lin ang="504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86" name="Google Shape;286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287" name="Google Shape;287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1" name="Google Shape;291;p2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3" name="Google Shape;293;p2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4" name="Google Shape;294;p2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7" name="Google Shape;297;p2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9" name="Google Shape;299;p2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0" name="Google Shape;300;p2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1" name="Google Shape;301;p2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2" name="Google Shape;302;p2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5" name="Google Shape;305;p2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7" name="Google Shape;307;p2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Google Shape;309;p2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0" name="Google Shape;310;p2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3" name="Google Shape;313;p2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4" name="Google Shape;3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dist="38100" algn="l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16" name="Google Shape;316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317" name="Google Shape;317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1" name="Google Shape;321;p2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3" name="Google Shape;323;p2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4" name="Google Shape;324;p2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7" name="Google Shape;327;p2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8" name="Google Shape;328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29" name="Google Shape;329;p2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0" name="Google Shape;330;p2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1" name="Google Shape;331;p2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2" name="Google Shape;332;p2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5" name="Google Shape;335;p2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7" name="Google Shape;337;p2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9" name="Google Shape;339;p2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0" name="Google Shape;340;p2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43" name="Google Shape;343;p2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4" name="Google Shape;344;p2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"/>
          <p:cNvSpPr txBox="1">
            <a:spLocks noGrp="1"/>
          </p:cNvSpPr>
          <p:nvPr>
            <p:ph type="title"/>
          </p:nvPr>
        </p:nvSpPr>
        <p:spPr>
          <a:xfrm>
            <a:off x="668587" y="1134681"/>
            <a:ext cx="2928053" cy="425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2"/>
          <p:cNvGrpSpPr/>
          <p:nvPr/>
        </p:nvGrpSpPr>
        <p:grpSpPr>
          <a:xfrm>
            <a:off x="5691195" y="2640940"/>
            <a:ext cx="4958261" cy="3357544"/>
            <a:chOff x="708261" y="285362"/>
            <a:chExt cx="4958261" cy="3357544"/>
          </a:xfrm>
        </p:grpSpPr>
        <p:sp>
          <p:nvSpPr>
            <p:cNvPr id="347" name="Google Shape;347;p2"/>
            <p:cNvSpPr/>
            <p:nvPr/>
          </p:nvSpPr>
          <p:spPr>
            <a:xfrm>
              <a:off x="1115282" y="285362"/>
              <a:ext cx="666035" cy="6660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708261" y="1187093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 txBox="1"/>
            <p:nvPr/>
          </p:nvSpPr>
          <p:spPr>
            <a:xfrm>
              <a:off x="708261" y="1187093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Simple site access</a:t>
              </a: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854374" y="285362"/>
              <a:ext cx="666035" cy="66603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447352" y="1187093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 txBox="1"/>
            <p:nvPr/>
          </p:nvSpPr>
          <p:spPr>
            <a:xfrm>
              <a:off x="2447352" y="1187093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At home shopping</a:t>
              </a:r>
              <a:endParaRPr sz="1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4593466" y="285362"/>
              <a:ext cx="666035" cy="66603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4186444" y="1187093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 txBox="1"/>
            <p:nvPr/>
          </p:nvSpPr>
          <p:spPr>
            <a:xfrm>
              <a:off x="4186444" y="1187093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Real-time</a:t>
              </a:r>
              <a:endParaRPr sz="1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1984828" y="2149144"/>
              <a:ext cx="666035" cy="66603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1577807" y="3050875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 txBox="1"/>
            <p:nvPr/>
          </p:nvSpPr>
          <p:spPr>
            <a:xfrm>
              <a:off x="1577807" y="3050875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Multi Platform support</a:t>
              </a:r>
              <a:endParaRPr sz="1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723920" y="2149144"/>
              <a:ext cx="666035" cy="66603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316898" y="3050875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 txBox="1"/>
            <p:nvPr/>
          </p:nvSpPr>
          <p:spPr>
            <a:xfrm>
              <a:off x="3316898" y="3050875"/>
              <a:ext cx="1480078" cy="592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wentieth Century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User Privacy</a:t>
              </a:r>
              <a:endParaRPr/>
            </a:p>
          </p:txBody>
        </p:sp>
      </p:grpSp>
      <p:sp>
        <p:nvSpPr>
          <p:cNvPr id="362" name="Google Shape;362;p2"/>
          <p:cNvSpPr txBox="1"/>
          <p:nvPr/>
        </p:nvSpPr>
        <p:spPr>
          <a:xfrm>
            <a:off x="4963886" y="625204"/>
            <a:ext cx="63747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E-commerce customers with a system that allows them to virtually try on a variety of products in real time while preserving their privacy.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2"/>
          <p:cNvGrpSpPr/>
          <p:nvPr/>
        </p:nvGrpSpPr>
        <p:grpSpPr>
          <a:xfrm>
            <a:off x="4963886" y="1857495"/>
            <a:ext cx="1585546" cy="498084"/>
            <a:chOff x="690582" y="1295099"/>
            <a:chExt cx="1585546" cy="634218"/>
          </a:xfrm>
        </p:grpSpPr>
        <p:sp>
          <p:nvSpPr>
            <p:cNvPr id="364" name="Google Shape;364;p2"/>
            <p:cNvSpPr/>
            <p:nvPr/>
          </p:nvSpPr>
          <p:spPr>
            <a:xfrm>
              <a:off x="690582" y="1295099"/>
              <a:ext cx="1585546" cy="634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 txBox="1"/>
            <p:nvPr/>
          </p:nvSpPr>
          <p:spPr>
            <a:xfrm>
              <a:off x="690582" y="1295099"/>
              <a:ext cx="1585546" cy="634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Advantages: 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A6A6A6"/>
              </a:gs>
            </a:gsLst>
            <a:lin ang="504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1" name="Google Shape;3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dist="38100" algn="l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3" name="Google Shape;373;p3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-22530" y="23283"/>
            <a:ext cx="407815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"/>
          <p:cNvSpPr txBox="1">
            <a:spLocks noGrp="1"/>
          </p:cNvSpPr>
          <p:nvPr>
            <p:ph type="title"/>
          </p:nvPr>
        </p:nvSpPr>
        <p:spPr>
          <a:xfrm>
            <a:off x="541338" y="2491767"/>
            <a:ext cx="285141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3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76" name="Google Shape;376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0" name="Google Shape;380;p3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3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3" name="Google Shape;383;p3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3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7" name="Google Shape;387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88" name="Google Shape;388;p3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3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0" name="Google Shape;390;p3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3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3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6" name="Google Shape;396;p3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8" name="Google Shape;398;p3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9" name="Google Shape;399;p3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2" name="Google Shape;402;p3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" name="Google Shape;403;p3" descr="A screenshot of a cell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1778" y="1005668"/>
            <a:ext cx="6844045" cy="4842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4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11" name="Google Shape;411;p4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412" name="Google Shape;412;p4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6" name="Google Shape;416;p4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8" name="Google Shape;418;p4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9" name="Google Shape;419;p4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2" name="Google Shape;422;p4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3" name="Google Shape;423;p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24" name="Google Shape;424;p4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5" name="Google Shape;425;p4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6" name="Google Shape;426;p4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7" name="Google Shape;427;p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0" name="Google Shape;430;p4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2" name="Google Shape;432;p4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4" name="Google Shape;434;p4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5" name="Google Shape;435;p4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8" name="Google Shape;438;p4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4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40" name="Google Shape;440;p4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1" name="Google Shape;441;p4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4" name="Google Shape;444;p4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6" name="Google Shape;446;p4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8" name="Google Shape;448;p4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0" name="Google Shape;450;p4"/>
          <p:cNvSpPr txBox="1"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b="1"/>
              <a:t>GLASSES TRY-ON</a:t>
            </a:r>
            <a:endParaRPr/>
          </a:p>
        </p:txBody>
      </p:sp>
      <p:sp>
        <p:nvSpPr>
          <p:cNvPr id="451" name="Google Shape;451;p4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52" name="Google Shape;45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393776" y="1147146"/>
            <a:ext cx="2086006" cy="220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47763" y="3513327"/>
            <a:ext cx="2778033" cy="2201591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"/>
          <p:cNvSpPr txBox="1">
            <a:spLocks noGrp="1"/>
          </p:cNvSpPr>
          <p:nvPr>
            <p:ph type="body" idx="2"/>
          </p:nvPr>
        </p:nvSpPr>
        <p:spPr>
          <a:xfrm>
            <a:off x="6569957" y="2249487"/>
            <a:ext cx="474708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b="1" dirty="0"/>
              <a:t>Facial Landmark Detection</a:t>
            </a:r>
            <a:endParaRPr dirty="0"/>
          </a:p>
          <a:p>
            <a:pPr marL="685800" lvl="1" indent="-228600">
              <a:buSzPts val="2500"/>
            </a:pPr>
            <a:r>
              <a:rPr lang="en-US" dirty="0"/>
              <a:t>CLMtrackr: To identify the position of the points of the eyes so that we can overlay the 3D glasses on the face of the customer.</a:t>
            </a:r>
            <a:endParaRPr dirty="0"/>
          </a:p>
          <a:p>
            <a:pPr marL="57150" lvl="0" indent="-57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b="1" dirty="0"/>
              <a:t> Image Overlaying</a:t>
            </a:r>
            <a:endParaRPr dirty="0"/>
          </a:p>
          <a:p>
            <a:pPr marL="514350" lvl="1" indent="-228600">
              <a:spcBef>
                <a:spcPts val="1100"/>
              </a:spcBef>
              <a:buSzPts val="2500"/>
            </a:pPr>
            <a:r>
              <a:rPr lang="en-US" dirty="0" err="1"/>
              <a:t>Three.js</a:t>
            </a:r>
            <a:r>
              <a:rPr lang="en-US" dirty="0"/>
              <a:t>: To overlay the glasses based on the position derived from CLMtrackr on the live video feed of the user.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62" name="Google Shape;462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463" name="Google Shape;463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67" name="Google Shape;467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69" name="Google Shape;469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0" name="Google Shape;470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3" name="Google Shape;473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4" name="Google Shape;474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75" name="Google Shape;475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6" name="Google Shape;476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7" name="Google Shape;477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8" name="Google Shape;478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1" name="Google Shape;481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3" name="Google Shape;483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5" name="Google Shape;485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6" name="Google Shape;486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89" name="Google Shape;489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91" name="Google Shape;491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2" name="Google Shape;492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5" name="Google Shape;495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7" name="Google Shape;497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9" name="Google Shape;499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1" name="Google Shape;501;p5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A6A6A6"/>
              </a:gs>
            </a:gsLst>
            <a:lin ang="504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02" name="Google Shape;5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dist="38100" algn="l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04" name="Google Shape;504;p5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-22530" y="23283"/>
            <a:ext cx="407815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"/>
          <p:cNvSpPr txBox="1"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HAIR COLOR TRY-ON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5"/>
          <p:cNvSpPr txBox="1">
            <a:spLocks noGrp="1"/>
          </p:cNvSpPr>
          <p:nvPr>
            <p:ph type="body" idx="2"/>
          </p:nvPr>
        </p:nvSpPr>
        <p:spPr>
          <a:xfrm>
            <a:off x="844620" y="2249487"/>
            <a:ext cx="2862444" cy="395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Hair Segmentation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Identify hair of the user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Separate hair from the background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Hair Recoloring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Color the hair based on segments</a:t>
            </a:r>
            <a:endParaRPr/>
          </a:p>
        </p:txBody>
      </p:sp>
      <p:grpSp>
        <p:nvGrpSpPr>
          <p:cNvPr id="507" name="Google Shape;507;p5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508" name="Google Shape;508;p5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2" name="Google Shape;512;p5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4" name="Google Shape;514;p5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5" name="Google Shape;515;p5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8" name="Google Shape;518;p5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9" name="Google Shape;519;p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20" name="Google Shape;520;p5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1" name="Google Shape;521;p5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2" name="Google Shape;522;p5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3" name="Google Shape;523;p5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6" name="Google Shape;526;p5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8" name="Google Shape;528;p5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0" name="Google Shape;530;p5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1" name="Google Shape;531;p5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4" name="Google Shape;534;p5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5" name="Google Shape;535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293717" y="643467"/>
            <a:ext cx="5680166" cy="556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43" name="Google Shape;543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544" name="Google Shape;544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48" name="Google Shape;548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50" name="Google Shape;550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51" name="Google Shape;551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54" name="Google Shape;554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5" name="Google Shape;555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556" name="Google Shape;556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57" name="Google Shape;557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58" name="Google Shape;558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59" name="Google Shape;559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62" name="Google Shape;562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64" name="Google Shape;564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66" name="Google Shape;566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67" name="Google Shape;567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70" name="Google Shape;570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572" name="Google Shape;572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73" name="Google Shape;573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76" name="Google Shape;576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78" name="Google Shape;578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0" name="Google Shape;580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2" name="Google Shape;582;p6"/>
          <p:cNvSpPr txBox="1"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b="1"/>
              <a:t>CLOTHS TRY-ON</a:t>
            </a:r>
            <a:endParaRPr/>
          </a:p>
        </p:txBody>
      </p:sp>
      <p:sp>
        <p:nvSpPr>
          <p:cNvPr id="583" name="Google Shape;583;p6"/>
          <p:cNvSpPr/>
          <p:nvPr/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84" name="Google Shape;584;p6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5162" y="1137622"/>
            <a:ext cx="2961547" cy="220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6" descr="A picture containing clothing, shi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26616" y="3622391"/>
            <a:ext cx="3178638" cy="197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"/>
          <p:cNvSpPr txBox="1">
            <a:spLocks noGrp="1"/>
          </p:cNvSpPr>
          <p:nvPr>
            <p:ph type="body" idx="2"/>
          </p:nvPr>
        </p:nvSpPr>
        <p:spPr>
          <a:xfrm>
            <a:off x="5128642" y="2249486"/>
            <a:ext cx="6355329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Char char="•"/>
            </a:pPr>
            <a:r>
              <a:rPr lang="en-US" sz="1500" b="1" dirty="0"/>
              <a:t>Human Parsing </a:t>
            </a:r>
            <a:endParaRPr dirty="0"/>
          </a:p>
          <a:p>
            <a:pPr marL="685800" lvl="1" indent="-228600">
              <a:lnSpc>
                <a:spcPct val="110000"/>
              </a:lnSpc>
              <a:buSzPts val="1875"/>
            </a:pPr>
            <a:r>
              <a:rPr lang="en-US" sz="1600" dirty="0" err="1"/>
              <a:t>JPPNet</a:t>
            </a:r>
            <a:r>
              <a:rPr lang="en-US" sz="1600" dirty="0"/>
              <a:t>: The parsing model will identify the different segments of the body, such as, head, arms, legs, </a:t>
            </a:r>
            <a:r>
              <a:rPr lang="en-US" sz="1600" dirty="0" err="1"/>
              <a:t>ect</a:t>
            </a:r>
            <a:r>
              <a:rPr lang="en-US" sz="1600" dirty="0"/>
              <a:t>.</a:t>
            </a:r>
            <a:endParaRPr sz="1500" b="1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5"/>
              <a:buChar char="•"/>
            </a:pPr>
            <a:r>
              <a:rPr lang="en-US" sz="1500" b="1" dirty="0"/>
              <a:t>Pose Estimation</a:t>
            </a:r>
            <a:endParaRPr dirty="0"/>
          </a:p>
          <a:p>
            <a:pPr marL="685800" lvl="1" indent="-228600">
              <a:lnSpc>
                <a:spcPct val="110000"/>
              </a:lnSpc>
              <a:buSzPts val="1875"/>
            </a:pPr>
            <a:r>
              <a:rPr lang="en-US" sz="1600" dirty="0"/>
              <a:t>VGG19 &amp; CNN: Model will determine the body points in the human pose.</a:t>
            </a:r>
            <a:endParaRPr sz="1500" b="1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5"/>
              <a:buChar char="•"/>
            </a:pPr>
            <a:r>
              <a:rPr lang="en-US" sz="1500" b="1" dirty="0"/>
              <a:t>Clothing Transfer</a:t>
            </a:r>
            <a:r>
              <a:rPr lang="en-US" sz="1500" dirty="0"/>
              <a:t> </a:t>
            </a:r>
            <a:endParaRPr dirty="0"/>
          </a:p>
          <a:p>
            <a:pPr marL="685800" lvl="1" indent="-228600">
              <a:lnSpc>
                <a:spcPct val="110000"/>
              </a:lnSpc>
              <a:buSzPts val="1875"/>
            </a:pPr>
            <a:r>
              <a:rPr lang="en-US" sz="1500" dirty="0"/>
              <a:t>VITON Stage-1: </a:t>
            </a:r>
            <a:r>
              <a:rPr lang="en-US" sz="1600" dirty="0"/>
              <a:t>responsible to do the inference by determining the mask to be put on a person's image based on body points and sample clothing to put on. </a:t>
            </a:r>
            <a:endParaRPr dirty="0"/>
          </a:p>
          <a:p>
            <a:pPr marL="685800" lvl="1" indent="-228600">
              <a:lnSpc>
                <a:spcPct val="110000"/>
              </a:lnSpc>
              <a:buSzPts val="1875"/>
            </a:pPr>
            <a:r>
              <a:rPr lang="en-US" sz="1500" dirty="0"/>
              <a:t>VITON Stage-2: </a:t>
            </a:r>
            <a:r>
              <a:rPr lang="en-US" sz="1600" dirty="0"/>
              <a:t>further refinement on the generated results from the stage-1 and generate the final results.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7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94" name="Google Shape;594;p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595" name="Google Shape;595;p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99" name="Google Shape;599;p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1" name="Google Shape;601;p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2" name="Google Shape;602;p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5" name="Google Shape;605;p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6" name="Google Shape;606;p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07" name="Google Shape;607;p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8" name="Google Shape;608;p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9" name="Google Shape;609;p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0" name="Google Shape;610;p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3" name="Google Shape;613;p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5" name="Google Shape;615;p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7" name="Google Shape;617;p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8" name="Google Shape;618;p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21" name="Google Shape;621;p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623" name="Google Shape;623;p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24" name="Google Shape;624;p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27" name="Google Shape;627;p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29" name="Google Shape;629;p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31" name="Google Shape;631;p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3" name="Google Shape;63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b="1"/>
              <a:t>DEPLOYMENT</a:t>
            </a:r>
            <a:endParaRPr/>
          </a:p>
        </p:txBody>
      </p:sp>
      <p:pic>
        <p:nvPicPr>
          <p:cNvPr id="634" name="Google Shape;634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r="3869"/>
          <a:stretch/>
        </p:blipFill>
        <p:spPr>
          <a:xfrm>
            <a:off x="1552726" y="2249487"/>
            <a:ext cx="3866604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635" name="Google Shape;635;p7"/>
          <p:cNvSpPr txBox="1">
            <a:spLocks noGrp="1"/>
          </p:cNvSpPr>
          <p:nvPr>
            <p:ph type="body" idx="2"/>
          </p:nvPr>
        </p:nvSpPr>
        <p:spPr>
          <a:xfrm>
            <a:off x="6336727" y="2249487"/>
            <a:ext cx="4710683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"/>
              <a:buChar char="•"/>
            </a:pPr>
            <a:r>
              <a:rPr lang="en-US" sz="1700"/>
              <a:t>Deployed over Google Compute Engine</a:t>
            </a:r>
            <a:endParaRPr sz="1700" b="1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25"/>
              <a:buChar char="•"/>
            </a:pPr>
            <a:r>
              <a:rPr lang="en-US" sz="1700"/>
              <a:t>Configuration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Char char="•"/>
            </a:pPr>
            <a:r>
              <a:rPr lang="en-US" sz="1700"/>
              <a:t>Machine : n1-standard-8 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Char char="•"/>
            </a:pPr>
            <a:r>
              <a:rPr lang="en-US" sz="1700"/>
              <a:t>8 virtual CPUs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Char char="•"/>
            </a:pPr>
            <a:r>
              <a:rPr lang="en-US" sz="1700"/>
              <a:t>30GB memory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Char char="•"/>
            </a:pPr>
            <a:r>
              <a:rPr lang="en-US" sz="1700"/>
              <a:t>Ubuntu 18.04 OS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Char char="•"/>
            </a:pPr>
            <a:r>
              <a:rPr lang="en-US" sz="1700"/>
              <a:t>Firewall open for both HTTP/HTTPS traffic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A6A6A6"/>
              </a:gs>
            </a:gsLst>
            <a:lin ang="504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42" name="Google Shape;642;p8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643" name="Google Shape;643;p8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7" name="Google Shape;647;p8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9" name="Google Shape;649;p8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0" name="Google Shape;650;p8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3" name="Google Shape;653;p8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8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55" name="Google Shape;655;p8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6" name="Google Shape;656;p8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7" name="Google Shape;657;p8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8" name="Google Shape;658;p8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1" name="Google Shape;661;p8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3" name="Google Shape;663;p8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5" name="Google Shape;665;p8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6" name="Google Shape;666;p8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9" name="Google Shape;669;p8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0" name="Google Shape;6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8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76200" dist="38100" algn="l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72" name="Google Shape;672;p8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673" name="Google Shape;673;p8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l" t="t" r="r" b="b"/>
              <a:pathLst>
                <a:path w="233" h="1141" extrusionOk="0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7" name="Google Shape;677;p8"/>
            <p:cNvSpPr/>
            <p:nvPr/>
          </p:nvSpPr>
          <p:spPr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l" t="t" r="r" b="b"/>
              <a:pathLst>
                <a:path w="233" h="901" extrusionOk="0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9" name="Google Shape;679;p8"/>
            <p:cNvSpPr/>
            <p:nvPr/>
          </p:nvSpPr>
          <p:spPr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0" name="Google Shape;680;p8"/>
            <p:cNvSpPr/>
            <p:nvPr/>
          </p:nvSpPr>
          <p:spPr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l" t="t" r="r" b="b"/>
              <a:pathLst>
                <a:path w="266" h="332" extrusionOk="0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3" name="Google Shape;683;p8"/>
            <p:cNvSpPr/>
            <p:nvPr/>
          </p:nvSpPr>
          <p:spPr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4" name="Google Shape;684;p8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85" name="Google Shape;685;p8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6" name="Google Shape;686;p8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l" t="t" r="r" b="b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7" name="Google Shape;687;p8"/>
            <p:cNvSpPr/>
            <p:nvPr/>
          </p:nvSpPr>
          <p:spPr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8" name="Google Shape;688;p8"/>
            <p:cNvSpPr/>
            <p:nvPr/>
          </p:nvSpPr>
          <p:spPr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l" t="t" r="r" b="b"/>
              <a:pathLst>
                <a:path w="233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1" name="Google Shape;691;p8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l" t="t" r="r" b="b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3" name="Google Shape;693;p8"/>
            <p:cNvSpPr/>
            <p:nvPr/>
          </p:nvSpPr>
          <p:spPr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l" t="t" r="r" b="b"/>
              <a:pathLst>
                <a:path w="236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5" name="Google Shape;695;p8"/>
            <p:cNvSpPr/>
            <p:nvPr/>
          </p:nvSpPr>
          <p:spPr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6" name="Google Shape;696;p8"/>
            <p:cNvSpPr/>
            <p:nvPr/>
          </p:nvSpPr>
          <p:spPr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l" t="t" r="r" b="b"/>
              <a:pathLst>
                <a:path w="263" h="326" extrusionOk="0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9" name="Google Shape;699;p8"/>
            <p:cNvSpPr/>
            <p:nvPr/>
          </p:nvSpPr>
          <p:spPr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0" name="Google Shape;700;p8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"/>
          <p:cNvSpPr txBox="1"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grpSp>
        <p:nvGrpSpPr>
          <p:cNvPr id="702" name="Google Shape;702;p8"/>
          <p:cNvGrpSpPr/>
          <p:nvPr/>
        </p:nvGrpSpPr>
        <p:grpSpPr>
          <a:xfrm>
            <a:off x="4662189" y="1137278"/>
            <a:ext cx="6692748" cy="4249831"/>
            <a:chOff x="0" y="2596"/>
            <a:chExt cx="6692748" cy="4249831"/>
          </a:xfrm>
        </p:grpSpPr>
        <p:sp>
          <p:nvSpPr>
            <p:cNvPr id="703" name="Google Shape;703;p8"/>
            <p:cNvSpPr/>
            <p:nvPr/>
          </p:nvSpPr>
          <p:spPr>
            <a:xfrm>
              <a:off x="0" y="2596"/>
              <a:ext cx="6692748" cy="1214237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367306" y="275799"/>
              <a:ext cx="667830" cy="667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1402444" y="2596"/>
              <a:ext cx="5288932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 txBox="1"/>
            <p:nvPr/>
          </p:nvSpPr>
          <p:spPr>
            <a:xfrm>
              <a:off x="1402444" y="2596"/>
              <a:ext cx="5288932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00" tIns="128500" rIns="128500" bIns="128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Deep learning solution for virtual try on for a catalogue of products</a:t>
              </a: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0" y="1520393"/>
              <a:ext cx="6692748" cy="1214237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367306" y="1793596"/>
              <a:ext cx="667830" cy="667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1402444" y="1520393"/>
              <a:ext cx="3011736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 txBox="1"/>
            <p:nvPr/>
          </p:nvSpPr>
          <p:spPr>
            <a:xfrm>
              <a:off x="1402444" y="1520393"/>
              <a:ext cx="3011736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00" tIns="128500" rIns="128500" bIns="128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rPr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Focus Areas</a:t>
              </a: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4414180" y="1520393"/>
              <a:ext cx="2277196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 txBox="1"/>
            <p:nvPr/>
          </p:nvSpPr>
          <p:spPr>
            <a:xfrm>
              <a:off x="4414180" y="1520393"/>
              <a:ext cx="2277196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00" tIns="128500" rIns="128500" bIns="128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Glasses try on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Hair coloring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Clothes try on</a:t>
              </a: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0" y="3038190"/>
              <a:ext cx="6692748" cy="1214237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367306" y="3311393"/>
              <a:ext cx="667830" cy="66783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1402444" y="3038190"/>
              <a:ext cx="3011736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 txBox="1"/>
            <p:nvPr/>
          </p:nvSpPr>
          <p:spPr>
            <a:xfrm>
              <a:off x="1402444" y="3038190"/>
              <a:ext cx="3011736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00" tIns="128500" rIns="128500" bIns="128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Application Customers</a:t>
              </a: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414180" y="3038190"/>
              <a:ext cx="2277196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 txBox="1"/>
            <p:nvPr/>
          </p:nvSpPr>
          <p:spPr>
            <a:xfrm>
              <a:off x="4414180" y="3038190"/>
              <a:ext cx="2277196" cy="1214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500" tIns="128500" rIns="128500" bIns="128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E-commerce Giants (Walmart, Amazon, eBay, etc.)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Small mom and pop shops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</p:txBody>
      </p:sp>
      <p:grpSp>
        <p:nvGrpSpPr>
          <p:cNvPr id="724" name="Google Shape;724;p9"/>
          <p:cNvGrpSpPr/>
          <p:nvPr/>
        </p:nvGrpSpPr>
        <p:grpSpPr>
          <a:xfrm>
            <a:off x="1396413" y="2423028"/>
            <a:ext cx="9396000" cy="3134304"/>
            <a:chOff x="255000" y="4208"/>
            <a:chExt cx="9396000" cy="3134304"/>
          </a:xfrm>
        </p:grpSpPr>
        <p:sp>
          <p:nvSpPr>
            <p:cNvPr id="725" name="Google Shape;725;p9"/>
            <p:cNvSpPr/>
            <p:nvPr/>
          </p:nvSpPr>
          <p:spPr>
            <a:xfrm>
              <a:off x="1443000" y="4208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255000" y="2418512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 txBox="1"/>
            <p:nvPr/>
          </p:nvSpPr>
          <p:spPr>
            <a:xfrm>
              <a:off x="255000" y="2418512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Provide support for more products such as makeup and jewelry</a:t>
              </a: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6519000" y="4208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5331000" y="2418512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 txBox="1"/>
            <p:nvPr/>
          </p:nvSpPr>
          <p:spPr>
            <a:xfrm>
              <a:off x="5331000" y="2418512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of different types of Generative Adversarial Networks for the implementation</a:t>
              </a: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754</Words>
  <Application>Microsoft Macintosh PowerPoint</Application>
  <PresentationFormat>Widescreen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Twentieth Century</vt:lpstr>
      <vt:lpstr>Circuit</vt:lpstr>
      <vt:lpstr>REAL-TIME AUGMENTED REALITY FOR VIRTUAL TRY-ON</vt:lpstr>
      <vt:lpstr>INTRODUCTION</vt:lpstr>
      <vt:lpstr>ARCHITECTURE</vt:lpstr>
      <vt:lpstr>GLASSES TRY-ON</vt:lpstr>
      <vt:lpstr>HAIR COLOR TRY-ON</vt:lpstr>
      <vt:lpstr>CLOTHS TRY-ON</vt:lpstr>
      <vt:lpstr>DEPLOYMENT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AUGMENTED REALITY FOR VIRTUAL TRY-ON</dc:title>
  <dc:creator>PRAGYA GAUTAM</dc:creator>
  <cp:lastModifiedBy>Sithara Krishna Murthy</cp:lastModifiedBy>
  <cp:revision>5</cp:revision>
  <dcterms:created xsi:type="dcterms:W3CDTF">2020-05-10T22:13:30Z</dcterms:created>
  <dcterms:modified xsi:type="dcterms:W3CDTF">2020-05-15T04:24:28Z</dcterms:modified>
</cp:coreProperties>
</file>