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D4922-D393-47B7-A18A-D3B0D1535ACE}" v="2" dt="2025-04-03T19:24:31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armathi satasivam" userId="1de9825f3730f40f" providerId="LiveId" clId="{3F0D4922-D393-47B7-A18A-D3B0D1535ACE}"/>
    <pc:docChg chg="modSld">
      <pc:chgData name="valarmathi satasivam" userId="1de9825f3730f40f" providerId="LiveId" clId="{3F0D4922-D393-47B7-A18A-D3B0D1535ACE}" dt="2025-04-03T19:24:31.878" v="1" actId="1038"/>
      <pc:docMkLst>
        <pc:docMk/>
      </pc:docMkLst>
      <pc:sldChg chg="modSp">
        <pc:chgData name="valarmathi satasivam" userId="1de9825f3730f40f" providerId="LiveId" clId="{3F0D4922-D393-47B7-A18A-D3B0D1535ACE}" dt="2025-04-03T19:24:31.878" v="1" actId="1038"/>
        <pc:sldMkLst>
          <pc:docMk/>
          <pc:sldMk cId="1686862627" sldId="256"/>
        </pc:sldMkLst>
        <pc:picChg chg="mod">
          <ac:chgData name="valarmathi satasivam" userId="1de9825f3730f40f" providerId="LiveId" clId="{3F0D4922-D393-47B7-A18A-D3B0D1535ACE}" dt="2025-04-03T19:24:31.878" v="1" actId="1038"/>
          <ac:picMkLst>
            <pc:docMk/>
            <pc:sldMk cId="1686862627" sldId="256"/>
            <ac:picMk id="1032" creationId="{CF7B9055-2316-2039-5E6F-1ED264ECCD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46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2" name="Picture 8" descr="Generated image">
            <a:extLst>
              <a:ext uri="{FF2B5EF4-FFF2-40B4-BE49-F238E27FC236}">
                <a16:creationId xmlns:a16="http://schemas.microsoft.com/office/drawing/2014/main" id="{CF7B9055-2316-2039-5E6F-1ED264EC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1524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6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59C72-6123-3392-F5C0-2C0C3A08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0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2D151-38EF-3244-FB7F-CFAC10AB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2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E4D43-93B5-94D2-19F8-9FC509A9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3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F358B-EA92-E261-CD28-E414091C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4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0424F-F7B7-607D-F26C-B428C772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00012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3B75D-AD9A-B81D-88BF-3EB9F617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5"/>
            <a:ext cx="14630400" cy="81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82C569-DDB1-71F3-E050-DB9BF878F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valarmathi satasivam</cp:lastModifiedBy>
  <cp:revision>4</cp:revision>
  <dcterms:created xsi:type="dcterms:W3CDTF">2025-03-05T19:16:00Z</dcterms:created>
  <dcterms:modified xsi:type="dcterms:W3CDTF">2025-04-03T19:24:39Z</dcterms:modified>
</cp:coreProperties>
</file>