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th Jaisong" initials="SJ" lastIdx="1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69712"/>
  </p:normalViewPr>
  <p:slideViewPr>
    <p:cSldViewPr snapToGrid="0" snapToObjects="1">
      <p:cViewPr varScale="1">
        <p:scale>
          <a:sx n="73" d="100"/>
          <a:sy n="7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15T16:39:44.272" idx="1">
    <p:pos x="10" y="10"/>
    <p:text/>
    <p:extLst>
      <p:ext uri="{C676402C-5697-4E1C-873F-D02D1690AC5C}">
        <p15:threadingInfo xmlns:p15="http://schemas.microsoft.com/office/powerpoint/2012/main" timeZoneBias="-6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C74B1-99B4-FA4A-A3AB-A08CF6C2B647}" type="datetimeFigureOut">
              <a:rPr lang="en-US" smtClean="0"/>
              <a:t>3/15/16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D3CB7-6B2D-864D-B91C-4C7061C3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95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different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nework</a:t>
            </a:r>
            <a:r>
              <a:rPr lang="en-US" baseline="0" dirty="0" smtClean="0"/>
              <a:t> present the edges that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what is the meaning of this output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wet season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BLB – DP (-)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BLB – FS (-)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SR – FS (+)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DP – FS (-)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FS- NB (-)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Dry season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 LF – FS  (+)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D3CB7-6B2D-864D-B91C-4C7061C369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77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Dry season</a:t>
            </a:r>
          </a:p>
          <a:p>
            <a:endParaRPr lang="en-US" dirty="0" smtClean="0"/>
          </a:p>
          <a:p>
            <a:r>
              <a:rPr lang="en-US" dirty="0" smtClean="0"/>
              <a:t>Present</a:t>
            </a:r>
            <a:r>
              <a:rPr lang="en-US" baseline="0" dirty="0" smtClean="0"/>
              <a:t> the relationship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D3CB7-6B2D-864D-B91C-4C7061C369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5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120C-8A46-0745-BD1F-69730723D455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7EAE-3248-7E42-B70B-51495977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120C-8A46-0745-BD1F-69730723D455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7EAE-3248-7E42-B70B-51495977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2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120C-8A46-0745-BD1F-69730723D455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7EAE-3248-7E42-B70B-51495977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120C-8A46-0745-BD1F-69730723D455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7EAE-3248-7E42-B70B-51495977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5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120C-8A46-0745-BD1F-69730723D455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7EAE-3248-7E42-B70B-51495977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120C-8A46-0745-BD1F-69730723D455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7EAE-3248-7E42-B70B-51495977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120C-8A46-0745-BD1F-69730723D455}" type="datetimeFigureOut">
              <a:rPr lang="en-US" smtClean="0"/>
              <a:t>3/15/16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7EAE-3248-7E42-B70B-51495977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3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120C-8A46-0745-BD1F-69730723D455}" type="datetimeFigureOut">
              <a:rPr lang="en-US" smtClean="0"/>
              <a:t>3/15/16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7EAE-3248-7E42-B70B-51495977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2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120C-8A46-0745-BD1F-69730723D455}" type="datetimeFigureOut">
              <a:rPr lang="en-US" smtClean="0"/>
              <a:t>3/15/16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7EAE-3248-7E42-B70B-51495977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120C-8A46-0745-BD1F-69730723D455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7EAE-3248-7E42-B70B-51495977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120C-8A46-0745-BD1F-69730723D455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7EAE-3248-7E42-B70B-51495977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9120C-8A46-0745-BD1F-69730723D455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57EAE-3248-7E42-B70B-51495977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8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first quantified  </a:t>
            </a:r>
            <a:r>
              <a:rPr lang="en-US" dirty="0" err="1" smtClean="0"/>
              <a:t>th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2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35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33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26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75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6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3866</TotalTime>
  <Words>55</Words>
  <Application>Microsoft Macintosh PowerPoint</Application>
  <PresentationFormat>Widescreen</PresentationFormat>
  <Paragraphs>19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Sith Jaisong</dc:creator>
  <cp:lastModifiedBy>Sith Jaisong</cp:lastModifiedBy>
  <cp:revision>6</cp:revision>
  <dcterms:created xsi:type="dcterms:W3CDTF">2016-03-15T06:38:18Z</dcterms:created>
  <dcterms:modified xsi:type="dcterms:W3CDTF">2016-03-17T23:04:55Z</dcterms:modified>
</cp:coreProperties>
</file>