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2420"/>
  </p:normalViewPr>
  <p:slideViewPr>
    <p:cSldViewPr snapToGrid="0" snapToObjects="1">
      <p:cViewPr varScale="1">
        <p:scale>
          <a:sx n="64" d="100"/>
          <a:sy n="64" d="100"/>
        </p:scale>
        <p:origin x="1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1F56A-ECBF-0E46-A97B-958CAE1AE854}" type="datetimeFigureOut">
              <a:rPr lang="en-US" smtClean="0"/>
              <a:t>5/1/16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E6821-95CE-E24C-8015-6981D0AF263D}" type="slidenum">
              <a:rPr lang="en-US" smtClean="0"/>
              <a:t>‹#›</a:t>
            </a:fld>
            <a:endParaRPr lang="en-US"/>
          </a:p>
        </p:txBody>
      </p:sp>
    </p:spTree>
    <p:extLst>
      <p:ext uri="{BB962C8B-B14F-4D97-AF65-F5344CB8AC3E}">
        <p14:creationId xmlns:p14="http://schemas.microsoft.com/office/powerpoint/2010/main" val="38117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Dry season network (Fig) was composed of ? associated injuries (nodes:) and captured 7 associations (edges). The network showed two groups of injury syndromes (the combination of injuries) based on the optimal clustering algorithm. The group1 (green) was</a:t>
            </a:r>
            <a:r>
              <a:rPr lang="en-US" baseline="0" dirty="0" smtClean="0"/>
              <a:t> more closed clustered than another group, according to node properties, the injury members in group1had high clustering confidence such as WH, SHR, SHBDP, BS, RH, NB, DH, FS, HB, and RS. </a:t>
            </a:r>
            <a:r>
              <a:rPr lang="en-US" dirty="0" smtClean="0"/>
              <a:t>This indicated that these those injuries usually formed complex of co-occurrence relationships.</a:t>
            </a:r>
            <a:r>
              <a:rPr lang="en-US" baseline="0" dirty="0" smtClean="0"/>
              <a:t> </a:t>
            </a:r>
            <a:r>
              <a:rPr lang="en-US" dirty="0" smtClean="0"/>
              <a:t>Network properties also revealed that WM and LF,</a:t>
            </a:r>
            <a:r>
              <a:rPr lang="en-US" baseline="0" dirty="0" smtClean="0"/>
              <a:t> BS, BLB, NBS </a:t>
            </a:r>
            <a:r>
              <a:rPr lang="en-US" dirty="0" smtClean="0"/>
              <a:t>are high-betweenness nodes. </a:t>
            </a:r>
            <a:r>
              <a:rPr lang="en-US" baseline="0" dirty="0" smtClean="0"/>
              <a:t> </a:t>
            </a:r>
            <a:r>
              <a:rPr lang="en-US" dirty="0" smtClean="0"/>
              <a:t>As opposed to other injuries, LB and BLS had low scores on two</a:t>
            </a:r>
            <a:r>
              <a:rPr lang="en-US" baseline="0" dirty="0" smtClean="0"/>
              <a:t> from</a:t>
            </a:r>
            <a:r>
              <a:rPr lang="en-US" dirty="0" smtClean="0"/>
              <a:t> three centrality measure. Apparently, LB less possibly co-occur with other injuries (low betweenness), and did not co-occur with other injuries (low degree and clustering coefficient).</a:t>
            </a:r>
          </a:p>
          <a:p>
            <a:endParaRPr lang="en-US" dirty="0"/>
          </a:p>
        </p:txBody>
      </p:sp>
      <p:sp>
        <p:nvSpPr>
          <p:cNvPr id="4" name="Slide Number Placeholder 3"/>
          <p:cNvSpPr>
            <a:spLocks noGrp="1"/>
          </p:cNvSpPr>
          <p:nvPr>
            <p:ph type="sldNum" sz="quarter" idx="10"/>
          </p:nvPr>
        </p:nvSpPr>
        <p:spPr/>
        <p:txBody>
          <a:bodyPr/>
          <a:lstStyle/>
          <a:p>
            <a:fld id="{462E6821-95CE-E24C-8015-6981D0AF263D}" type="slidenum">
              <a:rPr lang="en-US" smtClean="0"/>
              <a:t>1</a:t>
            </a:fld>
            <a:endParaRPr lang="en-US"/>
          </a:p>
        </p:txBody>
      </p:sp>
    </p:spTree>
    <p:extLst>
      <p:ext uri="{BB962C8B-B14F-4D97-AF65-F5344CB8AC3E}">
        <p14:creationId xmlns:p14="http://schemas.microsoft.com/office/powerpoint/2010/main" val="44413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Wet season network (Fig) showed associated injuries (nodes:) and captured ? associations (edges). The network showed four groups of injury syndromes,</a:t>
            </a:r>
            <a:r>
              <a:rPr lang="en-US" baseline="0" dirty="0" smtClean="0"/>
              <a:t> which were more than dry season.  BS, WM, NB, LF were connecters of each groups (high betweenness). Compared to other groups, group3 (purple) contained many  high-centrality nodes such as WM, HB, and SHR (high degree, high clustering </a:t>
            </a:r>
            <a:r>
              <a:rPr lang="en-US" baseline="0" dirty="0" err="1" smtClean="0"/>
              <a:t>coefficience</a:t>
            </a:r>
            <a:r>
              <a:rPr lang="en-US" baseline="0" dirty="0" smtClean="0"/>
              <a:t>). This indicated that these injuries were often formed complex syndromes.  </a:t>
            </a:r>
            <a:r>
              <a:rPr lang="en-US" dirty="0" smtClean="0"/>
              <a:t>As opposed to other injuries, RT and RS had low scores on two</a:t>
            </a:r>
            <a:r>
              <a:rPr lang="en-US" baseline="0" dirty="0" smtClean="0"/>
              <a:t> from</a:t>
            </a:r>
            <a:r>
              <a:rPr lang="en-US" dirty="0" smtClean="0"/>
              <a:t> three centrality measure. Apparently, RT</a:t>
            </a:r>
            <a:r>
              <a:rPr lang="en-US" baseline="0" dirty="0" smtClean="0"/>
              <a:t>, and RS</a:t>
            </a:r>
            <a:r>
              <a:rPr lang="en-US" dirty="0" smtClean="0"/>
              <a:t> less possibly co-occur with other injuries (low betweenness), and did not co-occur with other injuries (low degree and clustering coefficient).</a:t>
            </a:r>
          </a:p>
        </p:txBody>
      </p:sp>
      <p:sp>
        <p:nvSpPr>
          <p:cNvPr id="4" name="Slide Number Placeholder 3"/>
          <p:cNvSpPr>
            <a:spLocks noGrp="1"/>
          </p:cNvSpPr>
          <p:nvPr>
            <p:ph type="sldNum" sz="quarter" idx="10"/>
          </p:nvPr>
        </p:nvSpPr>
        <p:spPr/>
        <p:txBody>
          <a:bodyPr/>
          <a:lstStyle/>
          <a:p>
            <a:fld id="{462E6821-95CE-E24C-8015-6981D0AF263D}" type="slidenum">
              <a:rPr lang="en-US" smtClean="0"/>
              <a:t>2</a:t>
            </a:fld>
            <a:endParaRPr lang="en-US"/>
          </a:p>
        </p:txBody>
      </p:sp>
    </p:spTree>
    <p:extLst>
      <p:ext uri="{BB962C8B-B14F-4D97-AF65-F5344CB8AC3E}">
        <p14:creationId xmlns:p14="http://schemas.microsoft.com/office/powerpoint/2010/main" val="987391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EE35C1-48DA-F845-BF99-0D73E76A9E0F}"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59796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EE35C1-48DA-F845-BF99-0D73E76A9E0F}"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17769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EE35C1-48DA-F845-BF99-0D73E76A9E0F}"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170299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EE35C1-48DA-F845-BF99-0D73E76A9E0F}"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21998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EE35C1-48DA-F845-BF99-0D73E76A9E0F}"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138552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EE35C1-48DA-F845-BF99-0D73E76A9E0F}" type="datetimeFigureOut">
              <a:rPr lang="en-US" smtClean="0"/>
              <a:t>5/1/16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141634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EE35C1-48DA-F845-BF99-0D73E76A9E0F}" type="datetimeFigureOut">
              <a:rPr lang="en-US" smtClean="0"/>
              <a:t>5/1/16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186484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EE35C1-48DA-F845-BF99-0D73E76A9E0F}" type="datetimeFigureOut">
              <a:rPr lang="en-US" smtClean="0"/>
              <a:t>5/1/16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214357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E35C1-48DA-F845-BF99-0D73E76A9E0F}" type="datetimeFigureOut">
              <a:rPr lang="en-US" smtClean="0"/>
              <a:t>5/1/16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82620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EE35C1-48DA-F845-BF99-0D73E76A9E0F}" type="datetimeFigureOut">
              <a:rPr lang="en-US" smtClean="0"/>
              <a:t>5/1/16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35425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EE35C1-48DA-F845-BF99-0D73E76A9E0F}" type="datetimeFigureOut">
              <a:rPr lang="en-US" smtClean="0"/>
              <a:t>5/1/16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C08DE-C4AD-FF4E-9EA5-9B6EF031EFAC}" type="slidenum">
              <a:rPr lang="en-US" smtClean="0"/>
              <a:t>‹#›</a:t>
            </a:fld>
            <a:endParaRPr lang="en-US"/>
          </a:p>
        </p:txBody>
      </p:sp>
    </p:spTree>
    <p:extLst>
      <p:ext uri="{BB962C8B-B14F-4D97-AF65-F5344CB8AC3E}">
        <p14:creationId xmlns:p14="http://schemas.microsoft.com/office/powerpoint/2010/main" val="1169485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E35C1-48DA-F845-BF99-0D73E76A9E0F}" type="datetimeFigureOut">
              <a:rPr lang="en-US" smtClean="0"/>
              <a:t>5/1/16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C08DE-C4AD-FF4E-9EA5-9B6EF031EFAC}" type="slidenum">
              <a:rPr lang="en-US" smtClean="0"/>
              <a:t>‹#›</a:t>
            </a:fld>
            <a:endParaRPr lang="en-US"/>
          </a:p>
        </p:txBody>
      </p:sp>
    </p:spTree>
    <p:extLst>
      <p:ext uri="{BB962C8B-B14F-4D97-AF65-F5344CB8AC3E}">
        <p14:creationId xmlns:p14="http://schemas.microsoft.com/office/powerpoint/2010/main" val="129028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emf"/><Relationship Id="rId3"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emf"/><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 Id="rId3"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emf"/><Relationship Id="rId3"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emf"/><Relationship Id="rId3" Type="http://schemas.openxmlformats.org/officeDocument/2006/relationships/image" Target="../media/image1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emf"/><Relationship Id="rId3"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 Id="rId3"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emf"/><Relationship Id="rId3"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 y="-127000"/>
            <a:ext cx="6858000"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899" y="0"/>
            <a:ext cx="8061187" cy="6858000"/>
          </a:xfrm>
          <a:prstGeom prst="rect">
            <a:avLst/>
          </a:prstGeom>
        </p:spPr>
      </p:pic>
    </p:spTree>
    <p:extLst>
      <p:ext uri="{BB962C8B-B14F-4D97-AF65-F5344CB8AC3E}">
        <p14:creationId xmlns:p14="http://schemas.microsoft.com/office/powerpoint/2010/main" val="1848593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1" y="-139148"/>
            <a:ext cx="6858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417" y="-139148"/>
            <a:ext cx="8572500" cy="6858000"/>
          </a:xfrm>
          <a:prstGeom prst="rect">
            <a:avLst/>
          </a:prstGeom>
        </p:spPr>
      </p:pic>
    </p:spTree>
    <p:extLst>
      <p:ext uri="{BB962C8B-B14F-4D97-AF65-F5344CB8AC3E}">
        <p14:creationId xmlns:p14="http://schemas.microsoft.com/office/powerpoint/2010/main" val="40857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0"/>
            <a:ext cx="6858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4174" y="0"/>
            <a:ext cx="8572500" cy="6858000"/>
          </a:xfrm>
          <a:prstGeom prst="rect">
            <a:avLst/>
          </a:prstGeom>
        </p:spPr>
      </p:pic>
    </p:spTree>
    <p:extLst>
      <p:ext uri="{BB962C8B-B14F-4D97-AF65-F5344CB8AC3E}">
        <p14:creationId xmlns:p14="http://schemas.microsoft.com/office/powerpoint/2010/main" val="192423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182" y="0"/>
            <a:ext cx="8572500" cy="6858000"/>
          </a:xfrm>
          <a:prstGeom prst="rect">
            <a:avLst/>
          </a:prstGeom>
        </p:spPr>
      </p:pic>
    </p:spTree>
    <p:extLst>
      <p:ext uri="{BB962C8B-B14F-4D97-AF65-F5344CB8AC3E}">
        <p14:creationId xmlns:p14="http://schemas.microsoft.com/office/powerpoint/2010/main" val="85866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39" y="-29817"/>
            <a:ext cx="6390860" cy="63908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121" y="-29817"/>
            <a:ext cx="8572500" cy="6858000"/>
          </a:xfrm>
          <a:prstGeom prst="rect">
            <a:avLst/>
          </a:prstGeom>
        </p:spPr>
      </p:pic>
    </p:spTree>
    <p:extLst>
      <p:ext uri="{BB962C8B-B14F-4D97-AF65-F5344CB8AC3E}">
        <p14:creationId xmlns:p14="http://schemas.microsoft.com/office/powerpoint/2010/main" val="113104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0" y="0"/>
            <a:ext cx="8572500" cy="6858000"/>
          </a:xfrm>
          <a:prstGeom prst="rect">
            <a:avLst/>
          </a:prstGeom>
        </p:spPr>
      </p:pic>
    </p:spTree>
    <p:extLst>
      <p:ext uri="{BB962C8B-B14F-4D97-AF65-F5344CB8AC3E}">
        <p14:creationId xmlns:p14="http://schemas.microsoft.com/office/powerpoint/2010/main" val="158538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0" y="0"/>
            <a:ext cx="8572500" cy="6858000"/>
          </a:xfrm>
          <a:prstGeom prst="rect">
            <a:avLst/>
          </a:prstGeom>
        </p:spPr>
      </p:pic>
    </p:spTree>
    <p:extLst>
      <p:ext uri="{BB962C8B-B14F-4D97-AF65-F5344CB8AC3E}">
        <p14:creationId xmlns:p14="http://schemas.microsoft.com/office/powerpoint/2010/main" val="96513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0" y="0"/>
            <a:ext cx="8572500" cy="6858000"/>
          </a:xfrm>
          <a:prstGeom prst="rect">
            <a:avLst/>
          </a:prstGeom>
        </p:spPr>
      </p:pic>
    </p:spTree>
    <p:extLst>
      <p:ext uri="{BB962C8B-B14F-4D97-AF65-F5344CB8AC3E}">
        <p14:creationId xmlns:p14="http://schemas.microsoft.com/office/powerpoint/2010/main" val="51843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0" y="0"/>
            <a:ext cx="8572500" cy="6858000"/>
          </a:xfrm>
          <a:prstGeom prst="rect">
            <a:avLst/>
          </a:prstGeom>
        </p:spPr>
      </p:pic>
    </p:spTree>
    <p:extLst>
      <p:ext uri="{BB962C8B-B14F-4D97-AF65-F5344CB8AC3E}">
        <p14:creationId xmlns:p14="http://schemas.microsoft.com/office/powerpoint/2010/main" val="27460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0" y="0"/>
            <a:ext cx="8572500" cy="6858000"/>
          </a:xfrm>
          <a:prstGeom prst="rect">
            <a:avLst/>
          </a:prstGeom>
        </p:spPr>
      </p:pic>
    </p:spTree>
    <p:extLst>
      <p:ext uri="{BB962C8B-B14F-4D97-AF65-F5344CB8AC3E}">
        <p14:creationId xmlns:p14="http://schemas.microsoft.com/office/powerpoint/2010/main" val="1767852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311</Words>
  <Application>Microsoft Macintosh PowerPoint</Application>
  <PresentationFormat>Widescreen</PresentationFormat>
  <Paragraphs>4</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Sith Jaisong</dc:creator>
  <cp:lastModifiedBy>Sith Jaisong</cp:lastModifiedBy>
  <cp:revision>6</cp:revision>
  <dcterms:created xsi:type="dcterms:W3CDTF">2016-05-01T11:55:40Z</dcterms:created>
  <dcterms:modified xsi:type="dcterms:W3CDTF">2016-05-01T13:02:37Z</dcterms:modified>
</cp:coreProperties>
</file>