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5"/>
    <p:restoredTop sz="94690"/>
  </p:normalViewPr>
  <p:slideViewPr>
    <p:cSldViewPr snapToGrid="0" snapToObjects="1">
      <p:cViewPr>
        <p:scale>
          <a:sx n="124" d="100"/>
          <a:sy n="124" d="100"/>
        </p:scale>
        <p:origin x="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FFE0-2D4D-8346-8265-A86A53663F43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09268" y="4838406"/>
            <a:ext cx="447237" cy="3134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306653">
            <a:off x="338686" y="4987820"/>
            <a:ext cx="1272621" cy="46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309"/>
          <p:cNvSpPr txBox="1">
            <a:spLocks noChangeArrowheads="1"/>
          </p:cNvSpPr>
          <p:nvPr/>
        </p:nvSpPr>
        <p:spPr bwMode="auto">
          <a:xfrm>
            <a:off x="546179" y="2211060"/>
            <a:ext cx="1625876" cy="2770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Helvetica" charset="0"/>
                <a:ea typeface="Helvetica" charset="0"/>
                <a:cs typeface="Helvetica" charset="0"/>
              </a:rPr>
              <a:t>30 </a:t>
            </a:r>
            <a:r>
              <a:rPr lang="en-US" altLang="en-US" sz="120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67052"/>
              </p:ext>
            </p:extLst>
          </p:nvPr>
        </p:nvGraphicFramePr>
        <p:xfrm>
          <a:off x="367066" y="2568247"/>
          <a:ext cx="2085004" cy="2056816"/>
        </p:xfrm>
        <a:graphic>
          <a:graphicData uri="http://schemas.openxmlformats.org/drawingml/2006/table">
            <a:tbl>
              <a:tblPr/>
              <a:tblGrid>
                <a:gridCol w="349080"/>
                <a:gridCol w="349869"/>
                <a:gridCol w="364876"/>
                <a:gridCol w="407104"/>
                <a:gridCol w="303652"/>
                <a:gridCol w="310423"/>
              </a:tblGrid>
              <a:tr h="352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4222"/>
              </p:ext>
            </p:extLst>
          </p:nvPr>
        </p:nvGraphicFramePr>
        <p:xfrm>
          <a:off x="536416" y="2775608"/>
          <a:ext cx="2030465" cy="1913623"/>
        </p:xfrm>
        <a:graphic>
          <a:graphicData uri="http://schemas.openxmlformats.org/drawingml/2006/table">
            <a:tbl>
              <a:tblPr/>
              <a:tblGrid>
                <a:gridCol w="339948"/>
                <a:gridCol w="340718"/>
                <a:gridCol w="355331"/>
                <a:gridCol w="335337"/>
                <a:gridCol w="313799"/>
                <a:gridCol w="345332"/>
              </a:tblGrid>
              <a:tr h="298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5331"/>
              </p:ext>
            </p:extLst>
          </p:nvPr>
        </p:nvGraphicFramePr>
        <p:xfrm>
          <a:off x="715163" y="3017522"/>
          <a:ext cx="2141711" cy="1913623"/>
        </p:xfrm>
        <a:graphic>
          <a:graphicData uri="http://schemas.openxmlformats.org/drawingml/2006/table">
            <a:tbl>
              <a:tblPr/>
              <a:tblGrid>
                <a:gridCol w="359385"/>
                <a:gridCol w="358576"/>
                <a:gridCol w="374799"/>
                <a:gridCol w="353707"/>
                <a:gridCol w="331803"/>
                <a:gridCol w="363441"/>
              </a:tblGrid>
              <a:tr h="298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7314"/>
              </p:ext>
            </p:extLst>
          </p:nvPr>
        </p:nvGraphicFramePr>
        <p:xfrm>
          <a:off x="875398" y="3141101"/>
          <a:ext cx="2296862" cy="2077562"/>
        </p:xfrm>
        <a:graphic>
          <a:graphicData uri="http://schemas.openxmlformats.org/drawingml/2006/table">
            <a:tbl>
              <a:tblPr/>
              <a:tblGrid>
                <a:gridCol w="385421"/>
                <a:gridCol w="384550"/>
                <a:gridCol w="401950"/>
                <a:gridCol w="379331"/>
                <a:gridCol w="355842"/>
                <a:gridCol w="389768"/>
              </a:tblGrid>
              <a:tr h="323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5573" y="3476086"/>
            <a:ext cx="128315" cy="672025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8390" y="3214476"/>
            <a:ext cx="610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3212"/>
              </p:ext>
            </p:extLst>
          </p:nvPr>
        </p:nvGraphicFramePr>
        <p:xfrm>
          <a:off x="6770606" y="3170347"/>
          <a:ext cx="2254647" cy="1824778"/>
        </p:xfrm>
        <a:graphic>
          <a:graphicData uri="http://schemas.openxmlformats.org/drawingml/2006/table">
            <a:tbl>
              <a:tblPr/>
              <a:tblGrid>
                <a:gridCol w="414761"/>
                <a:gridCol w="383033"/>
                <a:gridCol w="366127"/>
                <a:gridCol w="410510"/>
                <a:gridCol w="340108"/>
                <a:gridCol w="340108"/>
              </a:tblGrid>
              <a:tr h="33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1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909504" y="5253144"/>
            <a:ext cx="2470840" cy="372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2182" y="3482618"/>
            <a:ext cx="163089" cy="688202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9445768" y="3964438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31926" y="3381212"/>
            <a:ext cx="40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164468" y="2622286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76626"/>
              </p:ext>
            </p:extLst>
          </p:nvPr>
        </p:nvGraphicFramePr>
        <p:xfrm>
          <a:off x="3932179" y="3153695"/>
          <a:ext cx="2132555" cy="2002854"/>
        </p:xfrm>
        <a:graphic>
          <a:graphicData uri="http://schemas.openxmlformats.org/drawingml/2006/table">
            <a:tbl>
              <a:tblPr/>
              <a:tblGrid>
                <a:gridCol w="357850"/>
                <a:gridCol w="357041"/>
                <a:gridCol w="373197"/>
                <a:gridCol w="352196"/>
                <a:gridCol w="330385"/>
                <a:gridCol w="361886"/>
              </a:tblGrid>
              <a:tr h="3121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12570" r="10848" b="15818"/>
          <a:stretch/>
        </p:blipFill>
        <p:spPr>
          <a:xfrm>
            <a:off x="9761613" y="3279876"/>
            <a:ext cx="2132602" cy="2060449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253304" y="2847051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9018339" y="2635896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47300" y="3071392"/>
            <a:ext cx="110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197"/>
          <p:cNvSpPr txBox="1">
            <a:spLocks noChangeArrowheads="1"/>
          </p:cNvSpPr>
          <p:nvPr/>
        </p:nvSpPr>
        <p:spPr bwMode="auto">
          <a:xfrm>
            <a:off x="4264258" y="5324464"/>
            <a:ext cx="2099022" cy="46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1 production environments</a:t>
            </a:r>
          </a:p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1 cropping seasons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197"/>
          <p:cNvSpPr txBox="1">
            <a:spLocks noChangeArrowheads="1"/>
          </p:cNvSpPr>
          <p:nvPr/>
        </p:nvSpPr>
        <p:spPr bwMode="auto">
          <a:xfrm>
            <a:off x="2710372" y="1822727"/>
            <a:ext cx="2443614" cy="6463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dirty="0" err="1" smtClean="0">
                <a:latin typeface="Helvetica" charset="0"/>
                <a:ea typeface="Helvetica" charset="0"/>
                <a:cs typeface="Helvetica" charset="0"/>
              </a:rPr>
              <a:t>Subsetting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survey data for each a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cropping season and a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production environment and</a:t>
            </a:r>
          </a:p>
        </p:txBody>
      </p:sp>
      <p:sp>
        <p:nvSpPr>
          <p:cNvPr id="34" name="TextBox 197"/>
          <p:cNvSpPr txBox="1">
            <a:spLocks noChangeArrowheads="1"/>
          </p:cNvSpPr>
          <p:nvPr/>
        </p:nvSpPr>
        <p:spPr bwMode="auto">
          <a:xfrm>
            <a:off x="5548799" y="1822727"/>
            <a:ext cx="2443614" cy="6463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Contracting correlation matrix using Spearman correlation method</a:t>
            </a:r>
          </a:p>
        </p:txBody>
      </p:sp>
      <p:sp>
        <p:nvSpPr>
          <p:cNvPr id="35" name="TextBox 197"/>
          <p:cNvSpPr txBox="1">
            <a:spLocks noChangeArrowheads="1"/>
          </p:cNvSpPr>
          <p:nvPr/>
        </p:nvSpPr>
        <p:spPr bwMode="auto">
          <a:xfrm>
            <a:off x="8539806" y="1822727"/>
            <a:ext cx="2443614" cy="2770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Building network model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1576" y="3440724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0853" y="3418376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87" y="3964438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2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4</cp:revision>
  <dcterms:created xsi:type="dcterms:W3CDTF">2016-04-28T08:23:26Z</dcterms:created>
  <dcterms:modified xsi:type="dcterms:W3CDTF">2016-04-28T09:02:53Z</dcterms:modified>
</cp:coreProperties>
</file>