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742"/>
    <a:srgbClr val="5D6CA4"/>
    <a:srgbClr val="A04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4"/>
    <p:restoredTop sz="94665"/>
  </p:normalViewPr>
  <p:slideViewPr>
    <p:cSldViewPr snapToGrid="0" snapToObjects="1">
      <p:cViewPr>
        <p:scale>
          <a:sx n="182" d="100"/>
          <a:sy n="182" d="100"/>
        </p:scale>
        <p:origin x="144" y="-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8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0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5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9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294D-C091-414F-9E7D-A41DF3F6E0C3}" type="datetimeFigureOut">
              <a:rPr lang="en-US" smtClean="0"/>
              <a:t>5/9/16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AA44B-B235-7544-A470-345C7EC18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9" r="32639"/>
          <a:stretch/>
        </p:blipFill>
        <p:spPr>
          <a:xfrm>
            <a:off x="5704881" y="1433833"/>
            <a:ext cx="3928535" cy="3901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389"/>
          <a:stretch/>
        </p:blipFill>
        <p:spPr>
          <a:xfrm>
            <a:off x="649869" y="198218"/>
            <a:ext cx="3742267" cy="35628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6"/>
          <a:stretch/>
        </p:blipFill>
        <p:spPr>
          <a:xfrm>
            <a:off x="844602" y="3261890"/>
            <a:ext cx="3589867" cy="3596110"/>
          </a:xfrm>
          <a:prstGeom prst="rect">
            <a:avLst/>
          </a:prstGeom>
        </p:spPr>
      </p:pic>
      <p:sp>
        <p:nvSpPr>
          <p:cNvPr id="12" name="Right Bracket 11"/>
          <p:cNvSpPr/>
          <p:nvPr/>
        </p:nvSpPr>
        <p:spPr>
          <a:xfrm>
            <a:off x="4453467" y="2296690"/>
            <a:ext cx="508000" cy="1930400"/>
          </a:xfrm>
          <a:prstGeom prst="rightBracket">
            <a:avLst>
              <a:gd name="adj" fmla="val 0"/>
            </a:avLst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06136" y="198218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06136" y="3384553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4833228" y="1951939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16" name="Oval 15"/>
          <p:cNvSpPr/>
          <p:nvPr/>
        </p:nvSpPr>
        <p:spPr>
          <a:xfrm>
            <a:off x="4322750" y="1949435"/>
            <a:ext cx="256478" cy="2453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160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640559" y="2072098"/>
            <a:ext cx="1115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4980465" y="3066585"/>
            <a:ext cx="795040" cy="3179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059052" y="218245"/>
            <a:ext cx="22636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Dry season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1612" y="3384553"/>
            <a:ext cx="22636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Helvetica" charset="0"/>
                <a:ea typeface="Helvetica" charset="0"/>
                <a:cs typeface="Helvetica" charset="0"/>
              </a:rPr>
              <a:t>Wet season network</a:t>
            </a:r>
            <a:endParaRPr lang="en-US" sz="120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6510" y="1552036"/>
            <a:ext cx="268331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Differential network</a:t>
            </a:r>
            <a:endParaRPr 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663559" y="5167715"/>
            <a:ext cx="614731" cy="7546"/>
          </a:xfrm>
          <a:prstGeom prst="line">
            <a:avLst/>
          </a:prstGeom>
          <a:ln w="38100">
            <a:solidFill>
              <a:srgbClr val="A457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663559" y="5443043"/>
            <a:ext cx="614731" cy="10433"/>
          </a:xfrm>
          <a:prstGeom prst="line">
            <a:avLst/>
          </a:prstGeom>
          <a:ln w="38100">
            <a:solidFill>
              <a:srgbClr val="5D6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290" y="5047344"/>
            <a:ext cx="276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>
                <a:latin typeface="Helvetica" charset="0"/>
                <a:ea typeface="Helvetica" charset="0"/>
                <a:cs typeface="Helvetica" charset="0"/>
              </a:rPr>
              <a:t>Differential relationship in dry season 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78290" y="5283030"/>
            <a:ext cx="27676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Helvetica" charset="0"/>
                <a:ea typeface="Helvetica" charset="0"/>
                <a:cs typeface="Helvetica" charset="0"/>
              </a:rPr>
              <a:t>Differential relationship in wet season </a:t>
            </a:r>
            <a:endParaRPr lang="en-US" sz="11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71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Sith Jaisong</dc:creator>
  <cp:lastModifiedBy>Sith Jaisong</cp:lastModifiedBy>
  <cp:revision>3</cp:revision>
  <dcterms:created xsi:type="dcterms:W3CDTF">2016-05-09T06:33:37Z</dcterms:created>
  <dcterms:modified xsi:type="dcterms:W3CDTF">2016-05-09T06:55:46Z</dcterms:modified>
</cp:coreProperties>
</file>