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FAF"/>
    <a:srgbClr val="A45742"/>
    <a:srgbClr val="5D6CA4"/>
    <a:srgbClr val="A04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8"/>
    <p:restoredTop sz="94671"/>
  </p:normalViewPr>
  <p:slideViewPr>
    <p:cSldViewPr snapToGrid="0" snapToObjects="1">
      <p:cViewPr>
        <p:scale>
          <a:sx n="113" d="100"/>
          <a:sy n="113" d="100"/>
        </p:scale>
        <p:origin x="51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7" b="10508"/>
          <a:stretch/>
        </p:blipFill>
        <p:spPr>
          <a:xfrm>
            <a:off x="743915" y="3225569"/>
            <a:ext cx="3860398" cy="34914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r="67320" b="17001"/>
          <a:stretch/>
        </p:blipFill>
        <p:spPr>
          <a:xfrm>
            <a:off x="949434" y="66902"/>
            <a:ext cx="3608615" cy="32381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7" r="33972"/>
          <a:stretch/>
        </p:blipFill>
        <p:spPr>
          <a:xfrm>
            <a:off x="5842010" y="1433833"/>
            <a:ext cx="3624943" cy="3901440"/>
          </a:xfrm>
          <a:prstGeom prst="rect">
            <a:avLst/>
          </a:prstGeom>
        </p:spPr>
      </p:pic>
      <p:sp>
        <p:nvSpPr>
          <p:cNvPr id="12" name="Right Bracket 11"/>
          <p:cNvSpPr/>
          <p:nvPr/>
        </p:nvSpPr>
        <p:spPr>
          <a:xfrm>
            <a:off x="4453467" y="2296690"/>
            <a:ext cx="508000" cy="1930400"/>
          </a:xfrm>
          <a:prstGeom prst="rightBracket">
            <a:avLst>
              <a:gd name="adj" fmla="val 0"/>
            </a:avLst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1351" y="218245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01351" y="3384553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33228" y="1951939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4322750" y="1949435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40559" y="2072098"/>
            <a:ext cx="111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980465" y="3066585"/>
            <a:ext cx="795040" cy="3179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24333" y="218245"/>
            <a:ext cx="31158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Co-occurrence network at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low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yield state 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4333" y="3384553"/>
            <a:ext cx="31158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Co-occurrence network at high yield state 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6510" y="1552036"/>
            <a:ext cx="26833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Differential network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663559" y="5167715"/>
            <a:ext cx="614731" cy="7546"/>
          </a:xfrm>
          <a:prstGeom prst="line">
            <a:avLst/>
          </a:prstGeom>
          <a:ln w="38100">
            <a:solidFill>
              <a:srgbClr val="AFA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290" y="5047344"/>
            <a:ext cx="2767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Differential </a:t>
            </a:r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co-occurrence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1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4</cp:revision>
  <dcterms:created xsi:type="dcterms:W3CDTF">2016-05-09T06:33:37Z</dcterms:created>
  <dcterms:modified xsi:type="dcterms:W3CDTF">2016-05-09T12:56:08Z</dcterms:modified>
</cp:coreProperties>
</file>