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verag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One of the hardest and most error-prone activities when constructing a project schedule is the determination of the time that each task will take.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PERT is a technique that uses, optimistic, pessimistic, and realistic time estimates to calculate expected time for the task.</a:t>
            </a:r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Gantt chart is on the left and Network Diagram is on the right.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Gantt Chart shows the duration of tasks, whereas a Network diagram shows the sequence dependencies between the tasks.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Gantt Chart shows the time overlap, but does show which tasks could be done in parallel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US"/>
              <a:t>Graphical time stamp for gantt</a:t>
            </a: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Pine valley furniture is a furniture manufacturer that distributes to retail stores in the US.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When it first started it was run out of the founders garage where he would file all of the invoices in a file cabinet, as they grew he had to hire another employee to help with the filing.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As the company grew they eventually they installed a minicomputer to automate invoicing, accounts receivable, and inventory control.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PVF decided to develop its application in-house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Each were a separate application and had its own individual files tailored to the needs of the specific department.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Project Manager - A system analyst with usually a diverse set of skills in each area such as management, leadership, technical, conflict management, and customer relations.</a:t>
            </a:r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hape 14"/>
          <p:cNvGrpSpPr/>
          <p:nvPr/>
        </p:nvGrpSpPr>
        <p:grpSpPr>
          <a:xfrm>
            <a:off x="5800233" y="3807169"/>
            <a:ext cx="591422" cy="140842"/>
            <a:chOff x="4137525" y="2915950"/>
            <a:chExt cx="869100" cy="207000"/>
          </a:xfrm>
        </p:grpSpPr>
        <p:sp>
          <p:nvSpPr>
            <p:cNvPr id="15" name="Shape 1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895010" y="1321066"/>
            <a:ext cx="10401900" cy="2306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895000" y="4233167"/>
            <a:ext cx="10401900" cy="10569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15600" y="4304566"/>
            <a:ext cx="11360700" cy="1734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53666" y="701800"/>
            <a:ext cx="8302800" cy="5454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354000" y="1441866"/>
            <a:ext cx="5393700" cy="22803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895010" y="1321066"/>
            <a:ext cx="104019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895000" y="4233167"/>
            <a:ext cx="10401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Alec Waters &amp; Drew Klemz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Representing Project Plans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Path Scheduling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Diagram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Gantt Charts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 (Program Evaluation Review Technique)</a:t>
            </a:r>
          </a:p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2438400" y="6311900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Representing and scheduling Project Plans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Calculating Expected Time Durations Using PERT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                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=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ET = expected time for the completion of an activity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 = Optimistic completion time for an activity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 = realistic completion time for an activity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 = pessimistic completion time for an activity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2438400" y="6311900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Representing and scheduling Project Plans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140655" y="2142698"/>
            <a:ext cx="2511189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+ 4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6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Shape 145"/>
          <p:cNvCxnSpPr/>
          <p:nvPr/>
        </p:nvCxnSpPr>
        <p:spPr>
          <a:xfrm flipH="1">
            <a:off x="5288507" y="2720227"/>
            <a:ext cx="16149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/>
              <a:t>Gantt Chart vs Network Diagram</a:t>
            </a:r>
          </a:p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2438400" y="6311900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Representing and scheduling Project Plans</a:t>
            </a:r>
          </a:p>
        </p:txBody>
      </p:sp>
      <p:pic>
        <p:nvPicPr>
          <p:cNvPr id="152" name="Shape 152"/>
          <p:cNvPicPr preferRelativeResize="0"/>
          <p:nvPr/>
        </p:nvPicPr>
        <p:blipFill/>
        <p:spPr>
          <a:xfrm>
            <a:off x="2621224" y="3295448"/>
            <a:ext cx="8960867" cy="20408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00" y="2212200"/>
            <a:ext cx="5984850" cy="315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0284" y="1690699"/>
            <a:ext cx="5509390" cy="44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Project Management Software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Establishing a Project Start Date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Entering Tasks and Assigning Task Relationships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Selecting a Scheduling Method to Review Project Reports</a:t>
            </a:r>
          </a:p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2438400" y="6311900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Using Project Management Software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Pine Valley Furniture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the IS Project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Representing and scheduling Project Plans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Project Management Software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68" name="Shape 168"/>
          <p:cNvSpPr txBox="1"/>
          <p:nvPr>
            <p:ph idx="11" type="ftr"/>
          </p:nvPr>
        </p:nvSpPr>
        <p:spPr>
          <a:xfrm>
            <a:off x="2438400" y="6311900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Chapter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Pine Valley Furniture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a network server to digitize its business processes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Explanations of how it works and what it does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749" y="3261750"/>
            <a:ext cx="6718374" cy="30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Project?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planned undertaking of a series of related activities to reach an objective that has a beginning and an end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“deliverables” (end product)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Managing the IS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Manager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 for initiating, planning, executing, and closing down a project.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Managing the IS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Cycle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Closing it Down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Managing</a:t>
            </a: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the IS Project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110" y="0"/>
            <a:ext cx="5448315" cy="63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Initiation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Establishing the Project Initiation Team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Establishing a Relationship with the Customer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Establishing the Project Initiation Plan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Establishing Management Procedures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Establishing the Project Management Environment and Project Workbook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the Project Charter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038600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Managing</a:t>
            </a: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the IS 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Describing Project Scope, Alternatives, and Feasibility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the Project into Manageable Tasks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Estimating Resources and Creating a Resource Plan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a Preliminary Schedule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a Communication Plan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Determining Project Standards and Procedures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 and Assessing Risk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Preliminary Budget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a Project Scope Statement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a Baseline Project Plan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038600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Managing</a:t>
            </a: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the IS Project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Executing the Baseline Project Plan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Project Progress against the Baseline Project Plan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Changes to the Baseline Project Plan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Maintaining the Project Workbook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the Project Status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038600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Managing</a:t>
            </a: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the IS Project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Closing Down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Closing Down the Project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Conducting Post-project Reviews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Closing the Customer Contact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038600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Managing</a:t>
            </a: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the IS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