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subTitle"/>
          </p:nvPr>
        </p:nvSpPr>
        <p:spPr>
          <a:xfrm>
            <a:off x="831323" y="4554232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Tom Wanous - Alec Waters - Elsa Freudenthal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Folly Quevi - Nawaf Alharbi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11" y="431777"/>
            <a:ext cx="6307695" cy="3459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609"/>
              <a:buFont typeface="Noto Sans Symbols"/>
              <a:buChar char="▶"/>
            </a:pPr>
            <a:r>
              <a:rPr b="0" i="0" lang="en-US" sz="40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Fan Zone</a:t>
            </a:r>
          </a:p>
          <a:p>
            <a:pPr indent="-342900" lvl="0" marL="342900" marR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09"/>
              <a:buFont typeface="Noto Sans Symbols"/>
              <a:buChar char="▶"/>
            </a:pPr>
            <a:r>
              <a:rPr b="0" i="0" lang="en-US" sz="40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</a:p>
          <a:p>
            <a:pPr indent="-342900" lvl="0" marL="342900" marR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09"/>
              <a:buFont typeface="Noto Sans Symbols"/>
              <a:buChar char="▶"/>
            </a:pPr>
            <a:r>
              <a:rPr b="0" i="0" lang="en-US" sz="40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Company</a:t>
            </a:r>
          </a:p>
        </p:txBody>
      </p:sp>
      <p:pic>
        <p:nvPicPr>
          <p:cNvPr id="150" name="Shape 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996" y="1930400"/>
            <a:ext cx="5737237" cy="366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 inventory system to track products in-store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Lead to over-ordering of more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Lose track of what products are carried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Stolen items are harder to track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ROI on products cannot be calculated easily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550" y="1661125"/>
            <a:ext cx="7690374" cy="33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0084.jpg" id="166" name="Shape 1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922" y="376651"/>
            <a:ext cx="4468736" cy="595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36" y="380761"/>
            <a:ext cx="5463724" cy="60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Solution</a:t>
            </a:r>
          </a:p>
        </p:txBody>
      </p:sp>
      <p:pic>
        <p:nvPicPr>
          <p:cNvPr descr="Image result for inflow" id="177" name="Shape 1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817552"/>
            <a:ext cx="8878528" cy="333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nflow" id="182" name="Shape 1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745" y="742412"/>
            <a:ext cx="7438200" cy="53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99" y="867699"/>
            <a:ext cx="7084249" cy="51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