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rgbClr val="F06C4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4210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F06C46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14.png"/><Relationship Id="rId5" Type="http://schemas.openxmlformats.org/officeDocument/2006/relationships/image" Target="../media/image08.png"/><Relationship Id="rId6" Type="http://schemas.openxmlformats.org/officeDocument/2006/relationships/image" Target="../media/image07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subTitle"/>
          </p:nvPr>
        </p:nvSpPr>
        <p:spPr>
          <a:xfrm>
            <a:off x="831323" y="4554232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Tom Wanous - Alec Waters - Elsa Freudenthal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333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Folly Quevi - Nawaf Alharbi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11" y="431777"/>
            <a:ext cx="6307695" cy="3459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nflow" id="197" name="Shape 19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745" y="742412"/>
            <a:ext cx="7438200" cy="53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99" y="867699"/>
            <a:ext cx="7084249" cy="512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609"/>
              <a:buFont typeface="Noto Sans Symbols"/>
              <a:buChar char="▶"/>
            </a:pPr>
            <a:r>
              <a:rPr b="0" i="0" lang="en-US" sz="40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Fan Zone</a:t>
            </a:r>
          </a:p>
          <a:p>
            <a:pPr indent="-342900" lvl="0" marL="342900" marR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09"/>
              <a:buFont typeface="Noto Sans Symbols"/>
              <a:buChar char="▶"/>
            </a:pPr>
            <a:r>
              <a:rPr b="0" i="0" lang="en-US" sz="40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</a:p>
          <a:p>
            <a:pPr indent="-342900" lvl="0" marL="342900" marR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609"/>
              <a:buFont typeface="Noto Sans Symbols"/>
              <a:buChar char="▶"/>
            </a:pPr>
            <a:r>
              <a:rPr b="0" i="0" lang="en-US" sz="40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Company</a:t>
            </a:r>
          </a:p>
        </p:txBody>
      </p:sp>
      <p:pic>
        <p:nvPicPr>
          <p:cNvPr id="150" name="Shape 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24" y="2112875"/>
            <a:ext cx="4845600" cy="30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675" y="1392500"/>
            <a:ext cx="2933376" cy="8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725" y="2552222"/>
            <a:ext cx="2595275" cy="12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4902" y="4834625"/>
            <a:ext cx="3113075" cy="16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4574" y="4101976"/>
            <a:ext cx="920148" cy="104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3625" y="5274300"/>
            <a:ext cx="1623273" cy="10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No inventory system to track products in-store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Lead to over-ordering of more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Lose track of what products are carried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Stolen items are harder to track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ROI on products cannot be calculated easily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00" y="1641200"/>
            <a:ext cx="6169899" cy="38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0084.jpg" id="171" name="Shape 1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922" y="376651"/>
            <a:ext cx="4468736" cy="595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Project Plan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49" y="1311749"/>
            <a:ext cx="8337750" cy="504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825" y="302074"/>
            <a:ext cx="5363575" cy="61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36" y="380761"/>
            <a:ext cx="5463724" cy="60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nflow" id="192" name="Shape 1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858" y="1464702"/>
            <a:ext cx="8878500" cy="33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