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Arron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Arron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Dylan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Dylan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Subsystems: VIEW / FILE / COMMAND / INPUT / PROMPT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Dylan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Braxton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Braxton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3723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391160" y="1433988"/>
            <a:ext cx="8351399" cy="421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defRPr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403761" y="1982435"/>
            <a:ext cx="8342400" cy="34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sz="24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2258800" y="1912668"/>
            <a:ext cx="4621799" cy="107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" name="Shape 52"/>
          <p:cNvSpPr/>
          <p:nvPr/>
        </p:nvSpPr>
        <p:spPr>
          <a:xfrm>
            <a:off x="0" y="3030297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226265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6" name="Shape 56"/>
          <p:cNvCxnSpPr/>
          <p:nvPr/>
        </p:nvCxnSpPr>
        <p:spPr>
          <a:xfrm rot="10800000" flipH="1">
            <a:off x="2258963" y="783855"/>
            <a:ext cx="4602300" cy="69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4456799" cy="4708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3434" y="3759780"/>
            <a:ext cx="4453249" cy="1033097"/>
          </a:xfrm>
          <a:custGeom>
            <a:avLst/>
            <a:gdLst/>
            <a:ahLst/>
            <a:cxnLst/>
            <a:rect l="0" t="0" r="0" b="0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409699" y="744077"/>
            <a:ext cx="3660000" cy="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5507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35507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400"/>
            </a:lvl6pPr>
            <a:lvl7pPr rtl="0">
              <a:spcBef>
                <a:spcPts val="0"/>
              </a:spcBef>
              <a:defRPr sz="2400"/>
            </a:lvl7pPr>
            <a:lvl8pPr rtl="0">
              <a:spcBef>
                <a:spcPts val="0"/>
              </a:spcBef>
              <a:defRPr sz="2400"/>
            </a:lvl8pPr>
            <a:lvl9pPr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5021123" y="1200150"/>
            <a:ext cx="35507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93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226265"/>
            <a:ext cx="9143999" cy="795916"/>
          </a:xfrm>
          <a:custGeom>
            <a:avLst/>
            <a:gdLst/>
            <a:ahLst/>
            <a:cxnLst/>
            <a:rect l="0" t="0" r="0" b="0"/>
            <a:pathLst>
              <a:path w="9144000" h="1440573" extrusionOk="0">
                <a:moveTo>
                  <a:pt x="8881" y="1"/>
                </a:moveTo>
                <a:lnTo>
                  <a:pt x="9126239" y="44075"/>
                </a:lnTo>
                <a:lnTo>
                  <a:pt x="9144000" y="1303180"/>
                </a:lnTo>
                <a:lnTo>
                  <a:pt x="8922142" y="1440573"/>
                </a:lnTo>
                <a:lnTo>
                  <a:pt x="8672386" y="1291790"/>
                </a:lnTo>
                <a:lnTo>
                  <a:pt x="8449199" y="1414005"/>
                </a:lnTo>
                <a:lnTo>
                  <a:pt x="8210071" y="1302417"/>
                </a:lnTo>
                <a:lnTo>
                  <a:pt x="7976257" y="1408691"/>
                </a:lnTo>
                <a:lnTo>
                  <a:pt x="7737129" y="1286476"/>
                </a:lnTo>
                <a:lnTo>
                  <a:pt x="7503314" y="1414005"/>
                </a:lnTo>
                <a:lnTo>
                  <a:pt x="7269500" y="1291790"/>
                </a:lnTo>
                <a:lnTo>
                  <a:pt x="7030372" y="1414005"/>
                </a:lnTo>
                <a:lnTo>
                  <a:pt x="6796557" y="1281162"/>
                </a:lnTo>
                <a:lnTo>
                  <a:pt x="6568057" y="1414005"/>
                </a:lnTo>
                <a:lnTo>
                  <a:pt x="6334243" y="1281163"/>
                </a:lnTo>
                <a:lnTo>
                  <a:pt x="6100428" y="1419319"/>
                </a:lnTo>
                <a:lnTo>
                  <a:pt x="5866614" y="1281163"/>
                </a:lnTo>
                <a:lnTo>
                  <a:pt x="5632800" y="1424632"/>
                </a:lnTo>
                <a:lnTo>
                  <a:pt x="5388357" y="1286476"/>
                </a:lnTo>
                <a:lnTo>
                  <a:pt x="5154543" y="1424632"/>
                </a:lnTo>
                <a:lnTo>
                  <a:pt x="4920729" y="1297104"/>
                </a:lnTo>
                <a:lnTo>
                  <a:pt x="4686914" y="1429946"/>
                </a:lnTo>
                <a:lnTo>
                  <a:pt x="4447786" y="1291790"/>
                </a:lnTo>
                <a:lnTo>
                  <a:pt x="4219286" y="1435260"/>
                </a:lnTo>
                <a:lnTo>
                  <a:pt x="3980157" y="1281163"/>
                </a:lnTo>
                <a:lnTo>
                  <a:pt x="3746343" y="1429946"/>
                </a:lnTo>
                <a:lnTo>
                  <a:pt x="3512529" y="1291790"/>
                </a:lnTo>
                <a:lnTo>
                  <a:pt x="3284028" y="1429946"/>
                </a:lnTo>
                <a:lnTo>
                  <a:pt x="3044900" y="1297104"/>
                </a:lnTo>
                <a:lnTo>
                  <a:pt x="2805772" y="1429946"/>
                </a:lnTo>
                <a:lnTo>
                  <a:pt x="2571958" y="1297104"/>
                </a:lnTo>
                <a:lnTo>
                  <a:pt x="2343457" y="1429946"/>
                </a:lnTo>
                <a:lnTo>
                  <a:pt x="2104329" y="1291790"/>
                </a:lnTo>
                <a:lnTo>
                  <a:pt x="1865201" y="1435260"/>
                </a:lnTo>
                <a:lnTo>
                  <a:pt x="1631386" y="1281163"/>
                </a:lnTo>
                <a:lnTo>
                  <a:pt x="1402886" y="1435260"/>
                </a:lnTo>
                <a:lnTo>
                  <a:pt x="1163758" y="1291790"/>
                </a:lnTo>
                <a:lnTo>
                  <a:pt x="935257" y="1435260"/>
                </a:lnTo>
                <a:lnTo>
                  <a:pt x="696129" y="1291790"/>
                </a:lnTo>
                <a:lnTo>
                  <a:pt x="457001" y="1429946"/>
                </a:lnTo>
                <a:lnTo>
                  <a:pt x="217872" y="1291790"/>
                </a:lnTo>
                <a:lnTo>
                  <a:pt x="0" y="1435260"/>
                </a:lnTo>
                <a:cubicBezTo>
                  <a:pt x="2960" y="956840"/>
                  <a:pt x="5921" y="478421"/>
                  <a:pt x="88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 flipH="1">
            <a:off x="2258963" y="783855"/>
            <a:ext cx="4602300" cy="69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 rot="10800000">
            <a:off x="-5937" y="4110402"/>
            <a:ext cx="4453249" cy="1033097"/>
          </a:xfrm>
          <a:custGeom>
            <a:avLst/>
            <a:gdLst/>
            <a:ahLst/>
            <a:cxnLst/>
            <a:rect l="0" t="0" r="0" b="0"/>
            <a:pathLst>
              <a:path w="4453250" h="1869860" extrusionOk="0">
                <a:moveTo>
                  <a:pt x="4447791" y="1726390"/>
                </a:moveTo>
                <a:lnTo>
                  <a:pt x="4219291" y="1869860"/>
                </a:lnTo>
                <a:lnTo>
                  <a:pt x="3980162" y="1715763"/>
                </a:lnTo>
                <a:lnTo>
                  <a:pt x="3746348" y="1864546"/>
                </a:lnTo>
                <a:lnTo>
                  <a:pt x="3512534" y="1726390"/>
                </a:lnTo>
                <a:lnTo>
                  <a:pt x="3284033" y="1864546"/>
                </a:lnTo>
                <a:lnTo>
                  <a:pt x="3044905" y="1731704"/>
                </a:lnTo>
                <a:lnTo>
                  <a:pt x="2805777" y="1864546"/>
                </a:lnTo>
                <a:lnTo>
                  <a:pt x="2571963" y="1731704"/>
                </a:lnTo>
                <a:lnTo>
                  <a:pt x="2343462" y="1864546"/>
                </a:lnTo>
                <a:lnTo>
                  <a:pt x="2104334" y="1726390"/>
                </a:lnTo>
                <a:lnTo>
                  <a:pt x="1865206" y="1869860"/>
                </a:lnTo>
                <a:lnTo>
                  <a:pt x="1631391" y="1715763"/>
                </a:lnTo>
                <a:lnTo>
                  <a:pt x="1402891" y="1869860"/>
                </a:lnTo>
                <a:lnTo>
                  <a:pt x="1163763" y="1726390"/>
                </a:lnTo>
                <a:lnTo>
                  <a:pt x="935262" y="1869860"/>
                </a:lnTo>
                <a:lnTo>
                  <a:pt x="696134" y="1726390"/>
                </a:lnTo>
                <a:lnTo>
                  <a:pt x="457006" y="1864546"/>
                </a:lnTo>
                <a:lnTo>
                  <a:pt x="217877" y="1726390"/>
                </a:lnTo>
                <a:lnTo>
                  <a:pt x="5" y="1869860"/>
                </a:lnTo>
                <a:cubicBezTo>
                  <a:pt x="3" y="1246574"/>
                  <a:pt x="2" y="623287"/>
                  <a:pt x="0" y="1"/>
                </a:cubicBezTo>
                <a:lnTo>
                  <a:pt x="4453250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388492" y="4409677"/>
            <a:ext cx="3708599" cy="36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88492" y="4493760"/>
            <a:ext cx="3644400" cy="38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None/>
              <a:defRPr sz="1400" i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6209"/>
            <a:ext cx="9144067" cy="5137200"/>
            <a:chOff x="0" y="14677"/>
            <a:chExt cx="9144067" cy="6849600"/>
          </a:xfrm>
        </p:grpSpPr>
        <p:sp>
          <p:nvSpPr>
            <p:cNvPr id="6" name="Shape 6"/>
            <p:cNvSpPr/>
            <p:nvPr/>
          </p:nvSpPr>
          <p:spPr>
            <a:xfrm>
              <a:off x="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23483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46967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70451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93935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117419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40903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64387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7871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11355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34839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83228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28180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05290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74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52258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75742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399226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22710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46194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69678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93161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516645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0129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563613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87097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10581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34065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57549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810331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045170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280009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751484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749686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984525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219364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454203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689042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923867" y="14677"/>
              <a:ext cx="220199" cy="6849600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1pPr>
            <a:lvl2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2pPr>
            <a:lvl3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3pPr>
            <a:lvl4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4pPr>
            <a:lvl5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5pPr>
            <a:lvl6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6pPr>
            <a:lvl7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7pPr>
            <a:lvl8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8pPr>
            <a:lvl9pPr rtl="0">
              <a:spcBef>
                <a:spcPts val="400"/>
              </a:spcBef>
              <a:buClr>
                <a:schemeClr val="dk1"/>
              </a:buClr>
              <a:buSzPct val="100000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307635" y="981563"/>
            <a:ext cx="8351399" cy="42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HTML Editor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R2 Release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395661" y="2664510"/>
            <a:ext cx="8342400" cy="34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C</a:t>
            </a:r>
            <a:br>
              <a:rPr lang="en"/>
            </a:br>
            <a:r>
              <a:rPr lang="en"/>
              <a:t>Andrew Vogler, Braxton Frederick,</a:t>
            </a:r>
            <a:br>
              <a:rPr lang="en"/>
            </a:br>
            <a:r>
              <a:rPr lang="en"/>
              <a:t>Arron Reed, Adam Audycki, Dylan Hogue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Well-Formed Checks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Searches buffer, close tag for every open tag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Save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Opens bufferedreader at given location, copies our buffer to file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Load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Opens bufferedreader at given location, copies file to our buffer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Prompts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Opens new window, gets user info, performs action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R1 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Undo/Redo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Pushes to/pops from queue using command objects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 tags/IMG tags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Creates a link from a prompt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Link View</a:t>
            </a:r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Grabs all URLs in file, displays in new window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R2 Functional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R1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Command-line arg opening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Reduced functionality if not well-formed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Auto-wrap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Auto-indent</a:t>
            </a:r>
          </a:p>
          <a:p>
            <a:pPr marL="0" indent="0" rtl="0">
              <a:spcBef>
                <a:spcPts val="0"/>
              </a:spcBef>
              <a:buNone/>
            </a:pPr>
            <a:endParaRPr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R2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Outline view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Removed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Restarting in Java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Working out what requirements are feasible to complete</a:t>
            </a:r>
            <a:br>
              <a:rPr lang="en"/>
            </a:br>
            <a:endParaRPr lang="en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Scheduling conflicts</a:t>
            </a:r>
            <a:br>
              <a:rPr lang="en"/>
            </a:br>
            <a:endParaRPr lang="en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Learning how to use Swing effectively</a:t>
            </a:r>
            <a:br>
              <a:rPr lang="en"/>
            </a:br>
            <a:endParaRPr lang="en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Proper implementation of design patterns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Improper implementation causing errors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Difficulties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245150"/>
            <a:ext cx="40271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High Cohesion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Each subsystem is focused on one task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Easy to add additional functionality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Commands</a:t>
            </a:r>
            <a:br>
              <a:rPr lang="en"/>
            </a:br>
            <a:endParaRPr lang="en"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 dirty="0"/>
              <a:t>Pros</a:t>
            </a:r>
            <a:r>
              <a:rPr lang="en" dirty="0"/>
              <a:t>		</a:t>
            </a:r>
            <a:r>
              <a:rPr lang="en" dirty="0" smtClean="0"/>
              <a:t>Design</a:t>
            </a:r>
            <a:r>
              <a:rPr lang="en" dirty="0"/>
              <a:t>	</a:t>
            </a:r>
            <a:r>
              <a:rPr lang="en" dirty="0" smtClean="0"/>
              <a:t>    </a:t>
            </a:r>
            <a:r>
              <a:rPr lang="en" dirty="0"/>
              <a:t>	</a:t>
            </a:r>
            <a:r>
              <a:rPr lang="en" u="sng" dirty="0"/>
              <a:t>Cons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2"/>
          </p:nvPr>
        </p:nvSpPr>
        <p:spPr>
          <a:xfrm>
            <a:off x="4659600" y="1245150"/>
            <a:ext cx="40271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High Coupling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Subsystems rely on other systems to complete tasks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Memory intensive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Stores entire file contents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/>
            </a:r>
            <a:br>
              <a:rPr lang="en"/>
            </a:b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45150"/>
            <a:ext cx="40271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Built in functionality</a:t>
            </a:r>
            <a:br>
              <a:rPr lang="en"/>
            </a:br>
            <a:endParaRPr lang="en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Easier to properly implement patterns</a:t>
            </a:r>
            <a:br>
              <a:rPr lang="en"/>
            </a:br>
            <a:endParaRPr lang="en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issues with file permissions</a:t>
            </a:r>
            <a:br>
              <a:rPr lang="en"/>
            </a:br>
            <a:endParaRPr lang="en"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/>
              <a:t>Pros	</a:t>
            </a:r>
            <a:r>
              <a:rPr lang="en"/>
              <a:t>	</a:t>
            </a:r>
            <a:r>
              <a:rPr lang="en" smtClean="0"/>
              <a:t>Project</a:t>
            </a:r>
            <a:r>
              <a:rPr lang="en"/>
              <a:t>		</a:t>
            </a:r>
            <a:r>
              <a:rPr lang="en" u="sng"/>
              <a:t>Cons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659600" y="1245150"/>
            <a:ext cx="4027199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Time crunch</a:t>
            </a:r>
            <a:br>
              <a:rPr lang="en"/>
            </a:br>
            <a:endParaRPr lang="en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Inexperience with Java</a:t>
            </a:r>
            <a:br>
              <a:rPr lang="en"/>
            </a:br>
            <a:endParaRPr lang="en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Lack of Java Swing knowledge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391160" y="1433988"/>
            <a:ext cx="8351399" cy="421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Java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New language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Undo/Redo functionality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 pattern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Link view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Strategy pattern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New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Domain Model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462" y="440849"/>
            <a:ext cx="4853074" cy="643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- System Model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l="7053" t="4574" r="12340" b="39083"/>
          <a:stretch/>
        </p:blipFill>
        <p:spPr>
          <a:xfrm>
            <a:off x="628712" y="938225"/>
            <a:ext cx="7886564" cy="42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Mediator  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Mediator and InputHandler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InputHandler passes information from View listener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Mediator interprets commands and sends it to the correct object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Observer  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View</a:t>
            </a: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Gets observable changes and updates display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Strategy </a:t>
            </a: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LinkedView</a:t>
            </a: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Chooses how to sort links based on user input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Builder 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CommandBuilder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Creates commands based on passed parameters</a:t>
            </a:r>
          </a:p>
          <a:p>
            <a:pPr marL="914400" lvl="0" indent="0" rtl="0">
              <a:spcBef>
                <a:spcPts val="0"/>
              </a:spcBef>
              <a:buNone/>
            </a:pPr>
            <a:endParaRPr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Command 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Command </a:t>
            </a:r>
          </a:p>
          <a:p>
            <a:pPr marL="1371600" lvl="2" indent="-355600" rtl="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/>
              <a:t>Sends built commands to the Mediator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79400" y="1699575"/>
            <a:ext cx="3514799" cy="263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Using two mediators</a:t>
            </a:r>
            <a:br>
              <a:rPr lang="en"/>
            </a:br>
            <a:endParaRPr lang="en"/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InputHandler catches and manages input</a:t>
            </a:r>
            <a:br>
              <a:rPr lang="en"/>
            </a:br>
            <a:endParaRPr lang="en"/>
          </a:p>
          <a:p>
            <a:pPr marL="914400" lvl="1" indent="-355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Mediator acts as a hub to separate subsystems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Mediator Pattern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l="22276" t="41026" r="37979" b="11394"/>
          <a:stretch/>
        </p:blipFill>
        <p:spPr>
          <a:xfrm>
            <a:off x="3894200" y="1397675"/>
            <a:ext cx="4792600" cy="323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24475" y="1200150"/>
            <a:ext cx="41625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Mediator acts as a director in the builder pattern</a:t>
            </a:r>
            <a:br>
              <a:rPr lang="en"/>
            </a:br>
            <a:endParaRPr lang="en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Builder returns the proper command to mediator</a:t>
            </a:r>
            <a:br>
              <a:rPr lang="en"/>
            </a:br>
            <a:endParaRPr lang="en"/>
          </a:p>
          <a:p>
            <a:pPr marL="457200" lvl="0" indent="-355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Mediator passes the commands onto another subsystem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 and Builder Patterns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l="40543" t="5570" r="22437" b="61755"/>
          <a:stretch/>
        </p:blipFill>
        <p:spPr>
          <a:xfrm>
            <a:off x="457200" y="924550"/>
            <a:ext cx="36671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requirements built in to Java libraries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File browser/cut-and-paste/quit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Multiple Files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Java Swing built-in -- JTabPane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HTML Construct Insert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Inserts construct around highlighted area/cursor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Menus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Swing menu bar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13321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R1 Functional Requirements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nspiration-board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inspiration-board</vt:lpstr>
      <vt:lpstr>HTML Editor R2 Release</vt:lpstr>
      <vt:lpstr>What’s New</vt:lpstr>
      <vt:lpstr>Design - Domain Model</vt:lpstr>
      <vt:lpstr>Design - System Model</vt:lpstr>
      <vt:lpstr>Design Patterns</vt:lpstr>
      <vt:lpstr>Design Patterns</vt:lpstr>
      <vt:lpstr>Mediator Pattern</vt:lpstr>
      <vt:lpstr>Command and Builder Patterns</vt:lpstr>
      <vt:lpstr>R1 Functional Requirements</vt:lpstr>
      <vt:lpstr>R1 Functional Requirements</vt:lpstr>
      <vt:lpstr>R2 Functional Requirements</vt:lpstr>
      <vt:lpstr>Removed Requirements</vt:lpstr>
      <vt:lpstr>Difficulties</vt:lpstr>
      <vt:lpstr>Pros  Design      Cons</vt:lpstr>
      <vt:lpstr>Pros  Project  Cons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Editor R2 Release</dc:title>
  <cp:lastModifiedBy>Arron</cp:lastModifiedBy>
  <cp:revision>1</cp:revision>
  <dcterms:modified xsi:type="dcterms:W3CDTF">2014-11-06T04:44:08Z</dcterms:modified>
</cp:coreProperties>
</file>