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Arron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Arron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Arron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Dylan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Dylan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Subsystems: VIEW / FILE / COMMAND / INPUT / PROMPT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Dylan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Andrew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Andrew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Braxton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Braxton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Arron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/>
        </p:nvSpPr>
        <p:spPr>
          <a:xfrm>
            <a:off y="0" x="0"/>
            <a:ext cy="3723299" cx="914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ctrTitle"/>
          </p:nvPr>
        </p:nvSpPr>
        <p:spPr>
          <a:xfrm>
            <a:off y="1433988" x="391160"/>
            <a:ext cy="421499" cx="83513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y="1982435" x="403761"/>
            <a:ext cy="342300" cx="834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y="1912668" x="2258800"/>
            <a:ext cy="10799" cx="4621799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w="med" len="med" type="none"/>
            <a:tailEnd w="med" len="med" type="none"/>
          </a:ln>
        </p:spPr>
      </p:cxnSp>
      <p:sp>
        <p:nvSpPr>
          <p:cNvPr id="52" name="Shape 52"/>
          <p:cNvSpPr/>
          <p:nvPr/>
        </p:nvSpPr>
        <p:spPr>
          <a:xfrm>
            <a:off y="3030297" x="0"/>
            <a:ext cy="795916" cx="9143999"/>
          </a:xfrm>
          <a:custGeom>
            <a:pathLst>
              <a:path w="9144000" extrusionOk="0" h="1440573">
                <a:moveTo>
                  <a:pt y="1" x="8881"/>
                </a:moveTo>
                <a:lnTo>
                  <a:pt y="44075" x="9126239"/>
                </a:lnTo>
                <a:lnTo>
                  <a:pt y="1303180" x="9144000"/>
                </a:lnTo>
                <a:lnTo>
                  <a:pt y="1440573" x="8922142"/>
                </a:lnTo>
                <a:lnTo>
                  <a:pt y="1291790" x="8672386"/>
                </a:lnTo>
                <a:lnTo>
                  <a:pt y="1414005" x="8449199"/>
                </a:lnTo>
                <a:lnTo>
                  <a:pt y="1302417" x="8210071"/>
                </a:lnTo>
                <a:lnTo>
                  <a:pt y="1408691" x="7976257"/>
                </a:lnTo>
                <a:lnTo>
                  <a:pt y="1286476" x="7737129"/>
                </a:lnTo>
                <a:lnTo>
                  <a:pt y="1414005" x="7503314"/>
                </a:lnTo>
                <a:lnTo>
                  <a:pt y="1291790" x="7269500"/>
                </a:lnTo>
                <a:lnTo>
                  <a:pt y="1414005" x="7030372"/>
                </a:lnTo>
                <a:lnTo>
                  <a:pt y="1281162" x="6796557"/>
                </a:lnTo>
                <a:lnTo>
                  <a:pt y="1414005" x="6568057"/>
                </a:lnTo>
                <a:lnTo>
                  <a:pt y="1281163" x="6334243"/>
                </a:lnTo>
                <a:lnTo>
                  <a:pt y="1419319" x="6100428"/>
                </a:lnTo>
                <a:lnTo>
                  <a:pt y="1281163" x="5866614"/>
                </a:lnTo>
                <a:lnTo>
                  <a:pt y="1424632" x="5632800"/>
                </a:lnTo>
                <a:lnTo>
                  <a:pt y="1286476" x="5388357"/>
                </a:lnTo>
                <a:lnTo>
                  <a:pt y="1424632" x="5154543"/>
                </a:lnTo>
                <a:lnTo>
                  <a:pt y="1297104" x="4920729"/>
                </a:lnTo>
                <a:lnTo>
                  <a:pt y="1429946" x="4686914"/>
                </a:lnTo>
                <a:lnTo>
                  <a:pt y="1291790" x="4447786"/>
                </a:lnTo>
                <a:lnTo>
                  <a:pt y="1435260" x="4219286"/>
                </a:lnTo>
                <a:lnTo>
                  <a:pt y="1281163" x="3980157"/>
                </a:lnTo>
                <a:lnTo>
                  <a:pt y="1429946" x="3746343"/>
                </a:lnTo>
                <a:lnTo>
                  <a:pt y="1291790" x="3512529"/>
                </a:lnTo>
                <a:lnTo>
                  <a:pt y="1429946" x="3284028"/>
                </a:lnTo>
                <a:lnTo>
                  <a:pt y="1297104" x="3044900"/>
                </a:lnTo>
                <a:lnTo>
                  <a:pt y="1429946" x="2805772"/>
                </a:lnTo>
                <a:lnTo>
                  <a:pt y="1297104" x="2571958"/>
                </a:lnTo>
                <a:lnTo>
                  <a:pt y="1429946" x="2343457"/>
                </a:lnTo>
                <a:lnTo>
                  <a:pt y="1291790" x="2104329"/>
                </a:lnTo>
                <a:lnTo>
                  <a:pt y="1435260" x="1865201"/>
                </a:lnTo>
                <a:lnTo>
                  <a:pt y="1281163" x="1631386"/>
                </a:lnTo>
                <a:lnTo>
                  <a:pt y="1435260" x="1402886"/>
                </a:lnTo>
                <a:lnTo>
                  <a:pt y="1291790" x="1163758"/>
                </a:lnTo>
                <a:lnTo>
                  <a:pt y="1435260" x="935257"/>
                </a:lnTo>
                <a:lnTo>
                  <a:pt y="1291790" x="696129"/>
                </a:lnTo>
                <a:lnTo>
                  <a:pt y="1429946" x="457001"/>
                </a:lnTo>
                <a:lnTo>
                  <a:pt y="1291790" x="217872"/>
                </a:lnTo>
                <a:lnTo>
                  <a:pt y="1435260" x="0"/>
                </a:lnTo>
                <a:cubicBezTo>
                  <a:pt y="956840" x="2960"/>
                  <a:pt y="478421" x="5921"/>
                  <a:pt y="1" x="88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/>
        </p:nvSpPr>
        <p:spPr>
          <a:xfrm>
            <a:off y="0" x="0"/>
            <a:ext cy="937200" cx="9144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y="226265" x="0"/>
            <a:ext cy="795916" cx="9143999"/>
          </a:xfrm>
          <a:custGeom>
            <a:pathLst>
              <a:path w="9144000" extrusionOk="0" h="1440573">
                <a:moveTo>
                  <a:pt y="1" x="8881"/>
                </a:moveTo>
                <a:lnTo>
                  <a:pt y="44075" x="9126239"/>
                </a:lnTo>
                <a:lnTo>
                  <a:pt y="1303180" x="9144000"/>
                </a:lnTo>
                <a:lnTo>
                  <a:pt y="1440573" x="8922142"/>
                </a:lnTo>
                <a:lnTo>
                  <a:pt y="1291790" x="8672386"/>
                </a:lnTo>
                <a:lnTo>
                  <a:pt y="1414005" x="8449199"/>
                </a:lnTo>
                <a:lnTo>
                  <a:pt y="1302417" x="8210071"/>
                </a:lnTo>
                <a:lnTo>
                  <a:pt y="1408691" x="7976257"/>
                </a:lnTo>
                <a:lnTo>
                  <a:pt y="1286476" x="7737129"/>
                </a:lnTo>
                <a:lnTo>
                  <a:pt y="1414005" x="7503314"/>
                </a:lnTo>
                <a:lnTo>
                  <a:pt y="1291790" x="7269500"/>
                </a:lnTo>
                <a:lnTo>
                  <a:pt y="1414005" x="7030372"/>
                </a:lnTo>
                <a:lnTo>
                  <a:pt y="1281162" x="6796557"/>
                </a:lnTo>
                <a:lnTo>
                  <a:pt y="1414005" x="6568057"/>
                </a:lnTo>
                <a:lnTo>
                  <a:pt y="1281163" x="6334243"/>
                </a:lnTo>
                <a:lnTo>
                  <a:pt y="1419319" x="6100428"/>
                </a:lnTo>
                <a:lnTo>
                  <a:pt y="1281163" x="5866614"/>
                </a:lnTo>
                <a:lnTo>
                  <a:pt y="1424632" x="5632800"/>
                </a:lnTo>
                <a:lnTo>
                  <a:pt y="1286476" x="5388357"/>
                </a:lnTo>
                <a:lnTo>
                  <a:pt y="1424632" x="5154543"/>
                </a:lnTo>
                <a:lnTo>
                  <a:pt y="1297104" x="4920729"/>
                </a:lnTo>
                <a:lnTo>
                  <a:pt y="1429946" x="4686914"/>
                </a:lnTo>
                <a:lnTo>
                  <a:pt y="1291790" x="4447786"/>
                </a:lnTo>
                <a:lnTo>
                  <a:pt y="1435260" x="4219286"/>
                </a:lnTo>
                <a:lnTo>
                  <a:pt y="1281163" x="3980157"/>
                </a:lnTo>
                <a:lnTo>
                  <a:pt y="1429946" x="3746343"/>
                </a:lnTo>
                <a:lnTo>
                  <a:pt y="1291790" x="3512529"/>
                </a:lnTo>
                <a:lnTo>
                  <a:pt y="1429946" x="3284028"/>
                </a:lnTo>
                <a:lnTo>
                  <a:pt y="1297104" x="3044900"/>
                </a:lnTo>
                <a:lnTo>
                  <a:pt y="1429946" x="2805772"/>
                </a:lnTo>
                <a:lnTo>
                  <a:pt y="1297104" x="2571958"/>
                </a:lnTo>
                <a:lnTo>
                  <a:pt y="1429946" x="2343457"/>
                </a:lnTo>
                <a:lnTo>
                  <a:pt y="1291790" x="2104329"/>
                </a:lnTo>
                <a:lnTo>
                  <a:pt y="1435260" x="1865201"/>
                </a:lnTo>
                <a:lnTo>
                  <a:pt y="1281163" x="1631386"/>
                </a:lnTo>
                <a:lnTo>
                  <a:pt y="1435260" x="1402886"/>
                </a:lnTo>
                <a:lnTo>
                  <a:pt y="1291790" x="1163758"/>
                </a:lnTo>
                <a:lnTo>
                  <a:pt y="1435260" x="935257"/>
                </a:lnTo>
                <a:lnTo>
                  <a:pt y="1291790" x="696129"/>
                </a:lnTo>
                <a:lnTo>
                  <a:pt y="1429946" x="457001"/>
                </a:lnTo>
                <a:lnTo>
                  <a:pt y="1291790" x="217872"/>
                </a:lnTo>
                <a:lnTo>
                  <a:pt y="1435260" x="0"/>
                </a:lnTo>
                <a:cubicBezTo>
                  <a:pt y="956840" x="2960"/>
                  <a:pt y="478421" x="5921"/>
                  <a:pt y="1" x="88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6" name="Shape 56"/>
          <p:cNvCxnSpPr/>
          <p:nvPr/>
        </p:nvCxnSpPr>
        <p:spPr>
          <a:xfrm rot="10800000" flipH="1">
            <a:off y="783855" x="2258963"/>
            <a:ext cy="6900" cx="460230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w="med" len="med" type="none"/>
            <a:tailEnd w="med" len="med" type="none"/>
          </a:ln>
        </p:spPr>
      </p:cxnSp>
      <p:sp>
        <p:nvSpPr>
          <p:cNvPr id="57" name="Shape 57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y="133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/>
        </p:nvSpPr>
        <p:spPr>
          <a:xfrm>
            <a:off y="0" x="0"/>
            <a:ext cy="4708799" cx="4456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flipH="1">
            <a:off y="3759780" x="3434"/>
            <a:ext cy="1033097" cx="4453249"/>
          </a:xfrm>
          <a:custGeom>
            <a:pathLst>
              <a:path w="4453250" extrusionOk="0" h="1869860">
                <a:moveTo>
                  <a:pt y="1726390" x="4447791"/>
                </a:moveTo>
                <a:lnTo>
                  <a:pt y="1869860" x="4219291"/>
                </a:lnTo>
                <a:lnTo>
                  <a:pt y="1715763" x="3980162"/>
                </a:lnTo>
                <a:lnTo>
                  <a:pt y="1864546" x="3746348"/>
                </a:lnTo>
                <a:lnTo>
                  <a:pt y="1726390" x="3512534"/>
                </a:lnTo>
                <a:lnTo>
                  <a:pt y="1864546" x="3284033"/>
                </a:lnTo>
                <a:lnTo>
                  <a:pt y="1731704" x="3044905"/>
                </a:lnTo>
                <a:lnTo>
                  <a:pt y="1864546" x="2805777"/>
                </a:lnTo>
                <a:lnTo>
                  <a:pt y="1731704" x="2571963"/>
                </a:lnTo>
                <a:lnTo>
                  <a:pt y="1864546" x="2343462"/>
                </a:lnTo>
                <a:lnTo>
                  <a:pt y="1726390" x="2104334"/>
                </a:lnTo>
                <a:lnTo>
                  <a:pt y="1869860" x="1865206"/>
                </a:lnTo>
                <a:lnTo>
                  <a:pt y="1715763" x="1631391"/>
                </a:lnTo>
                <a:lnTo>
                  <a:pt y="1869860" x="1402891"/>
                </a:lnTo>
                <a:lnTo>
                  <a:pt y="1726390" x="1163763"/>
                </a:lnTo>
                <a:lnTo>
                  <a:pt y="1869860" x="935262"/>
                </a:lnTo>
                <a:lnTo>
                  <a:pt y="1726390" x="696134"/>
                </a:lnTo>
                <a:lnTo>
                  <a:pt y="1864546" x="457006"/>
                </a:lnTo>
                <a:lnTo>
                  <a:pt y="1726390" x="217877"/>
                </a:lnTo>
                <a:lnTo>
                  <a:pt y="1869860" x="5"/>
                </a:lnTo>
                <a:cubicBezTo>
                  <a:pt y="1246574" x="3"/>
                  <a:pt y="623287" x="2"/>
                  <a:pt y="1" x="0"/>
                </a:cubicBezTo>
                <a:lnTo>
                  <a:pt y="0" x="445325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2" name="Shape 62"/>
          <p:cNvCxnSpPr/>
          <p:nvPr/>
        </p:nvCxnSpPr>
        <p:spPr>
          <a:xfrm>
            <a:off y="744077" x="409699"/>
            <a:ext cy="0" cx="366000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w="med" len="med" type="none"/>
            <a:tailEnd w="med" len="med" type="none"/>
          </a:ln>
        </p:spPr>
      </p:cxnSp>
      <p:sp>
        <p:nvSpPr>
          <p:cNvPr id="63" name="Shape 63"/>
          <p:cNvSpPr txBox="1"/>
          <p:nvPr>
            <p:ph idx="1" type="body"/>
          </p:nvPr>
        </p:nvSpPr>
        <p:spPr>
          <a:xfrm>
            <a:off y="1200150" x="457200"/>
            <a:ext cy="3630300" cx="355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y="13321" x="457200"/>
            <a:ext cy="857400" cx="35507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400"/>
            </a:lvl4pPr>
            <a:lvl5pPr rtl="0">
              <a:spcBef>
                <a:spcPts val="0"/>
              </a:spcBef>
              <a:defRPr sz="2400"/>
            </a:lvl5pPr>
            <a:lvl6pPr rtl="0">
              <a:spcBef>
                <a:spcPts val="0"/>
              </a:spcBef>
              <a:defRPr sz="2400"/>
            </a:lvl6pPr>
            <a:lvl7pPr rtl="0">
              <a:spcBef>
                <a:spcPts val="0"/>
              </a:spcBef>
              <a:defRPr sz="2400"/>
            </a:lvl7pPr>
            <a:lvl8pPr rtl="0">
              <a:spcBef>
                <a:spcPts val="0"/>
              </a:spcBef>
              <a:defRPr sz="2400"/>
            </a:lvl8pPr>
            <a:lvl9pPr rtl="0">
              <a:spcBef>
                <a:spcPts val="0"/>
              </a:spcBef>
              <a:defRPr sz="2400"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200150" x="5021123"/>
            <a:ext cy="3630300" cx="355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/>
        </p:nvSpPr>
        <p:spPr>
          <a:xfrm>
            <a:off y="0" x="0"/>
            <a:ext cy="937200" cx="914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y="226265" x="0"/>
            <a:ext cy="795916" cx="9143999"/>
          </a:xfrm>
          <a:custGeom>
            <a:pathLst>
              <a:path w="9144000" extrusionOk="0" h="1440573">
                <a:moveTo>
                  <a:pt y="1" x="8881"/>
                </a:moveTo>
                <a:lnTo>
                  <a:pt y="44075" x="9126239"/>
                </a:lnTo>
                <a:lnTo>
                  <a:pt y="1303180" x="9144000"/>
                </a:lnTo>
                <a:lnTo>
                  <a:pt y="1440573" x="8922142"/>
                </a:lnTo>
                <a:lnTo>
                  <a:pt y="1291790" x="8672386"/>
                </a:lnTo>
                <a:lnTo>
                  <a:pt y="1414005" x="8449199"/>
                </a:lnTo>
                <a:lnTo>
                  <a:pt y="1302417" x="8210071"/>
                </a:lnTo>
                <a:lnTo>
                  <a:pt y="1408691" x="7976257"/>
                </a:lnTo>
                <a:lnTo>
                  <a:pt y="1286476" x="7737129"/>
                </a:lnTo>
                <a:lnTo>
                  <a:pt y="1414005" x="7503314"/>
                </a:lnTo>
                <a:lnTo>
                  <a:pt y="1291790" x="7269500"/>
                </a:lnTo>
                <a:lnTo>
                  <a:pt y="1414005" x="7030372"/>
                </a:lnTo>
                <a:lnTo>
                  <a:pt y="1281162" x="6796557"/>
                </a:lnTo>
                <a:lnTo>
                  <a:pt y="1414005" x="6568057"/>
                </a:lnTo>
                <a:lnTo>
                  <a:pt y="1281163" x="6334243"/>
                </a:lnTo>
                <a:lnTo>
                  <a:pt y="1419319" x="6100428"/>
                </a:lnTo>
                <a:lnTo>
                  <a:pt y="1281163" x="5866614"/>
                </a:lnTo>
                <a:lnTo>
                  <a:pt y="1424632" x="5632800"/>
                </a:lnTo>
                <a:lnTo>
                  <a:pt y="1286476" x="5388357"/>
                </a:lnTo>
                <a:lnTo>
                  <a:pt y="1424632" x="5154543"/>
                </a:lnTo>
                <a:lnTo>
                  <a:pt y="1297104" x="4920729"/>
                </a:lnTo>
                <a:lnTo>
                  <a:pt y="1429946" x="4686914"/>
                </a:lnTo>
                <a:lnTo>
                  <a:pt y="1291790" x="4447786"/>
                </a:lnTo>
                <a:lnTo>
                  <a:pt y="1435260" x="4219286"/>
                </a:lnTo>
                <a:lnTo>
                  <a:pt y="1281163" x="3980157"/>
                </a:lnTo>
                <a:lnTo>
                  <a:pt y="1429946" x="3746343"/>
                </a:lnTo>
                <a:lnTo>
                  <a:pt y="1291790" x="3512529"/>
                </a:lnTo>
                <a:lnTo>
                  <a:pt y="1429946" x="3284028"/>
                </a:lnTo>
                <a:lnTo>
                  <a:pt y="1297104" x="3044900"/>
                </a:lnTo>
                <a:lnTo>
                  <a:pt y="1429946" x="2805772"/>
                </a:lnTo>
                <a:lnTo>
                  <a:pt y="1297104" x="2571958"/>
                </a:lnTo>
                <a:lnTo>
                  <a:pt y="1429946" x="2343457"/>
                </a:lnTo>
                <a:lnTo>
                  <a:pt y="1291790" x="2104329"/>
                </a:lnTo>
                <a:lnTo>
                  <a:pt y="1435260" x="1865201"/>
                </a:lnTo>
                <a:lnTo>
                  <a:pt y="1281163" x="1631386"/>
                </a:lnTo>
                <a:lnTo>
                  <a:pt y="1435260" x="1402886"/>
                </a:lnTo>
                <a:lnTo>
                  <a:pt y="1291790" x="1163758"/>
                </a:lnTo>
                <a:lnTo>
                  <a:pt y="1435260" x="935257"/>
                </a:lnTo>
                <a:lnTo>
                  <a:pt y="1291790" x="696129"/>
                </a:lnTo>
                <a:lnTo>
                  <a:pt y="1429946" x="457001"/>
                </a:lnTo>
                <a:lnTo>
                  <a:pt y="1291790" x="217872"/>
                </a:lnTo>
                <a:lnTo>
                  <a:pt y="1435260" x="0"/>
                </a:lnTo>
                <a:cubicBezTo>
                  <a:pt y="956840" x="2960"/>
                  <a:pt y="478421" x="5921"/>
                  <a:pt y="1" x="88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9" name="Shape 69"/>
          <p:cNvCxnSpPr/>
          <p:nvPr/>
        </p:nvCxnSpPr>
        <p:spPr>
          <a:xfrm rot="10800000" flipH="1">
            <a:off y="783855" x="2258963"/>
            <a:ext cy="6900" cx="460230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w="med" len="med" type="none"/>
            <a:tailEnd w="med" len="med" type="none"/>
          </a:ln>
        </p:spPr>
      </p:cxnSp>
      <p:sp>
        <p:nvSpPr>
          <p:cNvPr id="70" name="Shape 70"/>
          <p:cNvSpPr txBox="1"/>
          <p:nvPr>
            <p:ph type="title"/>
          </p:nvPr>
        </p:nvSpPr>
        <p:spPr>
          <a:xfrm>
            <a:off y="133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/>
        </p:nvSpPr>
        <p:spPr>
          <a:xfrm rot="10800000">
            <a:off y="4110402" x="-5937"/>
            <a:ext cy="1033097" cx="4453249"/>
          </a:xfrm>
          <a:custGeom>
            <a:pathLst>
              <a:path w="4453250" extrusionOk="0" h="1869860">
                <a:moveTo>
                  <a:pt y="1726390" x="4447791"/>
                </a:moveTo>
                <a:lnTo>
                  <a:pt y="1869860" x="4219291"/>
                </a:lnTo>
                <a:lnTo>
                  <a:pt y="1715763" x="3980162"/>
                </a:lnTo>
                <a:lnTo>
                  <a:pt y="1864546" x="3746348"/>
                </a:lnTo>
                <a:lnTo>
                  <a:pt y="1726390" x="3512534"/>
                </a:lnTo>
                <a:lnTo>
                  <a:pt y="1864546" x="3284033"/>
                </a:lnTo>
                <a:lnTo>
                  <a:pt y="1731704" x="3044905"/>
                </a:lnTo>
                <a:lnTo>
                  <a:pt y="1864546" x="2805777"/>
                </a:lnTo>
                <a:lnTo>
                  <a:pt y="1731704" x="2571963"/>
                </a:lnTo>
                <a:lnTo>
                  <a:pt y="1864546" x="2343462"/>
                </a:lnTo>
                <a:lnTo>
                  <a:pt y="1726390" x="2104334"/>
                </a:lnTo>
                <a:lnTo>
                  <a:pt y="1869860" x="1865206"/>
                </a:lnTo>
                <a:lnTo>
                  <a:pt y="1715763" x="1631391"/>
                </a:lnTo>
                <a:lnTo>
                  <a:pt y="1869860" x="1402891"/>
                </a:lnTo>
                <a:lnTo>
                  <a:pt y="1726390" x="1163763"/>
                </a:lnTo>
                <a:lnTo>
                  <a:pt y="1869860" x="935262"/>
                </a:lnTo>
                <a:lnTo>
                  <a:pt y="1726390" x="696134"/>
                </a:lnTo>
                <a:lnTo>
                  <a:pt y="1864546" x="457006"/>
                </a:lnTo>
                <a:lnTo>
                  <a:pt y="1726390" x="217877"/>
                </a:lnTo>
                <a:lnTo>
                  <a:pt y="1869860" x="5"/>
                </a:lnTo>
                <a:cubicBezTo>
                  <a:pt y="1246574" x="3"/>
                  <a:pt y="623287" x="2"/>
                  <a:pt y="1" x="0"/>
                </a:cubicBezTo>
                <a:lnTo>
                  <a:pt y="0" x="445325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3" name="Shape 73"/>
          <p:cNvCxnSpPr/>
          <p:nvPr/>
        </p:nvCxnSpPr>
        <p:spPr>
          <a:xfrm>
            <a:off y="4409677" x="388492"/>
            <a:ext cy="3600" cx="3708599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w="med" len="med" type="none"/>
            <a:tailEnd w="med" len="med" type="none"/>
          </a:ln>
        </p:spPr>
      </p:cxnSp>
      <p:sp>
        <p:nvSpPr>
          <p:cNvPr id="74" name="Shape 74"/>
          <p:cNvSpPr txBox="1"/>
          <p:nvPr>
            <p:ph idx="1" type="body"/>
          </p:nvPr>
        </p:nvSpPr>
        <p:spPr>
          <a:xfrm>
            <a:off y="4493760" x="388492"/>
            <a:ext cy="387599" cx="3644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6209" x="0"/>
            <a:ext cy="5137200" cx="9144067"/>
            <a:chOff y="14677" x="0"/>
            <a:chExt cy="6849600" cx="9144067"/>
          </a:xfrm>
        </p:grpSpPr>
        <p:sp>
          <p:nvSpPr>
            <p:cNvPr id="6" name="Shape 6"/>
            <p:cNvSpPr/>
            <p:nvPr/>
          </p:nvSpPr>
          <p:spPr>
            <a:xfrm>
              <a:off y="14677" x="0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y="14677" x="234838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y="14677" x="46967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y="14677" x="704516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y="14677" x="93935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14677" x="117419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y="14677" x="1409033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y="14677" x="1643873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14677" x="1878711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y="14677" x="2113550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y="14677" x="2348390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y="14677" x="2583228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y="14677" x="281806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y="14677" x="305290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y="14677" x="3287746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14677" x="352258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y="14677" x="3757423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y="14677" x="3992262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y="14677" x="4227101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y="14677" x="4461941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y="14677" x="4696780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y="14677" x="4931619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y="14677" x="516645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y="14677" x="5401296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y="14677" x="563613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y="14677" x="587097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14677" x="6105814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y="14677" x="6340653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y="14677" x="6575492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14677" x="6810331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y="14677" x="7045170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14677" x="7280009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y="14677" x="751484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y="14677" x="7749686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y="14677" x="798452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y="14677" x="8219364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y="14677" x="8454203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y="14677" x="8689042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14677" x="892386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1pPr>
            <a:lvl2pPr rtl="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2pPr>
            <a:lvl3pPr rtl="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3pPr>
            <a:lvl4pPr rtl="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4pPr>
            <a:lvl5pPr rtl="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5pPr>
            <a:lvl6pPr rtl="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6pPr>
            <a:lvl7pPr rtl="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7pPr>
            <a:lvl8pPr rtl="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8pPr>
            <a:lvl9pPr rtl="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y="981563" x="307635"/>
            <a:ext cy="421499" cx="8351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HTML Editor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R2 Release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y="2664510" x="395661"/>
            <a:ext cy="342300" cx="834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C</a:t>
            </a:r>
            <a:br>
              <a:rPr lang="en"/>
            </a:br>
            <a:r>
              <a:rPr lang="en"/>
              <a:t>Andrew Vogler, Braxton Frederick,</a:t>
            </a:r>
            <a:br>
              <a:rPr lang="en"/>
            </a:br>
            <a:r>
              <a:rPr lang="en"/>
              <a:t>Arron Reed, Adam Audycki, Dylan Hogue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Well-Formed Checks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Searches buffer, close tag for every open tag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Save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Opens bufferedreader at given location, copies our buffer to file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Load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Opens bufferedreader at given location, copies file to our buffer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Prompts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Opens new window, gets user info, performs action</a:t>
            </a: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y="133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R1 Functional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Undo/Redo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Pushes to/pops from queue using command objects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 tags/IMG tags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Creates a link from a prompt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Link View</a:t>
            </a:r>
          </a:p>
          <a:p>
            <a:pPr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Grabs all URLs in file, displays in new window</a:t>
            </a: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y="133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R2 Functional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R1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Command-line arg opening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Reduced functionality if not well-formed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Auto-wrap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Auto-indent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R2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Outline view</a:t>
            </a: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y="133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Removed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Restarting in Java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Working out what requirements are feasible to complete</a:t>
            </a:r>
            <a:br>
              <a:rPr lang="en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Scheduling conflicts</a:t>
            </a:r>
            <a:br>
              <a:rPr lang="en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Learning how to use Swing effectively</a:t>
            </a:r>
            <a:br>
              <a:rPr lang="en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Proper implementation of design patterns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Improper implementation causing errors</a:t>
            </a:r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y="133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Difficulties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y="1245150" x="457200"/>
            <a:ext cy="3630300" cx="4027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High Cohesion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Each subsystem is focused on one task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Easy to add additional functionality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Commands</a:t>
            </a:r>
            <a:br>
              <a:rPr lang="en"/>
            </a:b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y="133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"/>
              <a:t>Pros</a:t>
            </a:r>
            <a:r>
              <a:rPr lang="en"/>
              <a:t>			Design			</a:t>
            </a:r>
            <a:r>
              <a:rPr u="sng" lang="en"/>
              <a:t>Cons</a:t>
            </a: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y="1245150" x="4659600"/>
            <a:ext cy="3630300" cx="4027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High Coupling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Subsystems rely on other systems to complete tasks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Memory intensive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Stores entire file contents</a:t>
            </a:r>
          </a:p>
          <a:p>
            <a:pPr rtl="0" lvl="0" indent="0" marL="0">
              <a:spcBef>
                <a:spcPts val="0"/>
              </a:spcBef>
              <a:buNone/>
            </a:pPr>
            <a:br>
              <a:rPr lang="en"/>
            </a:b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y="1245150" x="457200"/>
            <a:ext cy="3630300" cx="4027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Built in functionality</a:t>
            </a:r>
            <a:br>
              <a:rPr lang="en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Easier to properly implement patterns</a:t>
            </a:r>
            <a:br>
              <a:rPr lang="en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 issues with file permissions</a:t>
            </a:r>
            <a:br>
              <a:rPr lang="en"/>
            </a:b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y="133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en"/>
              <a:t>Pros	</a:t>
            </a:r>
            <a:r>
              <a:rPr lang="en"/>
              <a:t>		Project			</a:t>
            </a:r>
            <a:r>
              <a:rPr u="sng" lang="en"/>
              <a:t>Cons</a:t>
            </a:r>
          </a:p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y="1245150" x="4659600"/>
            <a:ext cy="3630300" cx="4027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Time crunch</a:t>
            </a:r>
            <a:br>
              <a:rPr lang="en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Inexperience with Java</a:t>
            </a:r>
            <a:br>
              <a:rPr lang="en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Lack of Java Swing knowledge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y="1433988" x="391160"/>
            <a:ext cy="421499" cx="8351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Java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New language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Undo/Redo functionality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Command pattern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Link view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Strategy pattern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y="133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New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133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- Domain Model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0849" x="2145462"/>
            <a:ext cy="6431973" cx="485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133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- System Model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t="4574" b="39083" r="12340" l="7053"/>
          <a:stretch/>
        </p:blipFill>
        <p:spPr>
          <a:xfrm>
            <a:off y="938225" x="628712"/>
            <a:ext cy="4272774" cx="7886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Mediator  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Mediator and InputHandler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InputHandler passes information from View listener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Mediator interprets commands and sends it to the correct object</a:t>
            </a:r>
          </a:p>
          <a:p>
            <a:pPr algn="l"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Observer  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View</a:t>
            </a:r>
          </a:p>
          <a:p>
            <a:pPr algn="l" rtl="0" lvl="2" marR="0" indent="-35560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Gets observable changes and updates display</a:t>
            </a:r>
          </a:p>
          <a:p>
            <a:pPr algn="l"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Strategy 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LinkedView</a:t>
            </a:r>
          </a:p>
          <a:p>
            <a:pPr algn="l" rtl="0" lvl="2" marR="0" indent="-35560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Chooses how to sort links based on user input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y="133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Patterns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Builder 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CommandBuilder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Creates commands based on passed parameters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Command 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Command 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Sends built commands to the Mediator</a:t>
            </a: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y="133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Patterns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y="1699575" x="379400"/>
            <a:ext cy="2639699" cx="3514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Using two mediators</a:t>
            </a:r>
            <a:br>
              <a:rPr lang="en"/>
            </a:b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InputHandler catches and manages input</a:t>
            </a:r>
            <a:br>
              <a:rPr lang="en"/>
            </a:br>
          </a:p>
          <a:p>
            <a:pPr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Mediator acts as a hub to separate subsystems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y="133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Mediator Pattern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t="41026" b="11394" r="37979" l="22276"/>
          <a:stretch/>
        </p:blipFill>
        <p:spPr>
          <a:xfrm>
            <a:off y="1397675" x="3894200"/>
            <a:ext cy="3235249" cx="4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y="1200150" x="4524475"/>
            <a:ext cy="3630300" cx="4162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Mediator acts as a director in the builder pattern</a:t>
            </a:r>
            <a:br>
              <a:rPr lang="en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Builder returns the proper command to mediator</a:t>
            </a:r>
            <a:br>
              <a:rPr lang="en"/>
            </a:br>
          </a:p>
          <a:p>
            <a:pPr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Mediator passes the commands onto another subsystem</a:t>
            </a: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y="133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Command and Builder Patterns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t="5570" b="61755" r="22437" l="40543"/>
          <a:stretch/>
        </p:blipFill>
        <p:spPr>
          <a:xfrm>
            <a:off y="924550" x="457200"/>
            <a:ext cy="4181475" cx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Some requirements built in to Java libraries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File browser/cut-and-paste/quit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Multiple Files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Java Swing built-in -- JTabPane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HTML Construct Insert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Inserts construct around highlighted area/cursor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Menus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Swing menu bar</a:t>
            </a: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y="133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R1 Functional Requirements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spiration-board">
  <a:themeElements>
    <a:clrScheme name="Custom 503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FCFCF"/>
      </a:accent1>
      <a:accent2>
        <a:srgbClr val="94AE8E"/>
      </a:accent2>
      <a:accent3>
        <a:srgbClr val="4E7A82"/>
      </a:accent3>
      <a:accent4>
        <a:srgbClr val="666699"/>
      </a:accent4>
      <a:accent5>
        <a:srgbClr val="60506F"/>
      </a:accent5>
      <a:accent6>
        <a:srgbClr val="4B4352"/>
      </a:accent6>
      <a:hlink>
        <a:srgbClr val="8694C0"/>
      </a:hlink>
      <a:folHlink>
        <a:srgbClr val="91919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