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66"/>
    <p:sldMasterId id="2147483840" r:id="rId67"/>
  </p:sldMasterIdLst>
  <p:notesMasterIdLst>
    <p:notesMasterId r:id="rId72"/>
  </p:notesMasterIdLst>
  <p:handoutMasterIdLst>
    <p:handoutMasterId r:id="rId73"/>
  </p:handoutMasterIdLst>
  <p:sldIdLst>
    <p:sldId id="2147471848" r:id="rId68"/>
    <p:sldId id="2147471843" r:id="rId69"/>
    <p:sldId id="2147471875" r:id="rId70"/>
    <p:sldId id="2147471844" r:id="rId7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세션3 - 김형규님" id="{60FF23A0-0F15-4C06-86A8-4A2BD0A011BF}">
          <p14:sldIdLst>
            <p14:sldId id="2147471848"/>
            <p14:sldId id="2147471843"/>
            <p14:sldId id="2147471875"/>
            <p14:sldId id="21474718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6FF4"/>
    <a:srgbClr val="2F5597"/>
    <a:srgbClr val="001998"/>
    <a:srgbClr val="5395F7"/>
    <a:srgbClr val="E9ECE1"/>
    <a:srgbClr val="0E3332"/>
    <a:srgbClr val="ADE971"/>
    <a:srgbClr val="0078D4"/>
    <a:srgbClr val="F4F4F4"/>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69" autoAdjust="0"/>
    <p:restoredTop sz="96622" autoAdjust="0"/>
  </p:normalViewPr>
  <p:slideViewPr>
    <p:cSldViewPr snapToGrid="0">
      <p:cViewPr varScale="1">
        <p:scale>
          <a:sx n="121" d="100"/>
          <a:sy n="121" d="100"/>
        </p:scale>
        <p:origin x="2813" y="9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slide" Target="slides/slide1.xml"/><Relationship Id="rId16" Type="http://schemas.openxmlformats.org/officeDocument/2006/relationships/customXml" Target="../customXml/item1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Master" Target="slideMasters/slideMaster1.xml"/><Relationship Id="rId74"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customXml" Target="../customXml/item6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slide" Target="slides/slide2.xml"/><Relationship Id="rId77"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slideMaster" Target="slideMasters/slideMaster2.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slide" Target="slides/slide3.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slide" Target="slides/slide4.xml"/><Relationship Id="rId2" Type="http://schemas.openxmlformats.org/officeDocument/2006/relationships/customXml" Target="../customXml/item2.xml"/><Relationship Id="rId29" Type="http://schemas.openxmlformats.org/officeDocument/2006/relationships/customXml" Target="../customXml/item2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ZC MTC AOAI 팀) 김형규" userId="ab93d4d3-8c8c-417c-a9dc-9bd769120641" providerId="ADAL" clId="{5EF3E8DD-9DDE-41CB-8B83-F0C31C9791ED}"/>
    <pc:docChg chg="delSld modSection">
      <pc:chgData name="(MZC MTC AOAI 팀) 김형규" userId="ab93d4d3-8c8c-417c-a9dc-9bd769120641" providerId="ADAL" clId="{5EF3E8DD-9DDE-41CB-8B83-F0C31C9791ED}" dt="2024-02-28T06:12:25.387" v="2" actId="47"/>
      <pc:docMkLst>
        <pc:docMk/>
      </pc:docMkLst>
      <pc:sldChg chg="del">
        <pc:chgData name="(MZC MTC AOAI 팀) 김형규" userId="ab93d4d3-8c8c-417c-a9dc-9bd769120641" providerId="ADAL" clId="{5EF3E8DD-9DDE-41CB-8B83-F0C31C9791ED}" dt="2024-02-28T06:12:15.805" v="0" actId="47"/>
        <pc:sldMkLst>
          <pc:docMk/>
          <pc:sldMk cId="4285446754" sldId="2147471771"/>
        </pc:sldMkLst>
      </pc:sldChg>
      <pc:sldChg chg="del">
        <pc:chgData name="(MZC MTC AOAI 팀) 김형규" userId="ab93d4d3-8c8c-417c-a9dc-9bd769120641" providerId="ADAL" clId="{5EF3E8DD-9DDE-41CB-8B83-F0C31C9791ED}" dt="2024-02-28T06:12:19.723" v="1" actId="47"/>
        <pc:sldMkLst>
          <pc:docMk/>
          <pc:sldMk cId="1245061762" sldId="2147471775"/>
        </pc:sldMkLst>
      </pc:sldChg>
      <pc:sldChg chg="del">
        <pc:chgData name="(MZC MTC AOAI 팀) 김형규" userId="ab93d4d3-8c8c-417c-a9dc-9bd769120641" providerId="ADAL" clId="{5EF3E8DD-9DDE-41CB-8B83-F0C31C9791ED}" dt="2024-02-28T06:12:25.387" v="2" actId="47"/>
        <pc:sldMkLst>
          <pc:docMk/>
          <pc:sldMk cId="3840318974" sldId="2147471819"/>
        </pc:sldMkLst>
      </pc:sldChg>
      <pc:sldChg chg="del">
        <pc:chgData name="(MZC MTC AOAI 팀) 김형규" userId="ab93d4d3-8c8c-417c-a9dc-9bd769120641" providerId="ADAL" clId="{5EF3E8DD-9DDE-41CB-8B83-F0C31C9791ED}" dt="2024-02-28T06:12:15.805" v="0" actId="47"/>
        <pc:sldMkLst>
          <pc:docMk/>
          <pc:sldMk cId="3275402911" sldId="2147471821"/>
        </pc:sldMkLst>
      </pc:sldChg>
      <pc:sldChg chg="del">
        <pc:chgData name="(MZC MTC AOAI 팀) 김형규" userId="ab93d4d3-8c8c-417c-a9dc-9bd769120641" providerId="ADAL" clId="{5EF3E8DD-9DDE-41CB-8B83-F0C31C9791ED}" dt="2024-02-28T06:12:19.723" v="1" actId="47"/>
        <pc:sldMkLst>
          <pc:docMk/>
          <pc:sldMk cId="3671544275" sldId="2147471840"/>
        </pc:sldMkLst>
      </pc:sldChg>
      <pc:sldChg chg="del">
        <pc:chgData name="(MZC MTC AOAI 팀) 김형규" userId="ab93d4d3-8c8c-417c-a9dc-9bd769120641" providerId="ADAL" clId="{5EF3E8DD-9DDE-41CB-8B83-F0C31C9791ED}" dt="2024-02-28T06:12:19.723" v="1" actId="47"/>
        <pc:sldMkLst>
          <pc:docMk/>
          <pc:sldMk cId="3649938759" sldId="2147471841"/>
        </pc:sldMkLst>
      </pc:sldChg>
      <pc:sldChg chg="del">
        <pc:chgData name="(MZC MTC AOAI 팀) 김형규" userId="ab93d4d3-8c8c-417c-a9dc-9bd769120641" providerId="ADAL" clId="{5EF3E8DD-9DDE-41CB-8B83-F0C31C9791ED}" dt="2024-02-28T06:12:19.723" v="1" actId="47"/>
        <pc:sldMkLst>
          <pc:docMk/>
          <pc:sldMk cId="2485955982" sldId="2147471845"/>
        </pc:sldMkLst>
      </pc:sldChg>
      <pc:sldChg chg="del">
        <pc:chgData name="(MZC MTC AOAI 팀) 김형규" userId="ab93d4d3-8c8c-417c-a9dc-9bd769120641" providerId="ADAL" clId="{5EF3E8DD-9DDE-41CB-8B83-F0C31C9791ED}" dt="2024-02-28T06:12:15.805" v="0" actId="47"/>
        <pc:sldMkLst>
          <pc:docMk/>
          <pc:sldMk cId="1076444375" sldId="2147471846"/>
        </pc:sldMkLst>
      </pc:sldChg>
      <pc:sldChg chg="del">
        <pc:chgData name="(MZC MTC AOAI 팀) 김형규" userId="ab93d4d3-8c8c-417c-a9dc-9bd769120641" providerId="ADAL" clId="{5EF3E8DD-9DDE-41CB-8B83-F0C31C9791ED}" dt="2024-02-28T06:12:15.805" v="0" actId="47"/>
        <pc:sldMkLst>
          <pc:docMk/>
          <pc:sldMk cId="3232306807" sldId="2147471849"/>
        </pc:sldMkLst>
      </pc:sldChg>
      <pc:sldChg chg="del">
        <pc:chgData name="(MZC MTC AOAI 팀) 김형규" userId="ab93d4d3-8c8c-417c-a9dc-9bd769120641" providerId="ADAL" clId="{5EF3E8DD-9DDE-41CB-8B83-F0C31C9791ED}" dt="2024-02-28T06:12:15.805" v="0" actId="47"/>
        <pc:sldMkLst>
          <pc:docMk/>
          <pc:sldMk cId="2377680083" sldId="2147471872"/>
        </pc:sldMkLst>
      </pc:sldChg>
      <pc:sldChg chg="del">
        <pc:chgData name="(MZC MTC AOAI 팀) 김형규" userId="ab93d4d3-8c8c-417c-a9dc-9bd769120641" providerId="ADAL" clId="{5EF3E8DD-9DDE-41CB-8B83-F0C31C9791ED}" dt="2024-02-28T06:12:15.805" v="0" actId="47"/>
        <pc:sldMkLst>
          <pc:docMk/>
          <pc:sldMk cId="2398729728" sldId="214747187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Date Placeholder 8">
            <a:extLst>
              <a:ext uri="{FF2B5EF4-FFF2-40B4-BE49-F238E27FC236}">
                <a16:creationId xmlns:a16="http://schemas.microsoft.com/office/drawing/2014/main" id="{AE845206-9D4B-4268-8A29-9556DF4E2290}"/>
              </a:ext>
            </a:extLst>
          </p:cNvPr>
          <p:cNvSpPr>
            <a:spLocks noGrp="1"/>
          </p:cNvSpPr>
          <p:nvPr>
            <p:ph type="dt" idx="1"/>
          </p:nvPr>
        </p:nvSpPr>
        <p:spPr>
          <a:xfrm>
            <a:off x="6347381" y="6564229"/>
            <a:ext cx="2123460" cy="114527"/>
          </a:xfrm>
          <a:prstGeom prst="rect">
            <a:avLst/>
          </a:prstGeom>
        </p:spPr>
        <p:txBody>
          <a:bodyPr vert="horz" lIns="0" tIns="0" rIns="0" bIns="0" rtlCol="0" anchor="t" anchorCtr="0"/>
          <a:lstStyle>
            <a:lvl1pPr algn="r">
              <a:defRPr sz="800">
                <a:latin typeface="+mn-lt"/>
              </a:defRPr>
            </a:lvl1pPr>
          </a:lstStyle>
          <a:p>
            <a:fld id="{681EF29B-F0DE-4A5D-971E-F0D2D074F34E}" type="datetime4">
              <a:rPr lang="en-GB" smtClean="0">
                <a:latin typeface="나눔고딕" panose="020D0604000000000000" pitchFamily="50" charset="-127"/>
              </a:rPr>
              <a:t>28 February 2024</a:t>
            </a:fld>
            <a:endParaRPr lang="en-GB" sz="800">
              <a:latin typeface="나눔고딕" panose="020D0604000000000000" pitchFamily="50" charset="-127"/>
            </a:endParaRPr>
          </a:p>
        </p:txBody>
      </p:sp>
      <p:sp>
        <p:nvSpPr>
          <p:cNvPr id="11" name="Slide Number Placeholder 9">
            <a:extLst>
              <a:ext uri="{FF2B5EF4-FFF2-40B4-BE49-F238E27FC236}">
                <a16:creationId xmlns:a16="http://schemas.microsoft.com/office/drawing/2014/main" id="{DF349B49-B9DF-4BAC-A781-810C4D36F493}"/>
              </a:ext>
            </a:extLst>
          </p:cNvPr>
          <p:cNvSpPr>
            <a:spLocks noGrp="1"/>
          </p:cNvSpPr>
          <p:nvPr>
            <p:ph type="sldNum" sz="quarter" idx="3"/>
          </p:nvPr>
        </p:nvSpPr>
        <p:spPr>
          <a:xfrm>
            <a:off x="6347381" y="6427867"/>
            <a:ext cx="2123460" cy="114527"/>
          </a:xfrm>
          <a:prstGeom prst="rect">
            <a:avLst/>
          </a:prstGeom>
        </p:spPr>
        <p:txBody>
          <a:bodyPr vert="horz" lIns="0" tIns="0" rIns="0" bIns="0" rtlCol="0" anchor="t" anchorCtr="0"/>
          <a:lstStyle>
            <a:lvl1pPr algn="r">
              <a:defRPr sz="800">
                <a:latin typeface="+mn-lt"/>
              </a:defRPr>
            </a:lvl1pPr>
          </a:lstStyle>
          <a:p>
            <a:fld id="{A16CFAD1-D197-4A88-B173-A6412E995EE5}" type="slidenum">
              <a:rPr lang="en-GB" smtClean="0">
                <a:latin typeface="나눔고딕" panose="020D0604000000000000" pitchFamily="50" charset="-127"/>
              </a:rPr>
              <a:pPr/>
              <a:t>‹#›</a:t>
            </a:fld>
            <a:endParaRPr lang="en-GB" sz="800">
              <a:latin typeface="나눔고딕" panose="020D0604000000000000" pitchFamily="50" charset="-127"/>
            </a:endParaRPr>
          </a:p>
        </p:txBody>
      </p:sp>
      <p:sp>
        <p:nvSpPr>
          <p:cNvPr id="12" name="Footer Placeholder 10">
            <a:extLst>
              <a:ext uri="{FF2B5EF4-FFF2-40B4-BE49-F238E27FC236}">
                <a16:creationId xmlns:a16="http://schemas.microsoft.com/office/drawing/2014/main" id="{4B53B10D-D604-4E2D-B18E-A2B8163CC1E4}"/>
              </a:ext>
            </a:extLst>
          </p:cNvPr>
          <p:cNvSpPr>
            <a:spLocks noGrp="1"/>
          </p:cNvSpPr>
          <p:nvPr>
            <p:ph type="ftr" sz="quarter" idx="2"/>
          </p:nvPr>
        </p:nvSpPr>
        <p:spPr>
          <a:xfrm>
            <a:off x="595155" y="6564229"/>
            <a:ext cx="5744717" cy="114527"/>
          </a:xfrm>
          <a:prstGeom prst="rect">
            <a:avLst/>
          </a:prstGeom>
        </p:spPr>
        <p:txBody>
          <a:bodyPr vert="horz" lIns="0" tIns="0" rIns="0" bIns="0" rtlCol="0" anchor="t" anchorCtr="0"/>
          <a:lstStyle>
            <a:lvl1pPr algn="l">
              <a:defRPr sz="800">
                <a:latin typeface="+mn-lt"/>
              </a:defRPr>
            </a:lvl1pPr>
          </a:lstStyle>
          <a:p>
            <a:endParaRPr lang="en-GB" sz="800">
              <a:latin typeface="나눔고딕" panose="020D0604000000000000" pitchFamily="50" charset="-127"/>
            </a:endParaRPr>
          </a:p>
        </p:txBody>
      </p:sp>
      <p:sp>
        <p:nvSpPr>
          <p:cNvPr id="13" name="Header Placeholder 12">
            <a:extLst>
              <a:ext uri="{FF2B5EF4-FFF2-40B4-BE49-F238E27FC236}">
                <a16:creationId xmlns:a16="http://schemas.microsoft.com/office/drawing/2014/main" id="{0225AF11-4B47-41F0-B130-3DC91DD63C44}"/>
              </a:ext>
            </a:extLst>
          </p:cNvPr>
          <p:cNvSpPr>
            <a:spLocks noGrp="1"/>
          </p:cNvSpPr>
          <p:nvPr>
            <p:ph type="hdr" sz="quarter"/>
          </p:nvPr>
        </p:nvSpPr>
        <p:spPr>
          <a:xfrm>
            <a:off x="595155" y="6427867"/>
            <a:ext cx="5744717" cy="114527"/>
          </a:xfrm>
          <a:prstGeom prst="rect">
            <a:avLst/>
          </a:prstGeom>
        </p:spPr>
        <p:txBody>
          <a:bodyPr vert="horz" lIns="0" tIns="0" rIns="0" bIns="0" rtlCol="0" anchor="t" anchorCtr="0"/>
          <a:lstStyle>
            <a:lvl1pPr algn="l">
              <a:defRPr sz="800">
                <a:latin typeface="+mn-lt"/>
              </a:defRPr>
            </a:lvl1pPr>
          </a:lstStyle>
          <a:p>
            <a:endParaRPr lang="en-GB" sz="800">
              <a:latin typeface="나눔고딕" panose="020D0604000000000000" pitchFamily="50" charset="-127"/>
            </a:endParaRPr>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Notes Placeholder 7">
            <a:extLst>
              <a:ext uri="{FF2B5EF4-FFF2-40B4-BE49-F238E27FC236}">
                <a16:creationId xmlns:a16="http://schemas.microsoft.com/office/drawing/2014/main" id="{ED603FBB-C012-44F8-8D4E-1E5BCC6355E2}"/>
              </a:ext>
            </a:extLst>
          </p:cNvPr>
          <p:cNvSpPr>
            <a:spLocks noGrp="1"/>
          </p:cNvSpPr>
          <p:nvPr>
            <p:ph type="body" sz="quarter" idx="3"/>
          </p:nvPr>
        </p:nvSpPr>
        <p:spPr>
          <a:xfrm>
            <a:off x="480000" y="3985685"/>
            <a:ext cx="8184000" cy="233320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Slide Image Placeholder 11">
            <a:extLst>
              <a:ext uri="{FF2B5EF4-FFF2-40B4-BE49-F238E27FC236}">
                <a16:creationId xmlns:a16="http://schemas.microsoft.com/office/drawing/2014/main" id="{CE09EA81-6923-4332-8C9E-30AE045AFB69}"/>
              </a:ext>
            </a:extLst>
          </p:cNvPr>
          <p:cNvSpPr>
            <a:spLocks noGrp="1" noRot="1" noChangeAspect="1"/>
          </p:cNvSpPr>
          <p:nvPr>
            <p:ph type="sldImg" idx="2"/>
          </p:nvPr>
        </p:nvSpPr>
        <p:spPr>
          <a:xfrm>
            <a:off x="2270125" y="1109663"/>
            <a:ext cx="4603750" cy="2589212"/>
          </a:xfrm>
          <a:prstGeom prst="rect">
            <a:avLst/>
          </a:prstGeom>
          <a:noFill/>
          <a:ln w="12700">
            <a:solidFill>
              <a:prstClr val="black"/>
            </a:solidFill>
          </a:ln>
        </p:spPr>
        <p:txBody>
          <a:bodyPr vert="horz" lIns="91440" tIns="45720" rIns="91440" bIns="45720" rtlCol="0" anchor="ctr"/>
          <a:lstStyle/>
          <a:p>
            <a:endParaRPr lang="en-GB"/>
          </a:p>
        </p:txBody>
      </p:sp>
      <p:sp>
        <p:nvSpPr>
          <p:cNvPr id="17" name="Date Placeholder 8">
            <a:extLst>
              <a:ext uri="{FF2B5EF4-FFF2-40B4-BE49-F238E27FC236}">
                <a16:creationId xmlns:a16="http://schemas.microsoft.com/office/drawing/2014/main" id="{8EBAC05E-8F24-4752-8343-003B6B511FCA}"/>
              </a:ext>
            </a:extLst>
          </p:cNvPr>
          <p:cNvSpPr>
            <a:spLocks noGrp="1"/>
          </p:cNvSpPr>
          <p:nvPr>
            <p:ph type="dt" idx="1"/>
          </p:nvPr>
        </p:nvSpPr>
        <p:spPr>
          <a:xfrm>
            <a:off x="6347381" y="6564229"/>
            <a:ext cx="2316620" cy="114527"/>
          </a:xfrm>
          <a:prstGeom prst="rect">
            <a:avLst/>
          </a:prstGeom>
        </p:spPr>
        <p:txBody>
          <a:bodyPr vert="horz" lIns="0" tIns="0" rIns="0" bIns="0" rtlCol="0" anchor="t" anchorCtr="0"/>
          <a:lstStyle>
            <a:lvl1pPr algn="r">
              <a:defRPr sz="800">
                <a:latin typeface="나눔고딕" panose="020D0604000000000000" pitchFamily="50" charset="-127"/>
              </a:defRPr>
            </a:lvl1pPr>
          </a:lstStyle>
          <a:p>
            <a:fld id="{681EF29B-F0DE-4A5D-971E-F0D2D074F34E}" type="datetime4">
              <a:rPr lang="en-GB" smtClean="0"/>
              <a:pPr/>
              <a:t>28 February 2024</a:t>
            </a:fld>
            <a:endParaRPr lang="en-GB"/>
          </a:p>
        </p:txBody>
      </p:sp>
      <p:sp>
        <p:nvSpPr>
          <p:cNvPr id="18" name="Slide Number Placeholder 9">
            <a:extLst>
              <a:ext uri="{FF2B5EF4-FFF2-40B4-BE49-F238E27FC236}">
                <a16:creationId xmlns:a16="http://schemas.microsoft.com/office/drawing/2014/main" id="{1D693BA3-BE27-457C-84EF-2CE89AE4DBD9}"/>
              </a:ext>
            </a:extLst>
          </p:cNvPr>
          <p:cNvSpPr>
            <a:spLocks noGrp="1"/>
          </p:cNvSpPr>
          <p:nvPr>
            <p:ph type="sldNum" sz="quarter" idx="5"/>
          </p:nvPr>
        </p:nvSpPr>
        <p:spPr>
          <a:xfrm>
            <a:off x="6347381" y="6427867"/>
            <a:ext cx="2316620" cy="114527"/>
          </a:xfrm>
          <a:prstGeom prst="rect">
            <a:avLst/>
          </a:prstGeom>
        </p:spPr>
        <p:txBody>
          <a:bodyPr vert="horz" lIns="0" tIns="0" rIns="0" bIns="0" rtlCol="0" anchor="t" anchorCtr="0"/>
          <a:lstStyle>
            <a:lvl1pPr algn="r">
              <a:defRPr sz="800">
                <a:latin typeface="나눔고딕" panose="020D0604000000000000" pitchFamily="50" charset="-127"/>
              </a:defRPr>
            </a:lvl1pPr>
          </a:lstStyle>
          <a:p>
            <a:fld id="{A16CFAD1-D197-4A88-B173-A6412E995EE5}" type="slidenum">
              <a:rPr lang="en-GB" smtClean="0"/>
              <a:pPr/>
              <a:t>‹#›</a:t>
            </a:fld>
            <a:endParaRPr lang="en-GB"/>
          </a:p>
        </p:txBody>
      </p:sp>
      <p:sp>
        <p:nvSpPr>
          <p:cNvPr id="19" name="Footer Placeholder 10">
            <a:extLst>
              <a:ext uri="{FF2B5EF4-FFF2-40B4-BE49-F238E27FC236}">
                <a16:creationId xmlns:a16="http://schemas.microsoft.com/office/drawing/2014/main" id="{F71DC945-9758-4703-A041-B00CC90596BD}"/>
              </a:ext>
            </a:extLst>
          </p:cNvPr>
          <p:cNvSpPr>
            <a:spLocks noGrp="1"/>
          </p:cNvSpPr>
          <p:nvPr>
            <p:ph type="ftr" sz="quarter" idx="4"/>
          </p:nvPr>
        </p:nvSpPr>
        <p:spPr>
          <a:xfrm>
            <a:off x="471541" y="6564229"/>
            <a:ext cx="5868331" cy="114527"/>
          </a:xfrm>
          <a:prstGeom prst="rect">
            <a:avLst/>
          </a:prstGeom>
        </p:spPr>
        <p:txBody>
          <a:bodyPr vert="horz" lIns="0" tIns="0" rIns="0" bIns="0" rtlCol="0" anchor="t" anchorCtr="0"/>
          <a:lstStyle>
            <a:lvl1pPr algn="l">
              <a:defRPr sz="800">
                <a:latin typeface="나눔고딕" panose="020D0604000000000000" pitchFamily="50" charset="-127"/>
              </a:defRPr>
            </a:lvl1pPr>
          </a:lstStyle>
          <a:p>
            <a:endParaRPr lang="en-GB"/>
          </a:p>
        </p:txBody>
      </p:sp>
      <p:sp>
        <p:nvSpPr>
          <p:cNvPr id="20" name="Header Placeholder 12">
            <a:extLst>
              <a:ext uri="{FF2B5EF4-FFF2-40B4-BE49-F238E27FC236}">
                <a16:creationId xmlns:a16="http://schemas.microsoft.com/office/drawing/2014/main" id="{9AA08409-7D69-4F6B-8F0E-3BF399AD47EE}"/>
              </a:ext>
            </a:extLst>
          </p:cNvPr>
          <p:cNvSpPr>
            <a:spLocks noGrp="1"/>
          </p:cNvSpPr>
          <p:nvPr>
            <p:ph type="hdr" sz="quarter"/>
          </p:nvPr>
        </p:nvSpPr>
        <p:spPr>
          <a:xfrm>
            <a:off x="471541" y="6427867"/>
            <a:ext cx="5868331" cy="114527"/>
          </a:xfrm>
          <a:prstGeom prst="rect">
            <a:avLst/>
          </a:prstGeom>
        </p:spPr>
        <p:txBody>
          <a:bodyPr vert="horz" lIns="0" tIns="0" rIns="0" bIns="0" rtlCol="0" anchor="t" anchorCtr="0"/>
          <a:lstStyle>
            <a:lvl1pPr algn="l">
              <a:defRPr sz="800">
                <a:latin typeface="나눔고딕" panose="020D0604000000000000" pitchFamily="50" charset="-127"/>
              </a:defRPr>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200" kern="1200">
        <a:solidFill>
          <a:schemeClr val="tx1"/>
        </a:solidFill>
        <a:latin typeface="나눔고딕" panose="020D0604000000000000" pitchFamily="50" charset="-127"/>
        <a:ea typeface="+mn-ea"/>
        <a:cs typeface="+mn-cs"/>
      </a:defRPr>
    </a:lvl1pPr>
    <a:lvl2pPr marL="180000" indent="0" algn="l" defTabSz="914400" rtl="0" eaLnBrk="1" latinLnBrk="0" hangingPunct="1">
      <a:buFont typeface="Arial" panose="020B0604020202020204" pitchFamily="34" charset="0"/>
      <a:buNone/>
      <a:defRPr sz="1200" kern="1200">
        <a:solidFill>
          <a:schemeClr val="tx1"/>
        </a:solidFill>
        <a:latin typeface="나눔고딕" panose="020D0604000000000000" pitchFamily="50" charset="-127"/>
        <a:ea typeface="+mn-ea"/>
        <a:cs typeface="+mn-cs"/>
      </a:defRPr>
    </a:lvl2pPr>
    <a:lvl3pPr marL="360000" indent="0" algn="l" defTabSz="914400" rtl="0" eaLnBrk="1" latinLnBrk="0" hangingPunct="1">
      <a:buFont typeface="Arial" panose="020B0604020202020204" pitchFamily="34" charset="0"/>
      <a:buNone/>
      <a:defRPr sz="1200" kern="1200">
        <a:solidFill>
          <a:schemeClr val="tx1"/>
        </a:solidFill>
        <a:latin typeface="나눔고딕" panose="020D0604000000000000" pitchFamily="50" charset="-127"/>
        <a:ea typeface="+mn-ea"/>
        <a:cs typeface="+mn-cs"/>
      </a:defRPr>
    </a:lvl3pPr>
    <a:lvl4pPr marL="540000" indent="0" algn="l" defTabSz="914400" rtl="0" eaLnBrk="1" latinLnBrk="0" hangingPunct="1">
      <a:buFont typeface="Arial" panose="020B0604020202020204" pitchFamily="34" charset="0"/>
      <a:buNone/>
      <a:defRPr sz="1200" kern="1200">
        <a:solidFill>
          <a:schemeClr val="tx1"/>
        </a:solidFill>
        <a:latin typeface="나눔고딕" panose="020D0604000000000000" pitchFamily="50" charset="-127"/>
        <a:ea typeface="+mn-ea"/>
        <a:cs typeface="+mn-cs"/>
      </a:defRPr>
    </a:lvl4pPr>
    <a:lvl5pPr marL="720000" indent="0" algn="l" defTabSz="914400" rtl="0" eaLnBrk="1" latinLnBrk="0" hangingPunct="1">
      <a:buFont typeface="Arial" panose="020B0604020202020204" pitchFamily="34" charset="0"/>
      <a:buNone/>
      <a:defRPr sz="1200" kern="1200">
        <a:solidFill>
          <a:schemeClr val="tx1"/>
        </a:solidFill>
        <a:latin typeface="나눔고딕" panose="020D0604000000000000" pitchFamily="50" charset="-12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43C78-42AE-AF05-119D-DDCEB0D058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C79036-D6DB-95BD-A5E8-A770779D8BC0}"/>
              </a:ext>
            </a:extLst>
          </p:cNvPr>
          <p:cNvSpPr>
            <a:spLocks noGrp="1" noRot="1" noChangeAspect="1"/>
          </p:cNvSpPr>
          <p:nvPr>
            <p:ph type="sldImg"/>
          </p:nvPr>
        </p:nvSpPr>
        <p:spPr>
          <a:xfrm>
            <a:off x="2270125" y="1109663"/>
            <a:ext cx="4603750" cy="2589212"/>
          </a:xfrm>
        </p:spPr>
      </p:sp>
      <p:sp>
        <p:nvSpPr>
          <p:cNvPr id="3" name="Notes Placeholder 2">
            <a:extLst>
              <a:ext uri="{FF2B5EF4-FFF2-40B4-BE49-F238E27FC236}">
                <a16:creationId xmlns:a16="http://schemas.microsoft.com/office/drawing/2014/main" id="{7379151A-CB09-832F-0B09-71908756AB61}"/>
              </a:ext>
            </a:extLst>
          </p:cNvPr>
          <p:cNvSpPr>
            <a:spLocks noGrp="1"/>
          </p:cNvSpPr>
          <p:nvPr>
            <p:ph type="body" idx="1"/>
          </p:nvPr>
        </p:nvSpPr>
        <p:spPr/>
        <p:txBody>
          <a:bodyPr/>
          <a:lstStyle/>
          <a:p>
            <a:pPr algn="l"/>
            <a:r>
              <a:rPr lang="ko-KR" altLang="en-US" b="0" i="0">
                <a:solidFill>
                  <a:srgbClr val="0D0D0D"/>
                </a:solidFill>
                <a:effectLst/>
                <a:latin typeface="Söhne"/>
              </a:rPr>
              <a:t>기존의 회의실 예약 시스템을 사용할 때</a:t>
            </a:r>
            <a:r>
              <a:rPr lang="en-US" altLang="ko-KR" b="0" i="0">
                <a:solidFill>
                  <a:srgbClr val="0D0D0D"/>
                </a:solidFill>
                <a:effectLst/>
                <a:latin typeface="Söhne"/>
              </a:rPr>
              <a:t>, </a:t>
            </a:r>
            <a:r>
              <a:rPr lang="ko-KR" altLang="en-US" b="0" i="0">
                <a:solidFill>
                  <a:srgbClr val="0D0D0D"/>
                </a:solidFill>
                <a:effectLst/>
                <a:latin typeface="Söhne"/>
              </a:rPr>
              <a:t>직원들은 종종 반복적이고 사소한 결정을 내려야 했습니다</a:t>
            </a:r>
            <a:r>
              <a:rPr lang="en-US" altLang="ko-KR" b="0" i="0">
                <a:solidFill>
                  <a:srgbClr val="0D0D0D"/>
                </a:solidFill>
                <a:effectLst/>
                <a:latin typeface="Söhne"/>
              </a:rPr>
              <a:t>. </a:t>
            </a:r>
          </a:p>
          <a:p>
            <a:pPr algn="l"/>
            <a:r>
              <a:rPr lang="ko-KR" altLang="en-US" b="0" i="0">
                <a:solidFill>
                  <a:srgbClr val="0D0D0D"/>
                </a:solidFill>
                <a:effectLst/>
                <a:latin typeface="Söhne"/>
              </a:rPr>
              <a:t>적절한 크기의 회의실을 찾고</a:t>
            </a:r>
            <a:r>
              <a:rPr lang="en-US" altLang="ko-KR" b="0" i="0">
                <a:solidFill>
                  <a:srgbClr val="0D0D0D"/>
                </a:solidFill>
                <a:effectLst/>
                <a:latin typeface="Söhne"/>
              </a:rPr>
              <a:t>, </a:t>
            </a:r>
            <a:r>
              <a:rPr lang="ko-KR" altLang="en-US" b="0" i="0">
                <a:solidFill>
                  <a:srgbClr val="0D0D0D"/>
                </a:solidFill>
                <a:effectLst/>
                <a:latin typeface="Söhne"/>
              </a:rPr>
              <a:t>사용 가능한 시간을 조정하며</a:t>
            </a:r>
            <a:r>
              <a:rPr lang="en-US" altLang="ko-KR" b="0" i="0">
                <a:solidFill>
                  <a:srgbClr val="0D0D0D"/>
                </a:solidFill>
                <a:effectLst/>
                <a:latin typeface="Söhne"/>
              </a:rPr>
              <a:t>, </a:t>
            </a:r>
            <a:r>
              <a:rPr lang="ko-KR" altLang="en-US" b="0" i="0">
                <a:solidFill>
                  <a:srgbClr val="0D0D0D"/>
                </a:solidFill>
                <a:effectLst/>
                <a:latin typeface="Söhne"/>
              </a:rPr>
              <a:t>필요한 경우 회의 장소를 다시 검색하는 등의 과정이 필요했죠</a:t>
            </a:r>
            <a:r>
              <a:rPr lang="en-US" altLang="ko-KR" b="0" i="0">
                <a:solidFill>
                  <a:srgbClr val="0D0D0D"/>
                </a:solidFill>
                <a:effectLst/>
                <a:latin typeface="Söhne"/>
              </a:rPr>
              <a:t>. </a:t>
            </a:r>
          </a:p>
          <a:p>
            <a:pPr algn="l"/>
            <a:r>
              <a:rPr lang="ko-KR" altLang="en-US" b="0" i="0">
                <a:solidFill>
                  <a:srgbClr val="0D0D0D"/>
                </a:solidFill>
                <a:effectLst/>
                <a:latin typeface="Söhne"/>
              </a:rPr>
              <a:t>이제 </a:t>
            </a:r>
            <a:r>
              <a:rPr lang="en-US" altLang="ko-KR" b="0" i="0">
                <a:solidFill>
                  <a:srgbClr val="0D0D0D"/>
                </a:solidFill>
                <a:effectLst/>
                <a:latin typeface="Söhne"/>
              </a:rPr>
              <a:t>Copilot</a:t>
            </a:r>
            <a:r>
              <a:rPr lang="ko-KR" altLang="en-US" b="0" i="0">
                <a:solidFill>
                  <a:srgbClr val="0D0D0D"/>
                </a:solidFill>
                <a:effectLst/>
                <a:latin typeface="Söhne"/>
              </a:rPr>
              <a:t>이 이러한 과정을 어떻게 간소화해주는지 살펴보겠습니다</a:t>
            </a:r>
            <a:r>
              <a:rPr lang="en-US" altLang="ko-KR" b="0" i="0">
                <a:solidFill>
                  <a:srgbClr val="0D0D0D"/>
                </a:solidFill>
                <a:effectLst/>
                <a:latin typeface="Söhne"/>
              </a:rPr>
              <a:t>. </a:t>
            </a:r>
          </a:p>
          <a:p>
            <a:pPr algn="l"/>
            <a:r>
              <a:rPr lang="ko-KR" altLang="en-US" b="0" i="0">
                <a:solidFill>
                  <a:srgbClr val="0D0D0D"/>
                </a:solidFill>
                <a:effectLst/>
                <a:latin typeface="Söhne"/>
              </a:rPr>
              <a:t>요청은 간단합니다</a:t>
            </a:r>
            <a:r>
              <a:rPr lang="en-US" altLang="ko-KR" b="0" i="0">
                <a:solidFill>
                  <a:srgbClr val="0D0D0D"/>
                </a:solidFill>
                <a:effectLst/>
                <a:latin typeface="Söhne"/>
              </a:rPr>
              <a:t>: '</a:t>
            </a:r>
            <a:r>
              <a:rPr lang="ko-KR" altLang="en-US" b="0" i="0">
                <a:solidFill>
                  <a:srgbClr val="0D0D0D"/>
                </a:solidFill>
                <a:effectLst/>
                <a:latin typeface="Söhne"/>
              </a:rPr>
              <a:t>내일 회의실 예약해줘</a:t>
            </a:r>
            <a:r>
              <a:rPr lang="en-US" altLang="ko-KR" b="0" i="0">
                <a:solidFill>
                  <a:srgbClr val="0D0D0D"/>
                </a:solidFill>
                <a:effectLst/>
                <a:latin typeface="Söhne"/>
              </a:rPr>
              <a:t>'. Copilot</a:t>
            </a:r>
            <a:r>
              <a:rPr lang="ko-KR" altLang="en-US" b="0" i="0">
                <a:solidFill>
                  <a:srgbClr val="0D0D0D"/>
                </a:solidFill>
                <a:effectLst/>
                <a:latin typeface="Söhne"/>
              </a:rPr>
              <a:t>은 사용자의 예약 패턴을 분석하여 신속하게 적절한 회의실을 추천해줍니다</a:t>
            </a:r>
            <a:r>
              <a:rPr lang="en-US" altLang="ko-KR" b="0" i="0">
                <a:solidFill>
                  <a:srgbClr val="0D0D0D"/>
                </a:solidFill>
                <a:effectLst/>
                <a:latin typeface="Söhne"/>
              </a:rPr>
              <a:t>. </a:t>
            </a:r>
          </a:p>
          <a:p>
            <a:pPr algn="l"/>
            <a:r>
              <a:rPr lang="ko-KR" altLang="en-US" b="0" i="0">
                <a:solidFill>
                  <a:srgbClr val="0D0D0D"/>
                </a:solidFill>
                <a:effectLst/>
                <a:latin typeface="Söhne"/>
              </a:rPr>
              <a:t>이는 매우 개인화된 서비스입니다</a:t>
            </a:r>
            <a:r>
              <a:rPr lang="en-US" altLang="ko-KR" b="0" i="0">
                <a:solidFill>
                  <a:srgbClr val="0D0D0D"/>
                </a:solidFill>
                <a:effectLst/>
                <a:latin typeface="Söhne"/>
              </a:rPr>
              <a:t>. '</a:t>
            </a:r>
            <a:r>
              <a:rPr lang="ko-KR" altLang="en-US" b="0" i="0">
                <a:solidFill>
                  <a:srgbClr val="0D0D0D"/>
                </a:solidFill>
                <a:effectLst/>
                <a:latin typeface="Söhne"/>
              </a:rPr>
              <a:t>오늘 회의 취소됐어</a:t>
            </a:r>
            <a:r>
              <a:rPr lang="en-US" altLang="ko-KR" b="0" i="0">
                <a:solidFill>
                  <a:srgbClr val="0D0D0D"/>
                </a:solidFill>
                <a:effectLst/>
                <a:latin typeface="Söhne"/>
              </a:rPr>
              <a:t>'</a:t>
            </a:r>
            <a:r>
              <a:rPr lang="ko-KR" altLang="en-US" b="0" i="0">
                <a:solidFill>
                  <a:srgbClr val="0D0D0D"/>
                </a:solidFill>
                <a:effectLst/>
                <a:latin typeface="Söhne"/>
              </a:rPr>
              <a:t>라고 말하면</a:t>
            </a:r>
            <a:r>
              <a:rPr lang="en-US" altLang="ko-KR" b="0" i="0">
                <a:solidFill>
                  <a:srgbClr val="0D0D0D"/>
                </a:solidFill>
                <a:effectLst/>
                <a:latin typeface="Söhne"/>
              </a:rPr>
              <a:t>, Copilot</a:t>
            </a:r>
            <a:r>
              <a:rPr lang="ko-KR" altLang="en-US" b="0" i="0">
                <a:solidFill>
                  <a:srgbClr val="0D0D0D"/>
                </a:solidFill>
                <a:effectLst/>
                <a:latin typeface="Söhne"/>
              </a:rPr>
              <a:t>은 맥락을 이해하고 회의실 예약을 취소하는 것을 제안합니다</a:t>
            </a:r>
            <a:r>
              <a:rPr lang="en-US" altLang="ko-KR" b="0" i="0">
                <a:solidFill>
                  <a:srgbClr val="0D0D0D"/>
                </a:solidFill>
                <a:effectLst/>
                <a:latin typeface="Söhne"/>
              </a:rPr>
              <a:t>.</a:t>
            </a:r>
          </a:p>
          <a:p>
            <a:pPr algn="l"/>
            <a:r>
              <a:rPr lang="ko-KR" altLang="en-US" b="0" i="0">
                <a:solidFill>
                  <a:srgbClr val="0D0D0D"/>
                </a:solidFill>
                <a:effectLst/>
                <a:latin typeface="Söhne"/>
              </a:rPr>
              <a:t>이처럼</a:t>
            </a:r>
            <a:r>
              <a:rPr lang="en-US" altLang="ko-KR" b="0" i="0">
                <a:solidFill>
                  <a:srgbClr val="0D0D0D"/>
                </a:solidFill>
                <a:effectLst/>
                <a:latin typeface="Söhne"/>
              </a:rPr>
              <a:t>, </a:t>
            </a:r>
            <a:r>
              <a:rPr lang="ko-KR" altLang="en-US" b="0" i="0">
                <a:solidFill>
                  <a:srgbClr val="0D0D0D"/>
                </a:solidFill>
                <a:effectLst/>
                <a:latin typeface="Söhne"/>
              </a:rPr>
              <a:t>기존에 순차적으로 진행되던 예약 관련 업무가 </a:t>
            </a:r>
            <a:r>
              <a:rPr lang="en-US" altLang="ko-KR" b="0" i="0">
                <a:solidFill>
                  <a:srgbClr val="0D0D0D"/>
                </a:solidFill>
                <a:effectLst/>
                <a:latin typeface="Söhne"/>
              </a:rPr>
              <a:t>Copilot</a:t>
            </a:r>
            <a:r>
              <a:rPr lang="ko-KR" altLang="en-US" b="0" i="0">
                <a:solidFill>
                  <a:srgbClr val="0D0D0D"/>
                </a:solidFill>
                <a:effectLst/>
                <a:latin typeface="Söhne"/>
              </a:rPr>
              <a:t>을 통해 </a:t>
            </a:r>
            <a:r>
              <a:rPr lang="en-US" altLang="ko-KR" b="0" i="0">
                <a:solidFill>
                  <a:srgbClr val="0D0D0D"/>
                </a:solidFill>
                <a:effectLst/>
                <a:latin typeface="Söhne"/>
              </a:rPr>
              <a:t>'</a:t>
            </a:r>
            <a:r>
              <a:rPr lang="ko-KR" altLang="en-US" b="0" i="0" err="1">
                <a:solidFill>
                  <a:srgbClr val="0D0D0D"/>
                </a:solidFill>
                <a:effectLst/>
                <a:latin typeface="Söhne"/>
              </a:rPr>
              <a:t>원샷</a:t>
            </a:r>
            <a:r>
              <a:rPr lang="ko-KR" altLang="en-US" b="0" i="0">
                <a:solidFill>
                  <a:srgbClr val="0D0D0D"/>
                </a:solidFill>
                <a:effectLst/>
                <a:latin typeface="Söhne"/>
              </a:rPr>
              <a:t> 추천 방식</a:t>
            </a:r>
            <a:r>
              <a:rPr lang="en-US" altLang="ko-KR" b="0" i="0">
                <a:solidFill>
                  <a:srgbClr val="0D0D0D"/>
                </a:solidFill>
                <a:effectLst/>
                <a:latin typeface="Söhne"/>
              </a:rPr>
              <a:t>'</a:t>
            </a:r>
            <a:r>
              <a:rPr lang="ko-KR" altLang="en-US" b="0" i="0">
                <a:solidFill>
                  <a:srgbClr val="0D0D0D"/>
                </a:solidFill>
                <a:effectLst/>
                <a:latin typeface="Söhne"/>
              </a:rPr>
              <a:t>으로 전환되어 업무 처리 시간이 최대 </a:t>
            </a:r>
            <a:r>
              <a:rPr lang="en-US" altLang="ko-KR" b="0" i="0">
                <a:solidFill>
                  <a:srgbClr val="0D0D0D"/>
                </a:solidFill>
                <a:effectLst/>
                <a:latin typeface="Söhne"/>
              </a:rPr>
              <a:t>75%</a:t>
            </a:r>
            <a:r>
              <a:rPr lang="ko-KR" altLang="en-US" b="0" i="0">
                <a:solidFill>
                  <a:srgbClr val="0D0D0D"/>
                </a:solidFill>
                <a:effectLst/>
                <a:latin typeface="Söhne"/>
              </a:rPr>
              <a:t>까지 단축될 수 있습니다</a:t>
            </a:r>
            <a:r>
              <a:rPr lang="en-US" altLang="ko-KR" b="0" i="0">
                <a:solidFill>
                  <a:srgbClr val="0D0D0D"/>
                </a:solidFill>
                <a:effectLst/>
                <a:latin typeface="Söhne"/>
              </a:rPr>
              <a:t>. </a:t>
            </a:r>
          </a:p>
          <a:p>
            <a:pPr algn="l"/>
            <a:r>
              <a:rPr lang="ko-KR" altLang="en-US" b="0" i="0">
                <a:solidFill>
                  <a:srgbClr val="0D0D0D"/>
                </a:solidFill>
                <a:effectLst/>
                <a:latin typeface="Söhne"/>
              </a:rPr>
              <a:t>이제 실제 데모를 통해 </a:t>
            </a:r>
            <a:r>
              <a:rPr lang="en-US" altLang="ko-KR" b="0" i="0">
                <a:solidFill>
                  <a:srgbClr val="0D0D0D"/>
                </a:solidFill>
                <a:effectLst/>
                <a:latin typeface="Söhne"/>
              </a:rPr>
              <a:t>Copilot</a:t>
            </a:r>
            <a:r>
              <a:rPr lang="ko-KR" altLang="en-US" b="0" i="0">
                <a:solidFill>
                  <a:srgbClr val="0D0D0D"/>
                </a:solidFill>
                <a:effectLst/>
                <a:latin typeface="Söhne"/>
              </a:rPr>
              <a:t>의 이러한 기능을 직접 체험해 보시겠습니다</a:t>
            </a:r>
            <a:r>
              <a:rPr lang="en-US" altLang="ko-KR" b="0" i="0">
                <a:solidFill>
                  <a:srgbClr val="0D0D0D"/>
                </a:solidFill>
                <a:effectLst/>
                <a:latin typeface="Söhne"/>
              </a:rPr>
              <a:t>.</a:t>
            </a:r>
          </a:p>
        </p:txBody>
      </p:sp>
      <p:sp>
        <p:nvSpPr>
          <p:cNvPr id="4" name="Slide Number Placeholder 3">
            <a:extLst>
              <a:ext uri="{FF2B5EF4-FFF2-40B4-BE49-F238E27FC236}">
                <a16:creationId xmlns:a16="http://schemas.microsoft.com/office/drawing/2014/main" id="{DC9445D5-0D92-B447-EB95-E36B897A7CD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800" b="0" i="0" u="none" strike="noStrike" kern="1200" cap="none" spc="0" normalizeH="0" baseline="0" noProof="0" smtClean="0">
                <a:ln>
                  <a:noFill/>
                </a:ln>
                <a:solidFill>
                  <a:srgbClr val="000000"/>
                </a:solidFill>
                <a:effectLst/>
                <a:uLnTx/>
                <a:uFillTx/>
                <a:latin typeface="나눔고딕" panose="020D0604000000000000" pitchFamily="50" charset="-12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800" b="0" i="0" u="none" strike="noStrike" kern="1200" cap="none" spc="0" normalizeH="0" baseline="0" noProof="0">
              <a:ln>
                <a:noFill/>
              </a:ln>
              <a:solidFill>
                <a:srgbClr val="000000"/>
              </a:solidFill>
              <a:effectLst/>
              <a:uLnTx/>
              <a:uFillTx/>
              <a:latin typeface="나눔고딕" panose="020D0604000000000000" pitchFamily="50" charset="-127"/>
              <a:ea typeface="+mn-ea"/>
              <a:cs typeface="+mn-cs"/>
            </a:endParaRPr>
          </a:p>
        </p:txBody>
      </p:sp>
    </p:spTree>
    <p:extLst>
      <p:ext uri="{BB962C8B-B14F-4D97-AF65-F5344CB8AC3E}">
        <p14:creationId xmlns:p14="http://schemas.microsoft.com/office/powerpoint/2010/main" val="209261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0461C-BDF8-77BD-499B-65B3814CD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1FBC9-987F-02FF-696B-F43B2FFC38F5}"/>
              </a:ext>
            </a:extLst>
          </p:cNvPr>
          <p:cNvSpPr>
            <a:spLocks noGrp="1" noRot="1" noChangeAspect="1"/>
          </p:cNvSpPr>
          <p:nvPr>
            <p:ph type="sldImg"/>
          </p:nvPr>
        </p:nvSpPr>
        <p:spPr>
          <a:xfrm>
            <a:off x="2270125" y="1109663"/>
            <a:ext cx="4603750" cy="2589212"/>
          </a:xfrm>
        </p:spPr>
      </p:sp>
      <p:sp>
        <p:nvSpPr>
          <p:cNvPr id="3" name="Notes Placeholder 2">
            <a:extLst>
              <a:ext uri="{FF2B5EF4-FFF2-40B4-BE49-F238E27FC236}">
                <a16:creationId xmlns:a16="http://schemas.microsoft.com/office/drawing/2014/main" id="{A64EE44E-516B-AA28-7B61-729EF3F83483}"/>
              </a:ext>
            </a:extLst>
          </p:cNvPr>
          <p:cNvSpPr>
            <a:spLocks noGrp="1"/>
          </p:cNvSpPr>
          <p:nvPr>
            <p:ph type="body" idx="1"/>
          </p:nvPr>
        </p:nvSpPr>
        <p:spPr/>
        <p:txBody>
          <a:bodyPr/>
          <a:lstStyle/>
          <a:p>
            <a:r>
              <a:rPr lang="ko-KR" altLang="en-US" b="0" i="0">
                <a:solidFill>
                  <a:srgbClr val="0D0D0D"/>
                </a:solidFill>
                <a:effectLst/>
                <a:latin typeface="Söhne"/>
              </a:rPr>
              <a:t>다음으로</a:t>
            </a:r>
            <a:r>
              <a:rPr lang="en-US" altLang="ko-KR" b="0" i="0">
                <a:solidFill>
                  <a:srgbClr val="0D0D0D"/>
                </a:solidFill>
                <a:effectLst/>
                <a:latin typeface="Söhne"/>
              </a:rPr>
              <a:t>, </a:t>
            </a:r>
            <a:r>
              <a:rPr lang="ko-KR" altLang="en-US" b="0" i="0">
                <a:solidFill>
                  <a:srgbClr val="0D0D0D"/>
                </a:solidFill>
                <a:effectLst/>
                <a:latin typeface="Söhne"/>
              </a:rPr>
              <a:t>생성형 </a:t>
            </a:r>
            <a:r>
              <a:rPr lang="en-US" altLang="ko-KR" b="0" i="0">
                <a:solidFill>
                  <a:srgbClr val="0D0D0D"/>
                </a:solidFill>
                <a:effectLst/>
                <a:latin typeface="Söhne"/>
              </a:rPr>
              <a:t>AI</a:t>
            </a:r>
            <a:r>
              <a:rPr lang="ko-KR" altLang="en-US" b="0" i="0">
                <a:solidFill>
                  <a:srgbClr val="0D0D0D"/>
                </a:solidFill>
                <a:effectLst/>
                <a:latin typeface="Söhne"/>
              </a:rPr>
              <a:t>의 내장 기능을 활용한 간편한 정보 검색 기능을 살펴보겠습니다</a:t>
            </a:r>
            <a:r>
              <a:rPr lang="en-US" altLang="ko-KR" b="0" i="0">
                <a:solidFill>
                  <a:srgbClr val="0D0D0D"/>
                </a:solidFill>
                <a:effectLst/>
                <a:latin typeface="Söhne"/>
              </a:rPr>
              <a:t>. </a:t>
            </a:r>
          </a:p>
          <a:p>
            <a:r>
              <a:rPr lang="ko-KR" altLang="en-US" b="0" i="0">
                <a:solidFill>
                  <a:srgbClr val="0D0D0D"/>
                </a:solidFill>
                <a:effectLst/>
                <a:latin typeface="Söhne"/>
              </a:rPr>
              <a:t>이를 위해 </a:t>
            </a:r>
            <a:r>
              <a:rPr lang="en-US" altLang="ko-KR" b="0" i="0">
                <a:solidFill>
                  <a:srgbClr val="0D0D0D"/>
                </a:solidFill>
                <a:effectLst/>
                <a:latin typeface="Söhne"/>
              </a:rPr>
              <a:t>Microsoft Copilot </a:t>
            </a:r>
            <a:r>
              <a:rPr lang="ko-KR" altLang="en-US" b="0" i="0">
                <a:solidFill>
                  <a:srgbClr val="0D0D0D"/>
                </a:solidFill>
                <a:effectLst/>
                <a:latin typeface="Söhne"/>
              </a:rPr>
              <a:t>서비스의 개발 도구인 </a:t>
            </a:r>
            <a:r>
              <a:rPr lang="en-US" altLang="ko-KR" b="0" i="0">
                <a:solidFill>
                  <a:srgbClr val="0D0D0D"/>
                </a:solidFill>
                <a:effectLst/>
                <a:latin typeface="Söhne"/>
              </a:rPr>
              <a:t>Copilot Studio</a:t>
            </a:r>
            <a:r>
              <a:rPr lang="ko-KR" altLang="en-US" b="0" i="0">
                <a:solidFill>
                  <a:srgbClr val="0D0D0D"/>
                </a:solidFill>
                <a:effectLst/>
                <a:latin typeface="Söhne"/>
              </a:rPr>
              <a:t>를 사용할 예정입니다</a:t>
            </a:r>
            <a:r>
              <a:rPr lang="en-US" altLang="ko-KR" b="0" i="0">
                <a:solidFill>
                  <a:srgbClr val="0D0D0D"/>
                </a:solidFill>
                <a:effectLst/>
                <a:latin typeface="Söhne"/>
              </a:rPr>
              <a:t>. </a:t>
            </a:r>
          </a:p>
          <a:p>
            <a:r>
              <a:rPr lang="ko-KR" altLang="en-US" b="0" i="0">
                <a:solidFill>
                  <a:srgbClr val="0D0D0D"/>
                </a:solidFill>
                <a:effectLst/>
                <a:latin typeface="Söhne"/>
              </a:rPr>
              <a:t>이전 세션에서는 전사적인 환경에서의 문서 검색 </a:t>
            </a:r>
            <a:r>
              <a:rPr lang="en-US" altLang="ko-KR" b="0" i="0">
                <a:solidFill>
                  <a:srgbClr val="0D0D0D"/>
                </a:solidFill>
                <a:effectLst/>
                <a:latin typeface="Söhne"/>
              </a:rPr>
              <a:t>GPT </a:t>
            </a:r>
            <a:r>
              <a:rPr lang="ko-KR" altLang="en-US" b="0" i="0">
                <a:solidFill>
                  <a:srgbClr val="0D0D0D"/>
                </a:solidFill>
                <a:effectLst/>
                <a:latin typeface="Söhne"/>
              </a:rPr>
              <a:t>제품을 </a:t>
            </a:r>
            <a:r>
              <a:rPr lang="ko-KR" altLang="en-US" b="0" i="0" err="1">
                <a:solidFill>
                  <a:srgbClr val="0D0D0D"/>
                </a:solidFill>
                <a:effectLst/>
                <a:latin typeface="Söhne"/>
              </a:rPr>
              <a:t>소개드렸습니다만</a:t>
            </a:r>
            <a:r>
              <a:rPr lang="en-US" altLang="ko-KR" b="0" i="0">
                <a:solidFill>
                  <a:srgbClr val="0D0D0D"/>
                </a:solidFill>
                <a:effectLst/>
                <a:latin typeface="Söhne"/>
              </a:rPr>
              <a:t>, </a:t>
            </a:r>
          </a:p>
          <a:p>
            <a:r>
              <a:rPr lang="ko-KR" altLang="en-US" b="0" i="0">
                <a:solidFill>
                  <a:srgbClr val="0D0D0D"/>
                </a:solidFill>
                <a:effectLst/>
                <a:latin typeface="Söhne"/>
              </a:rPr>
              <a:t>이번에는 좀 더 가볍게 적용 가능한 업무 환경에서의 생성형 </a:t>
            </a:r>
            <a:r>
              <a:rPr lang="en-US" altLang="ko-KR" b="0" i="0">
                <a:solidFill>
                  <a:srgbClr val="0D0D0D"/>
                </a:solidFill>
                <a:effectLst/>
                <a:latin typeface="Söhne"/>
              </a:rPr>
              <a:t>AI </a:t>
            </a:r>
            <a:r>
              <a:rPr lang="ko-KR" altLang="en-US" b="0" i="0">
                <a:solidFill>
                  <a:srgbClr val="0D0D0D"/>
                </a:solidFill>
                <a:effectLst/>
                <a:latin typeface="Söhne"/>
              </a:rPr>
              <a:t>내장 기능을 통한 결과를 살펴볼 것입니다</a:t>
            </a:r>
            <a:r>
              <a:rPr lang="en-US" altLang="ko-KR" b="0" i="0">
                <a:solidFill>
                  <a:srgbClr val="0D0D0D"/>
                </a:solidFill>
                <a:effectLst/>
                <a:latin typeface="Söhne"/>
              </a:rPr>
              <a:t>. </a:t>
            </a:r>
          </a:p>
          <a:p>
            <a:r>
              <a:rPr lang="ko-KR" altLang="en-US" b="0" i="0">
                <a:solidFill>
                  <a:srgbClr val="0D0D0D"/>
                </a:solidFill>
                <a:effectLst/>
                <a:latin typeface="Söhne"/>
              </a:rPr>
              <a:t>이 기능을 통해 문서에 대한 </a:t>
            </a:r>
            <a:r>
              <a:rPr lang="ko-KR" altLang="en-US" b="0" i="0" err="1">
                <a:solidFill>
                  <a:srgbClr val="0D0D0D"/>
                </a:solidFill>
                <a:effectLst/>
                <a:latin typeface="Söhne"/>
              </a:rPr>
              <a:t>질의응답뿐만</a:t>
            </a:r>
            <a:r>
              <a:rPr lang="ko-KR" altLang="en-US" b="0" i="0">
                <a:solidFill>
                  <a:srgbClr val="0D0D0D"/>
                </a:solidFill>
                <a:effectLst/>
                <a:latin typeface="Söhne"/>
              </a:rPr>
              <a:t> 아니라</a:t>
            </a:r>
            <a:r>
              <a:rPr lang="en-US" altLang="ko-KR" b="0" i="0">
                <a:solidFill>
                  <a:srgbClr val="0D0D0D"/>
                </a:solidFill>
                <a:effectLst/>
                <a:latin typeface="Söhne"/>
              </a:rPr>
              <a:t>, </a:t>
            </a:r>
            <a:r>
              <a:rPr lang="ko-KR" altLang="en-US" b="0" i="0">
                <a:solidFill>
                  <a:srgbClr val="0D0D0D"/>
                </a:solidFill>
                <a:effectLst/>
                <a:latin typeface="Söhne"/>
              </a:rPr>
              <a:t>지정된 웹사이트와 포털에서의 검색 결과도 한눈에 확인할 수 있음을 보여드리겠습니다</a:t>
            </a:r>
            <a:endParaRPr lang="en-US" altLang="ko-KR"/>
          </a:p>
        </p:txBody>
      </p:sp>
      <p:sp>
        <p:nvSpPr>
          <p:cNvPr id="4" name="Slide Number Placeholder 3">
            <a:extLst>
              <a:ext uri="{FF2B5EF4-FFF2-40B4-BE49-F238E27FC236}">
                <a16:creationId xmlns:a16="http://schemas.microsoft.com/office/drawing/2014/main" id="{B4C19FF5-A79E-95D0-25B9-09B04B2209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800" b="0" i="0" u="none" strike="noStrike" kern="1200" cap="none" spc="0" normalizeH="0" baseline="0" noProof="0" smtClean="0">
                <a:ln>
                  <a:noFill/>
                </a:ln>
                <a:solidFill>
                  <a:srgbClr val="000000"/>
                </a:solidFill>
                <a:effectLst/>
                <a:uLnTx/>
                <a:uFillTx/>
                <a:latin typeface="나눔고딕" panose="020D0604000000000000" pitchFamily="50" charset="-12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800" b="0" i="0" u="none" strike="noStrike" kern="1200" cap="none" spc="0" normalizeH="0" baseline="0" noProof="0">
              <a:ln>
                <a:noFill/>
              </a:ln>
              <a:solidFill>
                <a:srgbClr val="000000"/>
              </a:solidFill>
              <a:effectLst/>
              <a:uLnTx/>
              <a:uFillTx/>
              <a:latin typeface="나눔고딕" panose="020D0604000000000000" pitchFamily="50" charset="-127"/>
              <a:ea typeface="+mn-ea"/>
              <a:cs typeface="+mn-cs"/>
            </a:endParaRPr>
          </a:p>
        </p:txBody>
      </p:sp>
    </p:spTree>
    <p:extLst>
      <p:ext uri="{BB962C8B-B14F-4D97-AF65-F5344CB8AC3E}">
        <p14:creationId xmlns:p14="http://schemas.microsoft.com/office/powerpoint/2010/main" val="295629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465B3-9004-F4DE-6994-06543B832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62DD65-088F-1271-D5D4-4AD68C2AB9A0}"/>
              </a:ext>
            </a:extLst>
          </p:cNvPr>
          <p:cNvSpPr>
            <a:spLocks noGrp="1" noRot="1" noChangeAspect="1"/>
          </p:cNvSpPr>
          <p:nvPr>
            <p:ph type="sldImg"/>
          </p:nvPr>
        </p:nvSpPr>
        <p:spPr>
          <a:xfrm>
            <a:off x="2270125" y="1109663"/>
            <a:ext cx="4603750" cy="2589212"/>
          </a:xfrm>
        </p:spPr>
      </p:sp>
      <p:sp>
        <p:nvSpPr>
          <p:cNvPr id="3" name="Notes Placeholder 2">
            <a:extLst>
              <a:ext uri="{FF2B5EF4-FFF2-40B4-BE49-F238E27FC236}">
                <a16:creationId xmlns:a16="http://schemas.microsoft.com/office/drawing/2014/main" id="{5450F41A-9795-B5B4-0A31-F9ED415C541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ko-KR" altLang="en-US" b="0" i="0" dirty="0">
                <a:solidFill>
                  <a:srgbClr val="0D0D0D"/>
                </a:solidFill>
                <a:effectLst/>
                <a:latin typeface="Söhne"/>
              </a:rPr>
              <a:t>다음으로 소개할 사례는 송장 처리를 돕는 </a:t>
            </a:r>
            <a:r>
              <a:rPr lang="en-US" altLang="ko-KR" b="0" i="0" dirty="0">
                <a:solidFill>
                  <a:srgbClr val="0D0D0D"/>
                </a:solidFill>
                <a:effectLst/>
                <a:latin typeface="Söhne"/>
              </a:rPr>
              <a:t>Copilot</a:t>
            </a:r>
            <a:r>
              <a:rPr lang="ko-KR" altLang="en-US" b="0" i="0" dirty="0">
                <a:solidFill>
                  <a:srgbClr val="0D0D0D"/>
                </a:solidFill>
                <a:effectLst/>
                <a:latin typeface="Söhne"/>
              </a:rPr>
              <a:t>입니다</a:t>
            </a:r>
            <a:r>
              <a:rPr lang="en-US" altLang="ko-KR" b="0" i="0" dirty="0">
                <a:solidFill>
                  <a:srgbClr val="0D0D0D"/>
                </a:solidFill>
                <a:effectLst/>
                <a:latin typeface="Söhne"/>
              </a:rPr>
              <a:t>. </a:t>
            </a:r>
            <a:r>
              <a:rPr lang="ko-KR" altLang="en-US" b="0" i="0" dirty="0">
                <a:solidFill>
                  <a:srgbClr val="0D0D0D"/>
                </a:solidFill>
                <a:effectLst/>
                <a:latin typeface="Söhne"/>
              </a:rPr>
              <a:t>일반적으로 송장은 </a:t>
            </a:r>
            <a:r>
              <a:rPr lang="en-US" altLang="ko-KR" b="0" i="0" dirty="0">
                <a:solidFill>
                  <a:srgbClr val="0D0D0D"/>
                </a:solidFill>
                <a:effectLst/>
                <a:latin typeface="Söhne"/>
              </a:rPr>
              <a:t>PDF </a:t>
            </a:r>
            <a:r>
              <a:rPr lang="ko-KR" altLang="en-US" b="0" i="0" dirty="0">
                <a:solidFill>
                  <a:srgbClr val="0D0D0D"/>
                </a:solidFill>
                <a:effectLst/>
                <a:latin typeface="Söhne"/>
              </a:rPr>
              <a:t>문서 형태로 이메일에 첨부되어 발송됩니다</a:t>
            </a:r>
            <a:r>
              <a:rPr lang="en-US" altLang="ko-KR" b="0" i="0" dirty="0">
                <a:solidFill>
                  <a:srgbClr val="0D0D0D"/>
                </a:solidFill>
                <a:effectLst/>
                <a:latin typeface="Söhne"/>
              </a:rPr>
              <a:t>. </a:t>
            </a:r>
          </a:p>
          <a:p>
            <a:pPr algn="l"/>
            <a:r>
              <a:rPr lang="ko-KR" altLang="en-US" b="0" i="0" dirty="0">
                <a:solidFill>
                  <a:srgbClr val="0D0D0D"/>
                </a:solidFill>
                <a:effectLst/>
                <a:latin typeface="Söhne"/>
              </a:rPr>
              <a:t>좌측은 메일의 첨부된 </a:t>
            </a:r>
            <a:r>
              <a:rPr lang="en-US" altLang="ko-KR" b="0" i="0" dirty="0">
                <a:solidFill>
                  <a:srgbClr val="0D0D0D"/>
                </a:solidFill>
                <a:effectLst/>
                <a:latin typeface="Söhne"/>
              </a:rPr>
              <a:t>Invoice PDF </a:t>
            </a:r>
            <a:r>
              <a:rPr lang="ko-KR" altLang="en-US" b="0" i="0" dirty="0">
                <a:solidFill>
                  <a:srgbClr val="0D0D0D"/>
                </a:solidFill>
                <a:effectLst/>
                <a:latin typeface="Söhne"/>
              </a:rPr>
              <a:t>문서 내용입니다</a:t>
            </a:r>
            <a:r>
              <a:rPr lang="en-US" altLang="ko-KR" b="0" i="0" dirty="0">
                <a:solidFill>
                  <a:srgbClr val="0D0D0D"/>
                </a:solidFill>
                <a:effectLst/>
                <a:latin typeface="Söhne"/>
              </a:rPr>
              <a:t>. </a:t>
            </a:r>
          </a:p>
          <a:p>
            <a:pPr algn="l"/>
            <a:r>
              <a:rPr lang="ko-KR" altLang="en-US" b="0" i="0" dirty="0">
                <a:solidFill>
                  <a:srgbClr val="0D0D0D"/>
                </a:solidFill>
                <a:effectLst/>
                <a:latin typeface="Söhne"/>
              </a:rPr>
              <a:t>우측은 협력사 담당자가 보낸 메일로 보시면 될 것 같습니다</a:t>
            </a:r>
            <a:r>
              <a:rPr lang="en-US" altLang="ko-KR" b="0" i="0" dirty="0">
                <a:solidFill>
                  <a:srgbClr val="0D0D0D"/>
                </a:solidFill>
                <a:effectLst/>
                <a:latin typeface="Söhne"/>
              </a:rPr>
              <a:t>. </a:t>
            </a:r>
            <a:r>
              <a:rPr lang="ko-KR" altLang="en-US" b="0" i="0" dirty="0">
                <a:solidFill>
                  <a:srgbClr val="0D0D0D"/>
                </a:solidFill>
                <a:effectLst/>
                <a:latin typeface="Söhne"/>
              </a:rPr>
              <a:t>아직 한국어 버전에 대한 요약서비스가 출시되지 않아</a:t>
            </a:r>
            <a:r>
              <a:rPr lang="en-US" altLang="ko-KR" b="0" i="0" dirty="0">
                <a:solidFill>
                  <a:srgbClr val="0D0D0D"/>
                </a:solidFill>
                <a:effectLst/>
                <a:latin typeface="Söhne"/>
              </a:rPr>
              <a:t>, </a:t>
            </a:r>
            <a:r>
              <a:rPr lang="ko-KR" altLang="en-US" b="0" i="0" dirty="0">
                <a:solidFill>
                  <a:srgbClr val="0D0D0D"/>
                </a:solidFill>
                <a:effectLst/>
                <a:latin typeface="Söhne"/>
              </a:rPr>
              <a:t>영어형식으로 테스트를 진행했습니다</a:t>
            </a:r>
            <a:r>
              <a:rPr lang="en-US" altLang="ko-KR" b="0" i="0" dirty="0">
                <a:solidFill>
                  <a:srgbClr val="0D0D0D"/>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ko-KR" b="0" i="0" dirty="0">
              <a:solidFill>
                <a:srgbClr val="0D0D0D"/>
              </a:solidFill>
              <a:effectLst/>
              <a:latin typeface="Söhne"/>
            </a:endParaRPr>
          </a:p>
          <a:p>
            <a:pPr algn="l"/>
            <a:r>
              <a:rPr lang="ko-KR" altLang="en-US" b="0" i="0" dirty="0">
                <a:solidFill>
                  <a:srgbClr val="0D0D0D"/>
                </a:solidFill>
                <a:effectLst/>
                <a:latin typeface="Söhne"/>
              </a:rPr>
              <a:t>담당자는 이러한 메일을 열고</a:t>
            </a:r>
            <a:r>
              <a:rPr lang="en-US" altLang="ko-KR" b="0" i="0" dirty="0">
                <a:solidFill>
                  <a:srgbClr val="0D0D0D"/>
                </a:solidFill>
                <a:effectLst/>
                <a:latin typeface="Söhne"/>
              </a:rPr>
              <a:t>, </a:t>
            </a:r>
            <a:r>
              <a:rPr lang="ko-KR" altLang="en-US" b="0" i="0" dirty="0">
                <a:solidFill>
                  <a:srgbClr val="0D0D0D"/>
                </a:solidFill>
                <a:effectLst/>
                <a:latin typeface="Söhne"/>
              </a:rPr>
              <a:t>송장에서 필요한 금액과 숫자들을 매번 직접 찾아내고 정리해야 했는데</a:t>
            </a:r>
            <a:r>
              <a:rPr lang="en-US" altLang="ko-KR" b="0" i="0" dirty="0">
                <a:solidFill>
                  <a:srgbClr val="0D0D0D"/>
                </a:solidFill>
                <a:effectLst/>
                <a:latin typeface="Söhne"/>
              </a:rPr>
              <a:t>, </a:t>
            </a:r>
            <a:r>
              <a:rPr lang="ko-KR" altLang="en-US" b="0" i="0" dirty="0">
                <a:solidFill>
                  <a:srgbClr val="0D0D0D"/>
                </a:solidFill>
                <a:effectLst/>
                <a:latin typeface="Söhne"/>
              </a:rPr>
              <a:t>이 과정은 상당한 시간을 요구했습니다</a:t>
            </a:r>
            <a:r>
              <a:rPr lang="en-US" altLang="ko-KR" b="0" i="0" dirty="0">
                <a:solidFill>
                  <a:srgbClr val="0D0D0D"/>
                </a:solidFill>
                <a:effectLst/>
                <a:latin typeface="Söhne"/>
              </a:rPr>
              <a:t>. </a:t>
            </a:r>
          </a:p>
          <a:p>
            <a:pPr algn="l"/>
            <a:r>
              <a:rPr lang="ko-KR" altLang="en-US" b="0" i="0" dirty="0">
                <a:solidFill>
                  <a:srgbClr val="0D0D0D"/>
                </a:solidFill>
                <a:effectLst/>
                <a:latin typeface="Söhne"/>
              </a:rPr>
              <a:t>또한</a:t>
            </a:r>
            <a:r>
              <a:rPr lang="en-US" altLang="ko-KR" b="0" i="0" dirty="0">
                <a:solidFill>
                  <a:srgbClr val="0D0D0D"/>
                </a:solidFill>
                <a:effectLst/>
                <a:latin typeface="Söhne"/>
              </a:rPr>
              <a:t>, </a:t>
            </a:r>
            <a:r>
              <a:rPr lang="ko-KR" altLang="en-US" b="0" i="0" dirty="0">
                <a:solidFill>
                  <a:srgbClr val="0D0D0D"/>
                </a:solidFill>
                <a:effectLst/>
                <a:latin typeface="Söhne"/>
              </a:rPr>
              <a:t>회사의 관리부서는 송장관련 정보를 실시간으로 파악하지 못해 어려움을 겪고 있었습니다</a:t>
            </a:r>
            <a:r>
              <a:rPr lang="en-US" altLang="ko-KR" b="0" i="0" dirty="0">
                <a:solidFill>
                  <a:srgbClr val="0D0D0D"/>
                </a:solidFill>
                <a:effectLst/>
                <a:latin typeface="Söhne"/>
              </a:rPr>
              <a:t>.</a:t>
            </a:r>
          </a:p>
        </p:txBody>
      </p:sp>
      <p:sp>
        <p:nvSpPr>
          <p:cNvPr id="4" name="Slide Number Placeholder 3">
            <a:extLst>
              <a:ext uri="{FF2B5EF4-FFF2-40B4-BE49-F238E27FC236}">
                <a16:creationId xmlns:a16="http://schemas.microsoft.com/office/drawing/2014/main" id="{45F64AF6-533C-CEDB-3648-40EDBC2FA91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800" b="0" i="0" u="none" strike="noStrike" kern="1200" cap="none" spc="0" normalizeH="0" baseline="0" noProof="0" smtClean="0">
                <a:ln>
                  <a:noFill/>
                </a:ln>
                <a:solidFill>
                  <a:srgbClr val="000000"/>
                </a:solidFill>
                <a:effectLst/>
                <a:uLnTx/>
                <a:uFillTx/>
                <a:latin typeface="나눔고딕" panose="020D0604000000000000" pitchFamily="50" charset="-12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800" b="0" i="0" u="none" strike="noStrike" kern="1200" cap="none" spc="0" normalizeH="0" baseline="0" noProof="0">
              <a:ln>
                <a:noFill/>
              </a:ln>
              <a:solidFill>
                <a:srgbClr val="000000"/>
              </a:solidFill>
              <a:effectLst/>
              <a:uLnTx/>
              <a:uFillTx/>
              <a:latin typeface="나눔고딕" panose="020D0604000000000000" pitchFamily="50" charset="-127"/>
              <a:ea typeface="+mn-ea"/>
              <a:cs typeface="+mn-cs"/>
            </a:endParaRPr>
          </a:p>
        </p:txBody>
      </p:sp>
    </p:spTree>
    <p:extLst>
      <p:ext uri="{BB962C8B-B14F-4D97-AF65-F5344CB8AC3E}">
        <p14:creationId xmlns:p14="http://schemas.microsoft.com/office/powerpoint/2010/main" val="86464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2361B-CE2C-C58A-C034-FBB2F0342F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29909C-5B85-996D-B62B-0D7A7E5E274D}"/>
              </a:ext>
            </a:extLst>
          </p:cNvPr>
          <p:cNvSpPr>
            <a:spLocks noGrp="1" noRot="1" noChangeAspect="1"/>
          </p:cNvSpPr>
          <p:nvPr>
            <p:ph type="sldImg"/>
          </p:nvPr>
        </p:nvSpPr>
        <p:spPr>
          <a:xfrm>
            <a:off x="2270125" y="1109663"/>
            <a:ext cx="4603750" cy="2589212"/>
          </a:xfrm>
        </p:spPr>
      </p:sp>
      <p:sp>
        <p:nvSpPr>
          <p:cNvPr id="3" name="Notes Placeholder 2">
            <a:extLst>
              <a:ext uri="{FF2B5EF4-FFF2-40B4-BE49-F238E27FC236}">
                <a16:creationId xmlns:a16="http://schemas.microsoft.com/office/drawing/2014/main" id="{CFE03693-7DCC-BCEA-DA9A-77F179BB74E0}"/>
              </a:ext>
            </a:extLst>
          </p:cNvPr>
          <p:cNvSpPr>
            <a:spLocks noGrp="1"/>
          </p:cNvSpPr>
          <p:nvPr>
            <p:ph type="body" idx="1"/>
          </p:nvPr>
        </p:nvSpPr>
        <p:spPr/>
        <p:txBody>
          <a:bodyPr/>
          <a:lstStyle/>
          <a:p>
            <a:pPr algn="l"/>
            <a:r>
              <a:rPr lang="ko-KR" altLang="en-US" b="0" i="0" dirty="0">
                <a:solidFill>
                  <a:srgbClr val="0D0D0D"/>
                </a:solidFill>
                <a:effectLst/>
                <a:latin typeface="Söhne"/>
              </a:rPr>
              <a:t>저희는 이 문제를 해결하기 위해</a:t>
            </a:r>
            <a:r>
              <a:rPr lang="en-US" altLang="ko-KR" b="0" i="0" dirty="0">
                <a:solidFill>
                  <a:srgbClr val="0D0D0D"/>
                </a:solidFill>
                <a:effectLst/>
                <a:latin typeface="Söhne"/>
              </a:rPr>
              <a:t>, </a:t>
            </a:r>
            <a:r>
              <a:rPr lang="ko-KR" altLang="en-US" b="0" i="0" dirty="0">
                <a:solidFill>
                  <a:srgbClr val="0D0D0D"/>
                </a:solidFill>
                <a:effectLst/>
                <a:latin typeface="Söhne"/>
              </a:rPr>
              <a:t>자동화 프로세스를 구성했습니다</a:t>
            </a:r>
            <a:r>
              <a:rPr lang="en-US" altLang="ko-KR" b="0" i="0" dirty="0">
                <a:solidFill>
                  <a:srgbClr val="0D0D0D"/>
                </a:solidFill>
                <a:effectLst/>
                <a:latin typeface="Söhne"/>
              </a:rPr>
              <a:t>.</a:t>
            </a:r>
          </a:p>
          <a:p>
            <a:pPr algn="l"/>
            <a:r>
              <a:rPr lang="ko-KR" altLang="en-US" b="0" i="0" dirty="0">
                <a:solidFill>
                  <a:srgbClr val="0D0D0D"/>
                </a:solidFill>
                <a:effectLst/>
                <a:latin typeface="Söhne"/>
              </a:rPr>
              <a:t>왼쪽 그림에서 볼 수 있듯이 </a:t>
            </a:r>
            <a:r>
              <a:rPr lang="en-US" altLang="ko-KR" b="0" i="0" dirty="0">
                <a:solidFill>
                  <a:srgbClr val="0D0D0D"/>
                </a:solidFill>
                <a:effectLst/>
                <a:latin typeface="Söhne"/>
              </a:rPr>
              <a:t>Invoice </a:t>
            </a:r>
            <a:r>
              <a:rPr lang="ko-KR" altLang="en-US" b="0" i="0" dirty="0">
                <a:solidFill>
                  <a:srgbClr val="0D0D0D"/>
                </a:solidFill>
                <a:effectLst/>
                <a:latin typeface="Söhne"/>
              </a:rPr>
              <a:t>관련 메일이 접수되면 생성형</a:t>
            </a:r>
            <a:r>
              <a:rPr lang="en-US" altLang="ko-KR" b="0" i="0" dirty="0">
                <a:solidFill>
                  <a:srgbClr val="0D0D0D"/>
                </a:solidFill>
                <a:effectLst/>
                <a:latin typeface="Söhne"/>
              </a:rPr>
              <a:t>AI</a:t>
            </a:r>
            <a:r>
              <a:rPr lang="ko-KR" altLang="en-US" b="0" i="0" dirty="0">
                <a:solidFill>
                  <a:srgbClr val="0D0D0D"/>
                </a:solidFill>
                <a:effectLst/>
                <a:latin typeface="Söhne"/>
              </a:rPr>
              <a:t>가 메일 제목과 내용을 분석하여 </a:t>
            </a:r>
            <a:r>
              <a:rPr lang="en-US" altLang="ko-KR" b="0" i="0" dirty="0">
                <a:solidFill>
                  <a:srgbClr val="0D0D0D"/>
                </a:solidFill>
                <a:effectLst/>
                <a:latin typeface="Söhne"/>
              </a:rPr>
              <a:t>Invoice </a:t>
            </a:r>
            <a:r>
              <a:rPr lang="ko-KR" altLang="en-US" b="0" i="0" dirty="0">
                <a:solidFill>
                  <a:srgbClr val="0D0D0D"/>
                </a:solidFill>
                <a:effectLst/>
                <a:latin typeface="Söhne"/>
              </a:rPr>
              <a:t>관련 문서인 걸 분류하여 담당부서 담당자에게 메일을 라우팅합니다</a:t>
            </a:r>
            <a:r>
              <a:rPr lang="en-US" altLang="ko-KR" b="0" i="0" dirty="0">
                <a:solidFill>
                  <a:srgbClr val="0D0D0D"/>
                </a:solidFill>
                <a:effectLst/>
                <a:latin typeface="Söhne"/>
              </a:rPr>
              <a:t>.</a:t>
            </a:r>
          </a:p>
          <a:p>
            <a:pPr algn="l"/>
            <a:r>
              <a:rPr lang="ko-KR" altLang="en-US" b="0" i="0" dirty="0">
                <a:solidFill>
                  <a:srgbClr val="0D0D0D"/>
                </a:solidFill>
                <a:effectLst/>
                <a:latin typeface="Söhne"/>
              </a:rPr>
              <a:t>또한 메일 본문요약과 </a:t>
            </a:r>
            <a:r>
              <a:rPr lang="en-US" altLang="ko-KR" b="0" i="0" dirty="0">
                <a:solidFill>
                  <a:srgbClr val="0D0D0D"/>
                </a:solidFill>
                <a:effectLst/>
                <a:latin typeface="Söhne"/>
              </a:rPr>
              <a:t>PDF</a:t>
            </a:r>
            <a:r>
              <a:rPr lang="ko-KR" altLang="en-US" b="0" i="0" dirty="0">
                <a:solidFill>
                  <a:srgbClr val="0D0D0D"/>
                </a:solidFill>
                <a:effectLst/>
                <a:latin typeface="Söhne"/>
              </a:rPr>
              <a:t>의 수치정보를 추출하여 요약합니다</a:t>
            </a:r>
            <a:r>
              <a:rPr lang="en-US" altLang="ko-KR" b="0" i="0" dirty="0">
                <a:solidFill>
                  <a:srgbClr val="0D0D0D"/>
                </a:solidFill>
                <a:effectLst/>
                <a:latin typeface="Söhne"/>
              </a:rPr>
              <a:t>.</a:t>
            </a:r>
          </a:p>
          <a:p>
            <a:pPr algn="l"/>
            <a:r>
              <a:rPr lang="ko-KR" altLang="en-US" b="0" i="0" dirty="0">
                <a:solidFill>
                  <a:srgbClr val="0D0D0D"/>
                </a:solidFill>
                <a:effectLst/>
                <a:latin typeface="Söhne"/>
              </a:rPr>
              <a:t>이러한 과정은</a:t>
            </a:r>
            <a:r>
              <a:rPr lang="en-US" altLang="ko-KR" b="0" i="0" dirty="0">
                <a:solidFill>
                  <a:srgbClr val="0D0D0D"/>
                </a:solidFill>
                <a:effectLst/>
                <a:latin typeface="Söhne"/>
              </a:rPr>
              <a:t> Power Automate</a:t>
            </a:r>
            <a:r>
              <a:rPr lang="ko-KR" altLang="en-US" b="0" i="0" dirty="0">
                <a:solidFill>
                  <a:srgbClr val="0D0D0D"/>
                </a:solidFill>
                <a:effectLst/>
                <a:latin typeface="Söhne"/>
              </a:rPr>
              <a:t>라는 개발환경의 </a:t>
            </a:r>
            <a:r>
              <a:rPr lang="en-US" altLang="ko-KR" b="0" i="0" dirty="0">
                <a:solidFill>
                  <a:srgbClr val="0D0D0D"/>
                </a:solidFill>
                <a:effectLst/>
                <a:latin typeface="Söhne"/>
              </a:rPr>
              <a:t>Built-In</a:t>
            </a:r>
            <a:r>
              <a:rPr lang="ko-KR" altLang="en-US" b="0" i="0" dirty="0">
                <a:solidFill>
                  <a:srgbClr val="0D0D0D"/>
                </a:solidFill>
                <a:effectLst/>
                <a:latin typeface="Söhne"/>
              </a:rPr>
              <a:t> </a:t>
            </a:r>
            <a:r>
              <a:rPr lang="en-US" altLang="ko-KR" b="0" i="0" dirty="0">
                <a:solidFill>
                  <a:srgbClr val="0D0D0D"/>
                </a:solidFill>
                <a:effectLst/>
                <a:latin typeface="Söhne"/>
              </a:rPr>
              <a:t>LLM </a:t>
            </a:r>
            <a:r>
              <a:rPr lang="ko-KR" altLang="en-US" b="0" i="0" dirty="0">
                <a:solidFill>
                  <a:srgbClr val="0D0D0D"/>
                </a:solidFill>
                <a:effectLst/>
                <a:latin typeface="Söhne"/>
              </a:rPr>
              <a:t>기능인 </a:t>
            </a:r>
            <a:r>
              <a:rPr lang="en-US" altLang="ko-KR" b="0" i="0" dirty="0">
                <a:solidFill>
                  <a:srgbClr val="0D0D0D"/>
                </a:solidFill>
                <a:effectLst/>
                <a:latin typeface="Söhne"/>
              </a:rPr>
              <a:t>AI-Builder</a:t>
            </a:r>
            <a:r>
              <a:rPr lang="ko-KR" altLang="en-US" b="0" i="0" dirty="0">
                <a:solidFill>
                  <a:srgbClr val="0D0D0D"/>
                </a:solidFill>
                <a:effectLst/>
                <a:latin typeface="Söhne"/>
              </a:rPr>
              <a:t>를 활용하여 가능합니다</a:t>
            </a:r>
            <a:r>
              <a:rPr lang="en-US" altLang="ko-KR" b="0" i="0" dirty="0">
                <a:solidFill>
                  <a:srgbClr val="0D0D0D"/>
                </a:solidFill>
                <a:effectLst/>
                <a:latin typeface="Söhne"/>
              </a:rPr>
              <a:t>.</a:t>
            </a:r>
          </a:p>
          <a:p>
            <a:pPr algn="l"/>
            <a:r>
              <a:rPr lang="ko-KR" altLang="en-US" b="0" i="0" dirty="0">
                <a:solidFill>
                  <a:srgbClr val="0D0D0D"/>
                </a:solidFill>
                <a:effectLst/>
                <a:latin typeface="Söhne"/>
              </a:rPr>
              <a:t>이렇게 처리된 정보는 실시간으로 경영진에게 요약정보를 제공하고</a:t>
            </a:r>
            <a:r>
              <a:rPr lang="en-US" altLang="ko-KR" b="0" i="0" dirty="0">
                <a:solidFill>
                  <a:srgbClr val="0D0D0D"/>
                </a:solidFill>
                <a:effectLst/>
                <a:latin typeface="Söhne"/>
              </a:rPr>
              <a:t>, </a:t>
            </a:r>
            <a:r>
              <a:rPr lang="ko-KR" altLang="en-US" b="0" i="0" dirty="0">
                <a:solidFill>
                  <a:srgbClr val="0D0D0D"/>
                </a:solidFill>
                <a:effectLst/>
                <a:latin typeface="Söhne"/>
              </a:rPr>
              <a:t>현업 부서에는 수작업 분석 및 보고업무를 대폭 줄일 수 있습니다</a:t>
            </a:r>
            <a:r>
              <a:rPr lang="en-US" altLang="ko-KR" b="0" i="0" dirty="0">
                <a:solidFill>
                  <a:srgbClr val="0D0D0D"/>
                </a:solidFill>
                <a:effectLst/>
                <a:latin typeface="Söhne"/>
              </a:rPr>
              <a:t>.</a:t>
            </a:r>
          </a:p>
          <a:p>
            <a:pPr algn="l"/>
            <a:r>
              <a:rPr lang="ko-KR" altLang="en-US" b="0" i="0" dirty="0">
                <a:solidFill>
                  <a:srgbClr val="0D0D0D"/>
                </a:solidFill>
                <a:effectLst/>
                <a:latin typeface="Söhne"/>
              </a:rPr>
              <a:t>그럼 시연을 통해 체험해 보시겠습니다</a:t>
            </a:r>
            <a:r>
              <a:rPr lang="en-US" altLang="ko-KR" b="0" i="0" dirty="0">
                <a:solidFill>
                  <a:srgbClr val="0D0D0D"/>
                </a:solidFill>
                <a:effectLst/>
                <a:latin typeface="Söhne"/>
              </a:rPr>
              <a:t>.</a:t>
            </a:r>
          </a:p>
        </p:txBody>
      </p:sp>
      <p:sp>
        <p:nvSpPr>
          <p:cNvPr id="4" name="Slide Number Placeholder 3">
            <a:extLst>
              <a:ext uri="{FF2B5EF4-FFF2-40B4-BE49-F238E27FC236}">
                <a16:creationId xmlns:a16="http://schemas.microsoft.com/office/drawing/2014/main" id="{6DB5F583-4964-B01E-5D5C-131AA6D5C84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800" b="0" i="0" u="none" strike="noStrike" kern="1200" cap="none" spc="0" normalizeH="0" baseline="0" noProof="0" smtClean="0">
                <a:ln>
                  <a:noFill/>
                </a:ln>
                <a:solidFill>
                  <a:srgbClr val="000000"/>
                </a:solidFill>
                <a:effectLst/>
                <a:uLnTx/>
                <a:uFillTx/>
                <a:latin typeface="나눔고딕" panose="020D0604000000000000" pitchFamily="50" charset="-12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800" b="0" i="0" u="none" strike="noStrike" kern="1200" cap="none" spc="0" normalizeH="0" baseline="0" noProof="0">
              <a:ln>
                <a:noFill/>
              </a:ln>
              <a:solidFill>
                <a:srgbClr val="000000"/>
              </a:solidFill>
              <a:effectLst/>
              <a:uLnTx/>
              <a:uFillTx/>
              <a:latin typeface="나눔고딕" panose="020D0604000000000000" pitchFamily="50" charset="-127"/>
              <a:ea typeface="+mn-ea"/>
              <a:cs typeface="+mn-cs"/>
            </a:endParaRPr>
          </a:p>
        </p:txBody>
      </p:sp>
    </p:spTree>
    <p:extLst>
      <p:ext uri="{BB962C8B-B14F-4D97-AF65-F5344CB8AC3E}">
        <p14:creationId xmlns:p14="http://schemas.microsoft.com/office/powerpoint/2010/main" val="1775104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
    <p:bg>
      <p:bgRef idx="1001">
        <a:schemeClr val="bg1"/>
      </p:bgRef>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19E8C21D-363E-4C29-BCB1-2C67A41A6B1A}"/>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C900AA41-B178-4154-8E01-E8C6C83A8D91}" type="datetime1">
              <a:rPr lang="en-US" smtClean="0"/>
              <a:t>2/28/2024</a:t>
            </a:fld>
            <a:endParaRPr lang="en-GB"/>
          </a:p>
        </p:txBody>
      </p:sp>
      <p:sp>
        <p:nvSpPr>
          <p:cNvPr id="11" name="Footer Placeholder 8" hidden="1">
            <a:extLst>
              <a:ext uri="{FF2B5EF4-FFF2-40B4-BE49-F238E27FC236}">
                <a16:creationId xmlns:a16="http://schemas.microsoft.com/office/drawing/2014/main" id="{6DB35B2F-204D-4092-A860-94E70637BD46}"/>
              </a:ext>
            </a:extLst>
          </p:cNvPr>
          <p:cNvSpPr>
            <a:spLocks noGrp="1"/>
          </p:cNvSpPr>
          <p:nvPr>
            <p:ph type="ftr" sz="quarter" idx="16"/>
          </p:nvPr>
        </p:nvSpPr>
        <p:spPr>
          <a:xfrm>
            <a:off x="0" y="6858000"/>
            <a:ext cx="0" cy="0"/>
          </a:xfrm>
          <a:prstGeom prst="rect">
            <a:avLst/>
          </a:prstGeom>
        </p:spPr>
        <p:txBody>
          <a:bodyPr/>
          <a:lstStyle>
            <a:lvl1pPr>
              <a:defRPr sz="100">
                <a:noFill/>
                <a:latin typeface="나눔고딕" panose="020D0604000000000000" pitchFamily="50" charset="-127"/>
                <a:ea typeface="나눔고딕" panose="020D0604000000000000" pitchFamily="50" charset="-127"/>
              </a:defRPr>
            </a:lvl1pPr>
          </a:lstStyle>
          <a:p>
            <a:r>
              <a:rPr lang="en-GB"/>
              <a:t>© </a:t>
            </a:r>
            <a:r>
              <a:rPr lang="en-GB" err="1"/>
              <a:t>Mendix</a:t>
            </a:r>
            <a:r>
              <a:rPr lang="en-GB"/>
              <a:t> </a:t>
            </a:r>
          </a:p>
        </p:txBody>
      </p:sp>
      <p:sp>
        <p:nvSpPr>
          <p:cNvPr id="6" name="Title 1">
            <a:extLst>
              <a:ext uri="{FF2B5EF4-FFF2-40B4-BE49-F238E27FC236}">
                <a16:creationId xmlns:a16="http://schemas.microsoft.com/office/drawing/2014/main" id="{62E15F55-E43A-A393-8430-881FA8CD42F5}"/>
              </a:ext>
            </a:extLst>
          </p:cNvPr>
          <p:cNvSpPr>
            <a:spLocks noGrp="1"/>
          </p:cNvSpPr>
          <p:nvPr>
            <p:ph type="ctrTitle" hasCustomPrompt="1"/>
          </p:nvPr>
        </p:nvSpPr>
        <p:spPr>
          <a:xfrm>
            <a:off x="439865" y="1871663"/>
            <a:ext cx="11318748" cy="3290646"/>
          </a:xfrm>
        </p:spPr>
        <p:txBody>
          <a:bodyPr anchor="t"/>
          <a:lstStyle>
            <a:lvl1pPr algn="l">
              <a:defRPr sz="6000">
                <a:solidFill>
                  <a:schemeClr val="tx1"/>
                </a:solidFill>
              </a:defRPr>
            </a:lvl1pPr>
          </a:lstStyle>
          <a:p>
            <a:r>
              <a:rPr lang="en-GB"/>
              <a:t>Click to add title</a:t>
            </a:r>
          </a:p>
        </p:txBody>
      </p:sp>
      <p:sp>
        <p:nvSpPr>
          <p:cNvPr id="7" name="Subtitle 2">
            <a:extLst>
              <a:ext uri="{FF2B5EF4-FFF2-40B4-BE49-F238E27FC236}">
                <a16:creationId xmlns:a16="http://schemas.microsoft.com/office/drawing/2014/main" id="{9E1B8E99-EBD2-9DFF-350B-92DDA8D53AEE}"/>
              </a:ext>
            </a:extLst>
          </p:cNvPr>
          <p:cNvSpPr>
            <a:spLocks noGrp="1"/>
          </p:cNvSpPr>
          <p:nvPr>
            <p:ph type="subTitle" idx="1" hasCustomPrompt="1"/>
          </p:nvPr>
        </p:nvSpPr>
        <p:spPr>
          <a:xfrm>
            <a:off x="439865" y="6075425"/>
            <a:ext cx="6858000" cy="329184"/>
          </a:xfrm>
        </p:spPr>
        <p:txBody>
          <a:bodyPr/>
          <a:lstStyle>
            <a:lvl1pPr marL="0" indent="0" algn="l">
              <a:spcBef>
                <a:spcPts val="0"/>
              </a:spcBef>
              <a:buFont typeface="Arial" panose="020B0604020202020204" pitchFamily="34" charset="0"/>
              <a:buChar char="​"/>
              <a:defRPr sz="2400">
                <a:solidFill>
                  <a:schemeClr val="tx1"/>
                </a:solidFill>
              </a:defRPr>
            </a:lvl1pPr>
            <a:lvl2pPr marL="0" indent="0" algn="l">
              <a:buFont typeface="Arial" panose="020B0604020202020204" pitchFamily="34" charset="0"/>
              <a:buChar char="​"/>
              <a:defRPr sz="2000"/>
            </a:lvl2pPr>
            <a:lvl3pPr marL="0" indent="0" algn="l">
              <a:buFont typeface="Arial" panose="020B0604020202020204" pitchFamily="34" charset="0"/>
              <a:buChar char="​"/>
              <a:defRPr sz="2000"/>
            </a:lvl3pPr>
            <a:lvl4pPr marL="0" indent="0" algn="l">
              <a:buFont typeface="Arial" panose="020B0604020202020204" pitchFamily="34" charset="0"/>
              <a:buChar char="​"/>
              <a:defRPr sz="2000"/>
            </a:lvl4pPr>
            <a:lvl5pPr marL="0" indent="0" algn="l">
              <a:buFont typeface="Arial" panose="020B0604020202020204" pitchFamily="34" charset="0"/>
              <a:buChar char="​"/>
              <a:defRPr sz="2000"/>
            </a:lvl5pPr>
            <a:lvl6pPr marL="0" indent="0" algn="l">
              <a:buFont typeface="Arial" panose="020B0604020202020204" pitchFamily="34" charset="0"/>
              <a:buChar char="​"/>
              <a:defRPr sz="2000"/>
            </a:lvl6pPr>
            <a:lvl7pPr marL="0" indent="0" algn="l">
              <a:buFont typeface="Arial" panose="020B0604020202020204" pitchFamily="34" charset="0"/>
              <a:buChar char="​"/>
              <a:defRPr sz="2000"/>
            </a:lvl7pPr>
            <a:lvl8pPr marL="0" indent="0" algn="l">
              <a:buFont typeface="Arial" panose="020B0604020202020204" pitchFamily="34" charset="0"/>
              <a:buChar char="​"/>
              <a:defRPr sz="2000"/>
            </a:lvl8pPr>
            <a:lvl9pPr marL="0" indent="0" algn="l">
              <a:buFont typeface="Arial" panose="020B0604020202020204" pitchFamily="34" charset="0"/>
              <a:buChar char="​"/>
              <a:defRPr sz="2000"/>
            </a:lvl9pPr>
          </a:lstStyle>
          <a:p>
            <a:r>
              <a:rPr lang="en-GB"/>
              <a:t>Click to add subtitle or name</a:t>
            </a:r>
          </a:p>
        </p:txBody>
      </p:sp>
      <p:sp>
        <p:nvSpPr>
          <p:cNvPr id="8" name="Slide Number Placeholder 10">
            <a:extLst>
              <a:ext uri="{FF2B5EF4-FFF2-40B4-BE49-F238E27FC236}">
                <a16:creationId xmlns:a16="http://schemas.microsoft.com/office/drawing/2014/main" id="{8EBD6C47-FF3B-5F5C-BACE-59D3AFEC8CF9}"/>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a:p>
        </p:txBody>
      </p:sp>
      <p:sp>
        <p:nvSpPr>
          <p:cNvPr id="2" name="Text Placeholder 6">
            <a:extLst>
              <a:ext uri="{FF2B5EF4-FFF2-40B4-BE49-F238E27FC236}">
                <a16:creationId xmlns:a16="http://schemas.microsoft.com/office/drawing/2014/main" id="{787BF9ED-3C60-E341-48AA-0911BE4700AD}"/>
              </a:ext>
            </a:extLst>
          </p:cNvPr>
          <p:cNvSpPr>
            <a:spLocks noGrp="1"/>
          </p:cNvSpPr>
          <p:nvPr>
            <p:ph type="body" sz="quarter" idx="19" hasCustomPrompt="1"/>
          </p:nvPr>
        </p:nvSpPr>
        <p:spPr>
          <a:xfrm>
            <a:off x="10005549" y="5898695"/>
            <a:ext cx="1753064" cy="525918"/>
          </a:xfrm>
          <a: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a:lstStyle>
            <a:lvl1pPr marL="0" indent="0">
              <a:buNone/>
              <a:defRPr sz="100"/>
            </a:lvl1pPr>
          </a:lstStyle>
          <a:p>
            <a:pPr lvl="0"/>
            <a:r>
              <a:rPr lang="en-US"/>
              <a:t>.</a:t>
            </a:r>
          </a:p>
        </p:txBody>
      </p:sp>
    </p:spTree>
    <p:extLst>
      <p:ext uri="{BB962C8B-B14F-4D97-AF65-F5344CB8AC3E}">
        <p14:creationId xmlns:p14="http://schemas.microsoft.com/office/powerpoint/2010/main" val="22348510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A">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25DDA9-7316-40D6-A063-FE20BA60D212}"/>
              </a:ext>
            </a:extLst>
          </p:cNvPr>
          <p:cNvSpPr/>
          <p:nvPr/>
        </p:nvSpPr>
        <p:spPr bwMode="ltGray">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DK" sz="2000" noProof="0">
              <a:solidFill>
                <a:schemeClr val="tx1"/>
              </a:solidFill>
              <a:latin typeface="나눔고딕" panose="020D0604000000000000" pitchFamily="50" charset="-127"/>
              <a:ea typeface="나눔고딕" panose="020D0604000000000000" pitchFamily="50" charset="-127"/>
            </a:endParaRPr>
          </a:p>
        </p:txBody>
      </p:sp>
      <p:sp>
        <p:nvSpPr>
          <p:cNvPr id="2" name="Title 1"/>
          <p:cNvSpPr>
            <a:spLocks noGrp="1"/>
          </p:cNvSpPr>
          <p:nvPr>
            <p:ph type="ctrTitle" hasCustomPrompt="1"/>
          </p:nvPr>
        </p:nvSpPr>
        <p:spPr>
          <a:xfrm>
            <a:off x="978408" y="1444752"/>
            <a:ext cx="6858000" cy="2880360"/>
          </a:xfrm>
        </p:spPr>
        <p:txBody>
          <a:bodyPr anchor="t" anchorCtr="0"/>
          <a:lstStyle>
            <a:lvl1pPr algn="l">
              <a:defRPr sz="9600">
                <a:solidFill>
                  <a:schemeClr val="tx1"/>
                </a:solidFill>
              </a:defRPr>
            </a:lvl1pPr>
          </a:lstStyle>
          <a:p>
            <a:r>
              <a:rPr lang="en-GB" noProof="0"/>
              <a:t>Thank you</a:t>
            </a:r>
            <a:endParaRPr lang="en-GB"/>
          </a:p>
        </p:txBody>
      </p:sp>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0097F102-E1E9-41DE-AA59-5F38688EAC9D}" type="datetime1">
              <a:rPr lang="en-US" smtClean="0"/>
              <a:t>2/28/2024</a:t>
            </a:fld>
            <a:endParaRPr lang="en-GB"/>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latin typeface="나눔고딕" panose="020D0604000000000000" pitchFamily="50" charset="-127"/>
                <a:ea typeface="나눔고딕" panose="020D0604000000000000" pitchFamily="50" charset="-127"/>
              </a:defRPr>
            </a:lvl1pPr>
          </a:lstStyle>
          <a:p>
            <a:r>
              <a:rPr lang="en-GB"/>
              <a:t>© </a:t>
            </a:r>
            <a:r>
              <a:rPr lang="en-GB" err="1"/>
              <a:t>Mendix</a:t>
            </a:r>
            <a:r>
              <a:rPr lang="en-GB"/>
              <a:t> </a:t>
            </a:r>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a:p>
        </p:txBody>
      </p:sp>
      <p:sp>
        <p:nvSpPr>
          <p:cNvPr id="5" name="Text Placeholder 4">
            <a:extLst>
              <a:ext uri="{FF2B5EF4-FFF2-40B4-BE49-F238E27FC236}">
                <a16:creationId xmlns:a16="http://schemas.microsoft.com/office/drawing/2014/main" id="{A922CAD0-A5EF-48BA-95DC-BE6311CED59D}"/>
              </a:ext>
            </a:extLst>
          </p:cNvPr>
          <p:cNvSpPr>
            <a:spLocks noGrp="1"/>
          </p:cNvSpPr>
          <p:nvPr>
            <p:ph type="body" sz="quarter" idx="18" hasCustomPrompt="1"/>
          </p:nvPr>
        </p:nvSpPr>
        <p:spPr>
          <a:xfrm>
            <a:off x="977900" y="4992624"/>
            <a:ext cx="3374136" cy="996696"/>
          </a:xfrm>
        </p:spPr>
        <p:txBody>
          <a:bodyPr anchor="b"/>
          <a:lstStyle>
            <a:lvl1pPr marL="0" indent="0">
              <a:buNone/>
              <a:defRPr>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Name                                                                  </a:t>
            </a:r>
          </a:p>
          <a:p>
            <a:pPr lvl="0"/>
            <a:r>
              <a:rPr lang="en-US"/>
              <a:t>Title                                                                                    </a:t>
            </a:r>
          </a:p>
          <a:p>
            <a:pPr lvl="0"/>
            <a:r>
              <a:rPr lang="en-US"/>
              <a:t>Phone no.</a:t>
            </a:r>
            <a:endParaRPr lang="en-GB"/>
          </a:p>
        </p:txBody>
      </p:sp>
      <p:sp>
        <p:nvSpPr>
          <p:cNvPr id="7" name="Text Placeholder 6">
            <a:extLst>
              <a:ext uri="{FF2B5EF4-FFF2-40B4-BE49-F238E27FC236}">
                <a16:creationId xmlns:a16="http://schemas.microsoft.com/office/drawing/2014/main" id="{93D9737E-6195-4338-8234-7E467CB4A537}"/>
              </a:ext>
            </a:extLst>
          </p:cNvPr>
          <p:cNvSpPr>
            <a:spLocks noGrp="1"/>
          </p:cNvSpPr>
          <p:nvPr>
            <p:ph type="body" sz="quarter" idx="19" hasCustomPrompt="1"/>
          </p:nvPr>
        </p:nvSpPr>
        <p:spPr>
          <a:xfrm>
            <a:off x="4351337" y="4992624"/>
            <a:ext cx="3487737" cy="996696"/>
          </a:xfrm>
        </p:spPr>
        <p:txBody>
          <a:bodyPr anchor="b"/>
          <a:lstStyle>
            <a:lvl1pPr marL="0" indent="0">
              <a:buNone/>
              <a:defRPr>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Name                                                                      </a:t>
            </a:r>
          </a:p>
          <a:p>
            <a:pPr lvl="0"/>
            <a:r>
              <a:rPr lang="en-US"/>
              <a:t>Title                                                                     </a:t>
            </a:r>
          </a:p>
          <a:p>
            <a:pPr lvl="0"/>
            <a:r>
              <a:rPr lang="en-US"/>
              <a:t>Phone no.</a:t>
            </a:r>
            <a:endParaRPr lang="en-GB"/>
          </a:p>
        </p:txBody>
      </p:sp>
      <p:pic>
        <p:nvPicPr>
          <p:cNvPr id="3" name="Graphic 2">
            <a:extLst>
              <a:ext uri="{FF2B5EF4-FFF2-40B4-BE49-F238E27FC236}">
                <a16:creationId xmlns:a16="http://schemas.microsoft.com/office/drawing/2014/main" id="{CFD04932-AB55-1E2C-F9AC-777D68C97080}"/>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210925" y="5882702"/>
            <a:ext cx="547688" cy="547688"/>
          </a:xfrm>
          <a:prstGeom prst="rect">
            <a:avLst/>
          </a:prstGeom>
        </p:spPr>
      </p:pic>
      <p:pic>
        <p:nvPicPr>
          <p:cNvPr id="6" name="Graphic 5">
            <a:extLst>
              <a:ext uri="{FF2B5EF4-FFF2-40B4-BE49-F238E27FC236}">
                <a16:creationId xmlns:a16="http://schemas.microsoft.com/office/drawing/2014/main" id="{2135011A-EC2F-7342-1376-42C0A6E51A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210925" y="5882702"/>
            <a:ext cx="547688" cy="547688"/>
          </a:xfrm>
          <a:prstGeom prst="rect">
            <a:avLst/>
          </a:prstGeom>
        </p:spPr>
      </p:pic>
    </p:spTree>
    <p:extLst>
      <p:ext uri="{BB962C8B-B14F-4D97-AF65-F5344CB8AC3E}">
        <p14:creationId xmlns:p14="http://schemas.microsoft.com/office/powerpoint/2010/main" val="190042977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5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reaker 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78408" y="2932770"/>
            <a:ext cx="5330952" cy="3060043"/>
          </a:xfrm>
        </p:spPr>
        <p:txBody>
          <a:bodyPr anchor="t" anchorCtr="0"/>
          <a:lstStyle>
            <a:lvl1pPr algn="l">
              <a:defRPr sz="6000" b="0">
                <a:solidFill>
                  <a:schemeClr val="tx1"/>
                </a:solidFill>
              </a:defRPr>
            </a:lvl1pPr>
          </a:lstStyle>
          <a:p>
            <a:r>
              <a:rPr lang="en-GB" noProof="0"/>
              <a:t>Click to add title</a:t>
            </a:r>
            <a:endParaRPr lang="en-GB"/>
          </a:p>
        </p:txBody>
      </p:sp>
      <p:sp>
        <p:nvSpPr>
          <p:cNvPr id="3" name="Subtitle 2"/>
          <p:cNvSpPr>
            <a:spLocks noGrp="1"/>
          </p:cNvSpPr>
          <p:nvPr>
            <p:ph type="subTitle" idx="1" hasCustomPrompt="1"/>
          </p:nvPr>
        </p:nvSpPr>
        <p:spPr>
          <a:xfrm>
            <a:off x="978408" y="1871662"/>
            <a:ext cx="2395728" cy="822960"/>
          </a:xfrm>
        </p:spPr>
        <p:txBody>
          <a:bodyPr/>
          <a:lstStyle>
            <a:lvl1pPr marL="0" indent="0" algn="l">
              <a:spcBef>
                <a:spcPts val="0"/>
              </a:spcBef>
              <a:buFont typeface="Arial" panose="020B0604020202020204" pitchFamily="34" charset="0"/>
              <a:buNone/>
              <a:defRPr sz="6000">
                <a:ln w="12700">
                  <a:solidFill>
                    <a:schemeClr val="tx1"/>
                  </a:solidFill>
                </a:ln>
                <a:noFill/>
                <a:latin typeface="나눔고딕" panose="020D0604000000000000" pitchFamily="50" charset="-127"/>
              </a:defRPr>
            </a:lvl1pPr>
            <a:lvl2pPr marL="0" indent="0" algn="l">
              <a:buFont typeface="Arial" panose="020B0604020202020204" pitchFamily="34" charset="0"/>
              <a:buChar char="​"/>
              <a:defRPr sz="2000">
                <a:solidFill>
                  <a:schemeClr val="tx1"/>
                </a:solidFill>
              </a:defRPr>
            </a:lvl2pPr>
            <a:lvl3pPr marL="0" indent="0" algn="l">
              <a:buFont typeface="Arial" panose="020B0604020202020204" pitchFamily="34" charset="0"/>
              <a:buChar char="​"/>
              <a:defRPr sz="2000">
                <a:solidFill>
                  <a:schemeClr val="tx1"/>
                </a:solidFill>
              </a:defRPr>
            </a:lvl3pPr>
            <a:lvl4pPr marL="0" indent="0" algn="l">
              <a:buFont typeface="Arial" panose="020B0604020202020204" pitchFamily="34" charset="0"/>
              <a:buChar char="​"/>
              <a:defRPr sz="2000">
                <a:solidFill>
                  <a:schemeClr val="tx1"/>
                </a:solidFill>
              </a:defRPr>
            </a:lvl4pPr>
            <a:lvl5pPr marL="0" indent="0" algn="l">
              <a:buFont typeface="Arial" panose="020B0604020202020204" pitchFamily="34" charset="0"/>
              <a:buChar char="​"/>
              <a:defRPr sz="2000">
                <a:solidFill>
                  <a:schemeClr val="tx1"/>
                </a:solidFill>
              </a:defRPr>
            </a:lvl5pPr>
            <a:lvl6pPr marL="0" indent="0" algn="l">
              <a:buFont typeface="Arial" panose="020B0604020202020204" pitchFamily="34" charset="0"/>
              <a:buChar char="​"/>
              <a:defRPr sz="2000">
                <a:solidFill>
                  <a:schemeClr val="tx1"/>
                </a:solidFill>
              </a:defRPr>
            </a:lvl6pPr>
            <a:lvl7pPr marL="0" indent="0" algn="l">
              <a:buFont typeface="Arial" panose="020B0604020202020204" pitchFamily="34" charset="0"/>
              <a:buChar char="​"/>
              <a:defRPr sz="2000">
                <a:solidFill>
                  <a:schemeClr val="tx1"/>
                </a:solidFill>
              </a:defRPr>
            </a:lvl7pPr>
            <a:lvl8pPr marL="0" indent="0" algn="l">
              <a:buFont typeface="Arial" panose="020B0604020202020204" pitchFamily="34" charset="0"/>
              <a:buChar char="​"/>
              <a:defRPr sz="2000">
                <a:solidFill>
                  <a:schemeClr val="tx1"/>
                </a:solidFill>
              </a:defRPr>
            </a:lvl8pPr>
            <a:lvl9pPr marL="0" indent="0" algn="l">
              <a:buFont typeface="Arial" panose="020B0604020202020204" pitchFamily="34" charset="0"/>
              <a:buChar char="​"/>
              <a:tabLst/>
              <a:defRPr sz="2000">
                <a:solidFill>
                  <a:schemeClr val="tx1"/>
                </a:solidFill>
              </a:defRPr>
            </a:lvl9pPr>
          </a:lstStyle>
          <a:p>
            <a:r>
              <a:rPr lang="en-GB"/>
              <a:t>01</a:t>
            </a:r>
          </a:p>
        </p:txBody>
      </p:sp>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99AE8390-B266-4856-AE7B-4EBE99840459}" type="datetime1">
              <a:rPr lang="en-US" smtClean="0"/>
              <a:t>2/28/2024</a:t>
            </a:fld>
            <a:endParaRPr lang="en-GB"/>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latin typeface="나눔고딕" panose="020D0604000000000000" pitchFamily="50" charset="-127"/>
                <a:ea typeface="나눔고딕" panose="020D0604000000000000" pitchFamily="50" charset="-127"/>
              </a:defRPr>
            </a:lvl1pPr>
          </a:lstStyle>
          <a:p>
            <a:r>
              <a:rPr lang="en-GB"/>
              <a:t>© </a:t>
            </a:r>
            <a:r>
              <a:rPr lang="en-GB" err="1"/>
              <a:t>Mendix</a:t>
            </a:r>
            <a:r>
              <a:rPr lang="en-GB"/>
              <a:t> </a:t>
            </a:r>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1075136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p:txBody>
          <a:bodyPr/>
          <a:lstStyle>
            <a:lvl1pPr>
              <a:defRPr/>
            </a:lvl1pPr>
            <a:lvl5pPr>
              <a:defRPr/>
            </a:lvl5pPr>
          </a:lstStyle>
          <a:p>
            <a:pPr lvl="0"/>
            <a:r>
              <a:rPr lang="en-GB" noProof="0"/>
              <a:t>Click to add text                                                                                                                                                                                     Enter &amp; TAB for next text level                                                                                                                                                            SHIFT+TAB to go back in levels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7" name="Date Placeholder 1">
            <a:extLst>
              <a:ext uri="{FF2B5EF4-FFF2-40B4-BE49-F238E27FC236}">
                <a16:creationId xmlns:a16="http://schemas.microsoft.com/office/drawing/2014/main" id="{4777178E-4AEF-FF58-BDB4-FB3CAA98A4B4}"/>
              </a:ext>
            </a:extLst>
          </p:cNvPr>
          <p:cNvSpPr>
            <a:spLocks noGrp="1"/>
          </p:cNvSpPr>
          <p:nvPr>
            <p:ph type="dt" sz="half" idx="2"/>
          </p:nvPr>
        </p:nvSpPr>
        <p:spPr>
          <a:xfrm>
            <a:off x="10231438" y="6306483"/>
            <a:ext cx="979106" cy="365760"/>
          </a:xfrm>
          <a:prstGeom prst="rect">
            <a:avLst/>
          </a:prstGeom>
        </p:spPr>
        <p:txBody>
          <a:bodyPr vert="horz" lIns="0" tIns="0" rIns="0" bIns="0" rtlCol="0" anchor="t" anchorCtr="0"/>
          <a:lstStyle>
            <a:lvl1pPr algn="r">
              <a:defRPr sz="1000">
                <a:solidFill>
                  <a:schemeClr val="tx2">
                    <a:lumMod val="40000"/>
                    <a:lumOff val="60000"/>
                  </a:schemeClr>
                </a:solidFill>
              </a:defRPr>
            </a:lvl1pPr>
          </a:lstStyle>
          <a:p>
            <a:fld id="{0064073F-FE00-4913-8F8C-7B0B3490AE4D}" type="datetime1">
              <a:rPr lang="en-US" smtClean="0"/>
              <a:pPr/>
              <a:t>2/28/2024</a:t>
            </a:fld>
            <a:endParaRPr lang="en-GB"/>
          </a:p>
        </p:txBody>
      </p:sp>
      <p:sp>
        <p:nvSpPr>
          <p:cNvPr id="8" name="Footer Placeholder 7">
            <a:extLst>
              <a:ext uri="{FF2B5EF4-FFF2-40B4-BE49-F238E27FC236}">
                <a16:creationId xmlns:a16="http://schemas.microsoft.com/office/drawing/2014/main" id="{C2FCCFD3-CFEF-2BD6-F2A9-7F8CE89D95ED}"/>
              </a:ext>
            </a:extLst>
          </p:cNvPr>
          <p:cNvSpPr>
            <a:spLocks noGrp="1"/>
          </p:cNvSpPr>
          <p:nvPr>
            <p:ph type="ftr" sz="quarter" idx="3"/>
          </p:nvPr>
        </p:nvSpPr>
        <p:spPr>
          <a:xfrm>
            <a:off x="430212" y="6306483"/>
            <a:ext cx="1526603" cy="365760"/>
          </a:xfrm>
          <a:prstGeom prst="rect">
            <a:avLst/>
          </a:prstGeom>
        </p:spPr>
        <p:txBody>
          <a:bodyPr vert="horz" lIns="0" tIns="0" rIns="0" bIns="0" rtlCol="0" anchor="t" anchorCtr="0"/>
          <a:lstStyle>
            <a:lvl1pPr algn="ctr">
              <a:defRPr sz="1000">
                <a:solidFill>
                  <a:schemeClr val="tx2">
                    <a:lumMod val="40000"/>
                    <a:lumOff val="60000"/>
                  </a:schemeClr>
                </a:solidFill>
                <a:latin typeface="나눔고딕" panose="020D0604000000000000" pitchFamily="50" charset="-127"/>
                <a:ea typeface="나눔고딕" panose="020D0604000000000000" pitchFamily="50" charset="-127"/>
              </a:defRPr>
            </a:lvl1pPr>
          </a:lstStyle>
          <a:p>
            <a:pPr algn="l"/>
            <a:r>
              <a:rPr lang="en-GB"/>
              <a:t>© </a:t>
            </a:r>
            <a:r>
              <a:rPr lang="en-GB" err="1"/>
              <a:t>Mendix</a:t>
            </a:r>
            <a:r>
              <a:rPr lang="en-GB"/>
              <a:t> </a:t>
            </a:r>
          </a:p>
        </p:txBody>
      </p:sp>
      <p:sp>
        <p:nvSpPr>
          <p:cNvPr id="9" name="Slide Number Placeholder 8">
            <a:extLst>
              <a:ext uri="{FF2B5EF4-FFF2-40B4-BE49-F238E27FC236}">
                <a16:creationId xmlns:a16="http://schemas.microsoft.com/office/drawing/2014/main" id="{DBD69591-4AF8-462A-637A-AA1E6827FD98}"/>
              </a:ext>
            </a:extLst>
          </p:cNvPr>
          <p:cNvSpPr>
            <a:spLocks noGrp="1"/>
          </p:cNvSpPr>
          <p:nvPr>
            <p:ph type="sldNum" sz="quarter" idx="4"/>
          </p:nvPr>
        </p:nvSpPr>
        <p:spPr>
          <a:xfrm>
            <a:off x="11210544" y="6306483"/>
            <a:ext cx="548640" cy="365760"/>
          </a:xfrm>
          <a:prstGeom prst="rect">
            <a:avLst/>
          </a:prstGeom>
        </p:spPr>
        <p:txBody>
          <a:bodyPr vert="horz" lIns="0" tIns="0" rIns="0" bIns="0" rtlCol="0" anchor="t" anchorCtr="0"/>
          <a:lstStyle>
            <a:lvl1pPr algn="r">
              <a:defRPr sz="1000">
                <a:solidFill>
                  <a:schemeClr val="tx2">
                    <a:lumMod val="40000"/>
                    <a:lumOff val="60000"/>
                  </a:schemeClr>
                </a:solidFill>
              </a:defRPr>
            </a:lvl1pPr>
          </a:lstStyle>
          <a:p>
            <a:fld id="{23AA811B-2EBD-4900-905E-5BE206449611}" type="slidenum">
              <a:rPr lang="en-GB" smtClean="0"/>
              <a:pPr/>
              <a:t>‹#›</a:t>
            </a:fld>
            <a:endParaRPr lang="en-GB"/>
          </a:p>
        </p:txBody>
      </p:sp>
      <p:sp>
        <p:nvSpPr>
          <p:cNvPr id="4" name="직사각형 2">
            <a:extLst>
              <a:ext uri="{FF2B5EF4-FFF2-40B4-BE49-F238E27FC236}">
                <a16:creationId xmlns:a16="http://schemas.microsoft.com/office/drawing/2014/main" id="{79817680-BC9C-3210-E281-594CF7D8D64C}"/>
              </a:ext>
            </a:extLst>
          </p:cNvPr>
          <p:cNvSpPr/>
          <p:nvPr userDrawn="1"/>
        </p:nvSpPr>
        <p:spPr>
          <a:xfrm>
            <a:off x="2205" y="6548707"/>
            <a:ext cx="12189174" cy="3077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endParaRPr>
          </a:p>
        </p:txBody>
      </p:sp>
      <p:sp>
        <p:nvSpPr>
          <p:cNvPr id="5" name="직사각형 6">
            <a:extLst>
              <a:ext uri="{FF2B5EF4-FFF2-40B4-BE49-F238E27FC236}">
                <a16:creationId xmlns:a16="http://schemas.microsoft.com/office/drawing/2014/main" id="{A6B70516-0227-A96B-3586-6B0CA77172B2}"/>
              </a:ext>
            </a:extLst>
          </p:cNvPr>
          <p:cNvSpPr/>
          <p:nvPr userDrawn="1"/>
        </p:nvSpPr>
        <p:spPr>
          <a:xfrm>
            <a:off x="393098" y="6566092"/>
            <a:ext cx="4568266" cy="26154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rPr>
              <a:t>Copyright 2024 ⓒ </a:t>
            </a:r>
            <a:r>
              <a:rPr kumimoji="0" lang="en-US" altLang="ko-KR" sz="1100" b="0" i="0" u="none" strike="noStrike" kern="1200" cap="none" spc="0" normalizeH="0" baseline="0" noProof="0" err="1">
                <a:ln>
                  <a:noFill/>
                </a:ln>
                <a:solidFill>
                  <a:srgbClr val="FFFFFF"/>
                </a:solidFill>
                <a:effectLst/>
                <a:uLnTx/>
                <a:uFillTx/>
                <a:latin typeface="나눔고딕" panose="020D0604000000000000" pitchFamily="50" charset="-127"/>
                <a:ea typeface="나눔고딕" panose="020D0604000000000000" pitchFamily="50" charset="-127"/>
                <a:cs typeface="+mn-cs"/>
              </a:rPr>
              <a:t>MegazoneCloud</a:t>
            </a:r>
            <a:r>
              <a:rPr kumimoji="0" lang="en-US" altLang="ko-KR" sz="11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rPr>
              <a:t>. ALL RIGHT RESERVED.</a:t>
            </a:r>
            <a:endParaRPr kumimoji="0" lang="ko-KR" altLang="en-US" sz="11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endParaRPr>
          </a:p>
        </p:txBody>
      </p:sp>
    </p:spTree>
    <p:extLst>
      <p:ext uri="{BB962C8B-B14F-4D97-AF65-F5344CB8AC3E}">
        <p14:creationId xmlns:p14="http://schemas.microsoft.com/office/powerpoint/2010/main" val="145013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ank you A">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25DDA9-7316-40D6-A063-FE20BA60D212}"/>
              </a:ext>
            </a:extLst>
          </p:cNvPr>
          <p:cNvSpPr/>
          <p:nvPr/>
        </p:nvSpPr>
        <p:spPr bwMode="ltGray">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DK" sz="2000" noProof="0">
              <a:solidFill>
                <a:schemeClr val="tx1"/>
              </a:solidFill>
              <a:latin typeface="나눔고딕" panose="020D0604000000000000" pitchFamily="50" charset="-127"/>
              <a:ea typeface="나눔고딕" panose="020D0604000000000000" pitchFamily="50" charset="-127"/>
            </a:endParaRPr>
          </a:p>
        </p:txBody>
      </p:sp>
      <p:sp>
        <p:nvSpPr>
          <p:cNvPr id="2" name="Title 1"/>
          <p:cNvSpPr>
            <a:spLocks noGrp="1"/>
          </p:cNvSpPr>
          <p:nvPr>
            <p:ph type="ctrTitle" hasCustomPrompt="1"/>
          </p:nvPr>
        </p:nvSpPr>
        <p:spPr>
          <a:xfrm>
            <a:off x="978408" y="1444752"/>
            <a:ext cx="6858000" cy="2880360"/>
          </a:xfrm>
        </p:spPr>
        <p:txBody>
          <a:bodyPr anchor="t" anchorCtr="0"/>
          <a:lstStyle>
            <a:lvl1pPr algn="l">
              <a:defRPr sz="9600">
                <a:solidFill>
                  <a:schemeClr val="tx1"/>
                </a:solidFill>
              </a:defRPr>
            </a:lvl1pPr>
          </a:lstStyle>
          <a:p>
            <a:r>
              <a:rPr lang="en-GB" noProof="0"/>
              <a:t>Thank you</a:t>
            </a:r>
            <a:endParaRPr lang="en-GB"/>
          </a:p>
        </p:txBody>
      </p:sp>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0097F102-E1E9-41DE-AA59-5F38688EAC9D}" type="datetime1">
              <a:rPr lang="en-US" smtClean="0"/>
              <a:t>2/28/2024</a:t>
            </a:fld>
            <a:endParaRPr lang="en-GB"/>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latin typeface="나눔고딕" panose="020D0604000000000000" pitchFamily="50" charset="-127"/>
                <a:ea typeface="나눔고딕" panose="020D0604000000000000" pitchFamily="50" charset="-127"/>
              </a:defRPr>
            </a:lvl1pPr>
          </a:lstStyle>
          <a:p>
            <a:r>
              <a:rPr lang="en-GB"/>
              <a:t>© </a:t>
            </a:r>
            <a:r>
              <a:rPr lang="en-GB" err="1"/>
              <a:t>Mendix</a:t>
            </a:r>
            <a:r>
              <a:rPr lang="en-GB"/>
              <a:t> </a:t>
            </a:r>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a:p>
        </p:txBody>
      </p:sp>
      <p:sp>
        <p:nvSpPr>
          <p:cNvPr id="5" name="Text Placeholder 4">
            <a:extLst>
              <a:ext uri="{FF2B5EF4-FFF2-40B4-BE49-F238E27FC236}">
                <a16:creationId xmlns:a16="http://schemas.microsoft.com/office/drawing/2014/main" id="{A922CAD0-A5EF-48BA-95DC-BE6311CED59D}"/>
              </a:ext>
            </a:extLst>
          </p:cNvPr>
          <p:cNvSpPr>
            <a:spLocks noGrp="1"/>
          </p:cNvSpPr>
          <p:nvPr>
            <p:ph type="body" sz="quarter" idx="18" hasCustomPrompt="1"/>
          </p:nvPr>
        </p:nvSpPr>
        <p:spPr>
          <a:xfrm>
            <a:off x="977900" y="4992624"/>
            <a:ext cx="3374136" cy="996696"/>
          </a:xfrm>
        </p:spPr>
        <p:txBody>
          <a:bodyPr anchor="b"/>
          <a:lstStyle>
            <a:lvl1pPr marL="0" indent="0">
              <a:buNone/>
              <a:defRPr>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Name                                                                  </a:t>
            </a:r>
          </a:p>
          <a:p>
            <a:pPr lvl="0"/>
            <a:r>
              <a:rPr lang="en-US"/>
              <a:t>Title                                                                                    </a:t>
            </a:r>
          </a:p>
          <a:p>
            <a:pPr lvl="0"/>
            <a:r>
              <a:rPr lang="en-US"/>
              <a:t>Phone no.</a:t>
            </a:r>
            <a:endParaRPr lang="en-GB"/>
          </a:p>
        </p:txBody>
      </p:sp>
      <p:sp>
        <p:nvSpPr>
          <p:cNvPr id="7" name="Text Placeholder 6">
            <a:extLst>
              <a:ext uri="{FF2B5EF4-FFF2-40B4-BE49-F238E27FC236}">
                <a16:creationId xmlns:a16="http://schemas.microsoft.com/office/drawing/2014/main" id="{93D9737E-6195-4338-8234-7E467CB4A537}"/>
              </a:ext>
            </a:extLst>
          </p:cNvPr>
          <p:cNvSpPr>
            <a:spLocks noGrp="1"/>
          </p:cNvSpPr>
          <p:nvPr>
            <p:ph type="body" sz="quarter" idx="19" hasCustomPrompt="1"/>
          </p:nvPr>
        </p:nvSpPr>
        <p:spPr>
          <a:xfrm>
            <a:off x="4351337" y="4992624"/>
            <a:ext cx="3487737" cy="996696"/>
          </a:xfrm>
        </p:spPr>
        <p:txBody>
          <a:bodyPr anchor="b"/>
          <a:lstStyle>
            <a:lvl1pPr marL="0" indent="0">
              <a:buNone/>
              <a:defRPr>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Name                                                                      </a:t>
            </a:r>
          </a:p>
          <a:p>
            <a:pPr lvl="0"/>
            <a:r>
              <a:rPr lang="en-US"/>
              <a:t>Title                                                                     </a:t>
            </a:r>
          </a:p>
          <a:p>
            <a:pPr lvl="0"/>
            <a:r>
              <a:rPr lang="en-US"/>
              <a:t>Phone no.</a:t>
            </a:r>
            <a:endParaRPr lang="en-GB"/>
          </a:p>
        </p:txBody>
      </p:sp>
      <p:pic>
        <p:nvPicPr>
          <p:cNvPr id="3" name="Graphic 2">
            <a:extLst>
              <a:ext uri="{FF2B5EF4-FFF2-40B4-BE49-F238E27FC236}">
                <a16:creationId xmlns:a16="http://schemas.microsoft.com/office/drawing/2014/main" id="{CFD04932-AB55-1E2C-F9AC-777D68C97080}"/>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210925" y="5882702"/>
            <a:ext cx="547688" cy="547688"/>
          </a:xfrm>
          <a:prstGeom prst="rect">
            <a:avLst/>
          </a:prstGeom>
        </p:spPr>
      </p:pic>
      <p:pic>
        <p:nvPicPr>
          <p:cNvPr id="6" name="Graphic 5">
            <a:extLst>
              <a:ext uri="{FF2B5EF4-FFF2-40B4-BE49-F238E27FC236}">
                <a16:creationId xmlns:a16="http://schemas.microsoft.com/office/drawing/2014/main" id="{2135011A-EC2F-7342-1376-42C0A6E51A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210925" y="5882702"/>
            <a:ext cx="547688" cy="547688"/>
          </a:xfrm>
          <a:prstGeom prst="rect">
            <a:avLst/>
          </a:prstGeom>
        </p:spPr>
      </p:pic>
    </p:spTree>
    <p:extLst>
      <p:ext uri="{BB962C8B-B14F-4D97-AF65-F5344CB8AC3E}">
        <p14:creationId xmlns:p14="http://schemas.microsoft.com/office/powerpoint/2010/main" val="141738158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B">
    <p:bg>
      <p:bgRef idx="1001">
        <a:schemeClr val="bg1"/>
      </p:bgRef>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19E8C21D-363E-4C29-BCB1-2C67A41A6B1A}"/>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C900AA41-B178-4154-8E01-E8C6C83A8D91}" type="datetime1">
              <a:rPr lang="en-US" smtClean="0"/>
              <a:t>2/28/2024</a:t>
            </a:fld>
            <a:endParaRPr lang="en-GB"/>
          </a:p>
        </p:txBody>
      </p:sp>
      <p:sp>
        <p:nvSpPr>
          <p:cNvPr id="11" name="Footer Placeholder 8" hidden="1">
            <a:extLst>
              <a:ext uri="{FF2B5EF4-FFF2-40B4-BE49-F238E27FC236}">
                <a16:creationId xmlns:a16="http://schemas.microsoft.com/office/drawing/2014/main" id="{6DB35B2F-204D-4092-A860-94E70637BD46}"/>
              </a:ext>
            </a:extLst>
          </p:cNvPr>
          <p:cNvSpPr>
            <a:spLocks noGrp="1"/>
          </p:cNvSpPr>
          <p:nvPr>
            <p:ph type="ftr" sz="quarter" idx="16"/>
          </p:nvPr>
        </p:nvSpPr>
        <p:spPr>
          <a:xfrm>
            <a:off x="0" y="6858000"/>
            <a:ext cx="0" cy="0"/>
          </a:xfrm>
          <a:prstGeom prst="rect">
            <a:avLst/>
          </a:prstGeom>
        </p:spPr>
        <p:txBody>
          <a:bodyPr/>
          <a:lstStyle>
            <a:lvl1pPr>
              <a:defRPr sz="100">
                <a:noFill/>
                <a:latin typeface="나눔고딕" panose="020D0604000000000000" pitchFamily="50" charset="-127"/>
                <a:ea typeface="나눔고딕" panose="020D0604000000000000" pitchFamily="50" charset="-127"/>
              </a:defRPr>
            </a:lvl1pPr>
          </a:lstStyle>
          <a:p>
            <a:r>
              <a:rPr lang="en-GB"/>
              <a:t>© </a:t>
            </a:r>
            <a:r>
              <a:rPr lang="en-GB" err="1"/>
              <a:t>Mendix</a:t>
            </a:r>
            <a:r>
              <a:rPr lang="en-GB"/>
              <a:t> </a:t>
            </a:r>
          </a:p>
        </p:txBody>
      </p:sp>
      <p:sp>
        <p:nvSpPr>
          <p:cNvPr id="6" name="Title 1">
            <a:extLst>
              <a:ext uri="{FF2B5EF4-FFF2-40B4-BE49-F238E27FC236}">
                <a16:creationId xmlns:a16="http://schemas.microsoft.com/office/drawing/2014/main" id="{62E15F55-E43A-A393-8430-881FA8CD42F5}"/>
              </a:ext>
            </a:extLst>
          </p:cNvPr>
          <p:cNvSpPr>
            <a:spLocks noGrp="1"/>
          </p:cNvSpPr>
          <p:nvPr>
            <p:ph type="ctrTitle" hasCustomPrompt="1"/>
          </p:nvPr>
        </p:nvSpPr>
        <p:spPr>
          <a:xfrm>
            <a:off x="439865" y="1871663"/>
            <a:ext cx="11318748" cy="3290646"/>
          </a:xfrm>
        </p:spPr>
        <p:txBody>
          <a:bodyPr anchor="t"/>
          <a:lstStyle>
            <a:lvl1pPr algn="l">
              <a:defRPr sz="6000">
                <a:solidFill>
                  <a:schemeClr val="tx1"/>
                </a:solidFill>
              </a:defRPr>
            </a:lvl1pPr>
          </a:lstStyle>
          <a:p>
            <a:r>
              <a:rPr lang="en-GB"/>
              <a:t>Click to add title</a:t>
            </a:r>
          </a:p>
        </p:txBody>
      </p:sp>
      <p:sp>
        <p:nvSpPr>
          <p:cNvPr id="7" name="Subtitle 2">
            <a:extLst>
              <a:ext uri="{FF2B5EF4-FFF2-40B4-BE49-F238E27FC236}">
                <a16:creationId xmlns:a16="http://schemas.microsoft.com/office/drawing/2014/main" id="{9E1B8E99-EBD2-9DFF-350B-92DDA8D53AEE}"/>
              </a:ext>
            </a:extLst>
          </p:cNvPr>
          <p:cNvSpPr>
            <a:spLocks noGrp="1"/>
          </p:cNvSpPr>
          <p:nvPr>
            <p:ph type="subTitle" idx="1" hasCustomPrompt="1"/>
          </p:nvPr>
        </p:nvSpPr>
        <p:spPr>
          <a:xfrm>
            <a:off x="439865" y="6075425"/>
            <a:ext cx="6858000" cy="329184"/>
          </a:xfrm>
        </p:spPr>
        <p:txBody>
          <a:bodyPr/>
          <a:lstStyle>
            <a:lvl1pPr marL="0" indent="0" algn="l">
              <a:spcBef>
                <a:spcPts val="0"/>
              </a:spcBef>
              <a:buFont typeface="Arial" panose="020B0604020202020204" pitchFamily="34" charset="0"/>
              <a:buChar char="​"/>
              <a:defRPr sz="2400">
                <a:solidFill>
                  <a:schemeClr val="tx1"/>
                </a:solidFill>
              </a:defRPr>
            </a:lvl1pPr>
            <a:lvl2pPr marL="0" indent="0" algn="l">
              <a:buFont typeface="Arial" panose="020B0604020202020204" pitchFamily="34" charset="0"/>
              <a:buChar char="​"/>
              <a:defRPr sz="2000"/>
            </a:lvl2pPr>
            <a:lvl3pPr marL="0" indent="0" algn="l">
              <a:buFont typeface="Arial" panose="020B0604020202020204" pitchFamily="34" charset="0"/>
              <a:buChar char="​"/>
              <a:defRPr sz="2000"/>
            </a:lvl3pPr>
            <a:lvl4pPr marL="0" indent="0" algn="l">
              <a:buFont typeface="Arial" panose="020B0604020202020204" pitchFamily="34" charset="0"/>
              <a:buChar char="​"/>
              <a:defRPr sz="2000"/>
            </a:lvl4pPr>
            <a:lvl5pPr marL="0" indent="0" algn="l">
              <a:buFont typeface="Arial" panose="020B0604020202020204" pitchFamily="34" charset="0"/>
              <a:buChar char="​"/>
              <a:defRPr sz="2000"/>
            </a:lvl5pPr>
            <a:lvl6pPr marL="0" indent="0" algn="l">
              <a:buFont typeface="Arial" panose="020B0604020202020204" pitchFamily="34" charset="0"/>
              <a:buChar char="​"/>
              <a:defRPr sz="2000"/>
            </a:lvl6pPr>
            <a:lvl7pPr marL="0" indent="0" algn="l">
              <a:buFont typeface="Arial" panose="020B0604020202020204" pitchFamily="34" charset="0"/>
              <a:buChar char="​"/>
              <a:defRPr sz="2000"/>
            </a:lvl7pPr>
            <a:lvl8pPr marL="0" indent="0" algn="l">
              <a:buFont typeface="Arial" panose="020B0604020202020204" pitchFamily="34" charset="0"/>
              <a:buChar char="​"/>
              <a:defRPr sz="2000"/>
            </a:lvl8pPr>
            <a:lvl9pPr marL="0" indent="0" algn="l">
              <a:buFont typeface="Arial" panose="020B0604020202020204" pitchFamily="34" charset="0"/>
              <a:buChar char="​"/>
              <a:defRPr sz="2000"/>
            </a:lvl9pPr>
          </a:lstStyle>
          <a:p>
            <a:r>
              <a:rPr lang="en-GB"/>
              <a:t>Click to add subtitle or name</a:t>
            </a:r>
          </a:p>
        </p:txBody>
      </p:sp>
      <p:sp>
        <p:nvSpPr>
          <p:cNvPr id="8" name="Slide Number Placeholder 10">
            <a:extLst>
              <a:ext uri="{FF2B5EF4-FFF2-40B4-BE49-F238E27FC236}">
                <a16:creationId xmlns:a16="http://schemas.microsoft.com/office/drawing/2014/main" id="{8EBD6C47-FF3B-5F5C-BACE-59D3AFEC8CF9}"/>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a:p>
        </p:txBody>
      </p:sp>
      <p:sp>
        <p:nvSpPr>
          <p:cNvPr id="2" name="Text Placeholder 6">
            <a:extLst>
              <a:ext uri="{FF2B5EF4-FFF2-40B4-BE49-F238E27FC236}">
                <a16:creationId xmlns:a16="http://schemas.microsoft.com/office/drawing/2014/main" id="{787BF9ED-3C60-E341-48AA-0911BE4700AD}"/>
              </a:ext>
            </a:extLst>
          </p:cNvPr>
          <p:cNvSpPr>
            <a:spLocks noGrp="1"/>
          </p:cNvSpPr>
          <p:nvPr>
            <p:ph type="body" sz="quarter" idx="19" hasCustomPrompt="1"/>
          </p:nvPr>
        </p:nvSpPr>
        <p:spPr>
          <a:xfrm>
            <a:off x="10005549" y="5898695"/>
            <a:ext cx="1753064" cy="525918"/>
          </a:xfrm>
          <a: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a:lstStyle>
            <a:lvl1pPr marL="0" indent="0">
              <a:buNone/>
              <a:defRPr sz="100"/>
            </a:lvl1pPr>
          </a:lstStyle>
          <a:p>
            <a:pPr lvl="0"/>
            <a:r>
              <a:rPr lang="en-US"/>
              <a:t>.</a:t>
            </a:r>
          </a:p>
        </p:txBody>
      </p:sp>
    </p:spTree>
    <p:extLst>
      <p:ext uri="{BB962C8B-B14F-4D97-AF65-F5344CB8AC3E}">
        <p14:creationId xmlns:p14="http://schemas.microsoft.com/office/powerpoint/2010/main" val="91129909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88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er 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78408" y="2932770"/>
            <a:ext cx="5330952" cy="3060043"/>
          </a:xfrm>
        </p:spPr>
        <p:txBody>
          <a:bodyPr anchor="t" anchorCtr="0"/>
          <a:lstStyle>
            <a:lvl1pPr algn="l">
              <a:defRPr sz="6000" b="0">
                <a:solidFill>
                  <a:schemeClr val="tx1"/>
                </a:solidFill>
              </a:defRPr>
            </a:lvl1pPr>
          </a:lstStyle>
          <a:p>
            <a:r>
              <a:rPr lang="en-GB" noProof="0"/>
              <a:t>Click to add title</a:t>
            </a:r>
            <a:endParaRPr lang="en-GB"/>
          </a:p>
        </p:txBody>
      </p:sp>
      <p:sp>
        <p:nvSpPr>
          <p:cNvPr id="3" name="Subtitle 2"/>
          <p:cNvSpPr>
            <a:spLocks noGrp="1"/>
          </p:cNvSpPr>
          <p:nvPr>
            <p:ph type="subTitle" idx="1" hasCustomPrompt="1"/>
          </p:nvPr>
        </p:nvSpPr>
        <p:spPr>
          <a:xfrm>
            <a:off x="978408" y="1871662"/>
            <a:ext cx="2395728" cy="822960"/>
          </a:xfrm>
        </p:spPr>
        <p:txBody>
          <a:bodyPr/>
          <a:lstStyle>
            <a:lvl1pPr marL="0" indent="0" algn="l">
              <a:spcBef>
                <a:spcPts val="0"/>
              </a:spcBef>
              <a:buFont typeface="Arial" panose="020B0604020202020204" pitchFamily="34" charset="0"/>
              <a:buNone/>
              <a:defRPr sz="6000">
                <a:ln w="12700">
                  <a:solidFill>
                    <a:schemeClr val="tx1"/>
                  </a:solidFill>
                </a:ln>
                <a:noFill/>
                <a:latin typeface="나눔고딕" panose="020D0604000000000000" pitchFamily="50" charset="-127"/>
              </a:defRPr>
            </a:lvl1pPr>
            <a:lvl2pPr marL="0" indent="0" algn="l">
              <a:buFont typeface="Arial" panose="020B0604020202020204" pitchFamily="34" charset="0"/>
              <a:buChar char="​"/>
              <a:defRPr sz="2000">
                <a:solidFill>
                  <a:schemeClr val="tx1"/>
                </a:solidFill>
              </a:defRPr>
            </a:lvl2pPr>
            <a:lvl3pPr marL="0" indent="0" algn="l">
              <a:buFont typeface="Arial" panose="020B0604020202020204" pitchFamily="34" charset="0"/>
              <a:buChar char="​"/>
              <a:defRPr sz="2000">
                <a:solidFill>
                  <a:schemeClr val="tx1"/>
                </a:solidFill>
              </a:defRPr>
            </a:lvl3pPr>
            <a:lvl4pPr marL="0" indent="0" algn="l">
              <a:buFont typeface="Arial" panose="020B0604020202020204" pitchFamily="34" charset="0"/>
              <a:buChar char="​"/>
              <a:defRPr sz="2000">
                <a:solidFill>
                  <a:schemeClr val="tx1"/>
                </a:solidFill>
              </a:defRPr>
            </a:lvl4pPr>
            <a:lvl5pPr marL="0" indent="0" algn="l">
              <a:buFont typeface="Arial" panose="020B0604020202020204" pitchFamily="34" charset="0"/>
              <a:buChar char="​"/>
              <a:defRPr sz="2000">
                <a:solidFill>
                  <a:schemeClr val="tx1"/>
                </a:solidFill>
              </a:defRPr>
            </a:lvl5pPr>
            <a:lvl6pPr marL="0" indent="0" algn="l">
              <a:buFont typeface="Arial" panose="020B0604020202020204" pitchFamily="34" charset="0"/>
              <a:buChar char="​"/>
              <a:defRPr sz="2000">
                <a:solidFill>
                  <a:schemeClr val="tx1"/>
                </a:solidFill>
              </a:defRPr>
            </a:lvl6pPr>
            <a:lvl7pPr marL="0" indent="0" algn="l">
              <a:buFont typeface="Arial" panose="020B0604020202020204" pitchFamily="34" charset="0"/>
              <a:buChar char="​"/>
              <a:defRPr sz="2000">
                <a:solidFill>
                  <a:schemeClr val="tx1"/>
                </a:solidFill>
              </a:defRPr>
            </a:lvl7pPr>
            <a:lvl8pPr marL="0" indent="0" algn="l">
              <a:buFont typeface="Arial" panose="020B0604020202020204" pitchFamily="34" charset="0"/>
              <a:buChar char="​"/>
              <a:defRPr sz="2000">
                <a:solidFill>
                  <a:schemeClr val="tx1"/>
                </a:solidFill>
              </a:defRPr>
            </a:lvl8pPr>
            <a:lvl9pPr marL="0" indent="0" algn="l">
              <a:buFont typeface="Arial" panose="020B0604020202020204" pitchFamily="34" charset="0"/>
              <a:buChar char="​"/>
              <a:tabLst/>
              <a:defRPr sz="2000">
                <a:solidFill>
                  <a:schemeClr val="tx1"/>
                </a:solidFill>
              </a:defRPr>
            </a:lvl9pPr>
          </a:lstStyle>
          <a:p>
            <a:r>
              <a:rPr lang="en-GB"/>
              <a:t>01</a:t>
            </a:r>
          </a:p>
        </p:txBody>
      </p:sp>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99AE8390-B266-4856-AE7B-4EBE99840459}" type="datetime1">
              <a:rPr lang="en-US" smtClean="0"/>
              <a:t>2/28/2024</a:t>
            </a:fld>
            <a:endParaRPr lang="en-GB"/>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latin typeface="나눔고딕" panose="020D0604000000000000" pitchFamily="50" charset="-127"/>
                <a:ea typeface="나눔고딕" panose="020D0604000000000000" pitchFamily="50" charset="-127"/>
              </a:defRPr>
            </a:lvl1pPr>
          </a:lstStyle>
          <a:p>
            <a:r>
              <a:rPr lang="en-GB"/>
              <a:t>© </a:t>
            </a:r>
            <a:r>
              <a:rPr lang="en-GB" err="1"/>
              <a:t>Mendix</a:t>
            </a:r>
            <a:r>
              <a:rPr lang="en-GB"/>
              <a:t> </a:t>
            </a:r>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41815001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p:txBody>
          <a:bodyPr/>
          <a:lstStyle>
            <a:lvl1pPr>
              <a:defRPr/>
            </a:lvl1pPr>
            <a:lvl5pPr>
              <a:defRPr/>
            </a:lvl5pPr>
          </a:lstStyle>
          <a:p>
            <a:pPr lvl="0"/>
            <a:r>
              <a:rPr lang="en-GB" noProof="0"/>
              <a:t>Click to add text                                                                                                                                                                                     Enter &amp; TAB for next text level                                                                                                                                                            SHIFT+TAB to go back in levels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7" name="Date Placeholder 1">
            <a:extLst>
              <a:ext uri="{FF2B5EF4-FFF2-40B4-BE49-F238E27FC236}">
                <a16:creationId xmlns:a16="http://schemas.microsoft.com/office/drawing/2014/main" id="{4777178E-4AEF-FF58-BDB4-FB3CAA98A4B4}"/>
              </a:ext>
            </a:extLst>
          </p:cNvPr>
          <p:cNvSpPr>
            <a:spLocks noGrp="1"/>
          </p:cNvSpPr>
          <p:nvPr>
            <p:ph type="dt" sz="half" idx="2"/>
          </p:nvPr>
        </p:nvSpPr>
        <p:spPr>
          <a:xfrm>
            <a:off x="10231438" y="6306483"/>
            <a:ext cx="979106" cy="365760"/>
          </a:xfrm>
          <a:prstGeom prst="rect">
            <a:avLst/>
          </a:prstGeom>
        </p:spPr>
        <p:txBody>
          <a:bodyPr vert="horz" lIns="0" tIns="0" rIns="0" bIns="0" rtlCol="0" anchor="t" anchorCtr="0"/>
          <a:lstStyle>
            <a:lvl1pPr algn="r">
              <a:defRPr sz="1000">
                <a:solidFill>
                  <a:schemeClr val="tx2">
                    <a:lumMod val="40000"/>
                    <a:lumOff val="60000"/>
                  </a:schemeClr>
                </a:solidFill>
              </a:defRPr>
            </a:lvl1pPr>
          </a:lstStyle>
          <a:p>
            <a:fld id="{0064073F-FE00-4913-8F8C-7B0B3490AE4D}" type="datetime1">
              <a:rPr lang="en-US" smtClean="0"/>
              <a:pPr/>
              <a:t>2/28/2024</a:t>
            </a:fld>
            <a:endParaRPr lang="en-GB"/>
          </a:p>
        </p:txBody>
      </p:sp>
      <p:sp>
        <p:nvSpPr>
          <p:cNvPr id="8" name="Footer Placeholder 7">
            <a:extLst>
              <a:ext uri="{FF2B5EF4-FFF2-40B4-BE49-F238E27FC236}">
                <a16:creationId xmlns:a16="http://schemas.microsoft.com/office/drawing/2014/main" id="{C2FCCFD3-CFEF-2BD6-F2A9-7F8CE89D95ED}"/>
              </a:ext>
            </a:extLst>
          </p:cNvPr>
          <p:cNvSpPr>
            <a:spLocks noGrp="1"/>
          </p:cNvSpPr>
          <p:nvPr>
            <p:ph type="ftr" sz="quarter" idx="3"/>
          </p:nvPr>
        </p:nvSpPr>
        <p:spPr>
          <a:xfrm>
            <a:off x="430212" y="6306483"/>
            <a:ext cx="1526603" cy="365760"/>
          </a:xfrm>
          <a:prstGeom prst="rect">
            <a:avLst/>
          </a:prstGeom>
        </p:spPr>
        <p:txBody>
          <a:bodyPr vert="horz" lIns="0" tIns="0" rIns="0" bIns="0" rtlCol="0" anchor="t" anchorCtr="0"/>
          <a:lstStyle>
            <a:lvl1pPr algn="ctr">
              <a:defRPr sz="1000">
                <a:solidFill>
                  <a:schemeClr val="tx2">
                    <a:lumMod val="40000"/>
                    <a:lumOff val="60000"/>
                  </a:schemeClr>
                </a:solidFill>
                <a:latin typeface="나눔고딕" panose="020D0604000000000000" pitchFamily="50" charset="-127"/>
                <a:ea typeface="나눔고딕" panose="020D0604000000000000" pitchFamily="50" charset="-127"/>
              </a:defRPr>
            </a:lvl1pPr>
          </a:lstStyle>
          <a:p>
            <a:pPr algn="l"/>
            <a:r>
              <a:rPr lang="en-GB"/>
              <a:t>© </a:t>
            </a:r>
            <a:r>
              <a:rPr lang="en-GB" err="1"/>
              <a:t>Mendix</a:t>
            </a:r>
            <a:r>
              <a:rPr lang="en-GB"/>
              <a:t> </a:t>
            </a:r>
          </a:p>
        </p:txBody>
      </p:sp>
      <p:sp>
        <p:nvSpPr>
          <p:cNvPr id="9" name="Slide Number Placeholder 8">
            <a:extLst>
              <a:ext uri="{FF2B5EF4-FFF2-40B4-BE49-F238E27FC236}">
                <a16:creationId xmlns:a16="http://schemas.microsoft.com/office/drawing/2014/main" id="{DBD69591-4AF8-462A-637A-AA1E6827FD98}"/>
              </a:ext>
            </a:extLst>
          </p:cNvPr>
          <p:cNvSpPr>
            <a:spLocks noGrp="1"/>
          </p:cNvSpPr>
          <p:nvPr>
            <p:ph type="sldNum" sz="quarter" idx="4"/>
          </p:nvPr>
        </p:nvSpPr>
        <p:spPr>
          <a:xfrm>
            <a:off x="11210544" y="6306483"/>
            <a:ext cx="548640" cy="365760"/>
          </a:xfrm>
          <a:prstGeom prst="rect">
            <a:avLst/>
          </a:prstGeom>
        </p:spPr>
        <p:txBody>
          <a:bodyPr vert="horz" lIns="0" tIns="0" rIns="0" bIns="0" rtlCol="0" anchor="t" anchorCtr="0"/>
          <a:lstStyle>
            <a:lvl1pPr algn="r">
              <a:defRPr sz="1000">
                <a:solidFill>
                  <a:schemeClr val="tx2">
                    <a:lumMod val="40000"/>
                    <a:lumOff val="60000"/>
                  </a:schemeClr>
                </a:solidFill>
              </a:defRPr>
            </a:lvl1pPr>
          </a:lstStyle>
          <a:p>
            <a:fld id="{23AA811B-2EBD-4900-905E-5BE206449611}" type="slidenum">
              <a:rPr lang="en-GB" smtClean="0"/>
              <a:pPr/>
              <a:t>‹#›</a:t>
            </a:fld>
            <a:endParaRPr lang="en-GB"/>
          </a:p>
        </p:txBody>
      </p:sp>
      <p:sp>
        <p:nvSpPr>
          <p:cNvPr id="4" name="직사각형 2">
            <a:extLst>
              <a:ext uri="{FF2B5EF4-FFF2-40B4-BE49-F238E27FC236}">
                <a16:creationId xmlns:a16="http://schemas.microsoft.com/office/drawing/2014/main" id="{E0599A53-D8E4-D2E1-7772-1BB782DFFD08}"/>
              </a:ext>
            </a:extLst>
          </p:cNvPr>
          <p:cNvSpPr/>
          <p:nvPr userDrawn="1"/>
        </p:nvSpPr>
        <p:spPr>
          <a:xfrm>
            <a:off x="2205" y="6548707"/>
            <a:ext cx="12189174" cy="3077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endParaRPr>
          </a:p>
        </p:txBody>
      </p:sp>
      <p:sp>
        <p:nvSpPr>
          <p:cNvPr id="5" name="직사각형 6">
            <a:extLst>
              <a:ext uri="{FF2B5EF4-FFF2-40B4-BE49-F238E27FC236}">
                <a16:creationId xmlns:a16="http://schemas.microsoft.com/office/drawing/2014/main" id="{B9A13BFC-3876-2908-A377-6CBBE82792FD}"/>
              </a:ext>
            </a:extLst>
          </p:cNvPr>
          <p:cNvSpPr/>
          <p:nvPr userDrawn="1"/>
        </p:nvSpPr>
        <p:spPr>
          <a:xfrm>
            <a:off x="393098" y="6566092"/>
            <a:ext cx="4568266" cy="26154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rPr>
              <a:t>Copyright 2024 ⓒ </a:t>
            </a:r>
            <a:r>
              <a:rPr kumimoji="0" lang="en-US" altLang="ko-KR" sz="1100" b="0" i="0" u="none" strike="noStrike" kern="1200" cap="none" spc="0" normalizeH="0" baseline="0" noProof="0" err="1">
                <a:ln>
                  <a:noFill/>
                </a:ln>
                <a:solidFill>
                  <a:srgbClr val="FFFFFF"/>
                </a:solidFill>
                <a:effectLst/>
                <a:uLnTx/>
                <a:uFillTx/>
                <a:latin typeface="나눔고딕" panose="020D0604000000000000" pitchFamily="50" charset="-127"/>
                <a:ea typeface="나눔고딕" panose="020D0604000000000000" pitchFamily="50" charset="-127"/>
                <a:cs typeface="+mn-cs"/>
              </a:rPr>
              <a:t>MegazoneCloud</a:t>
            </a:r>
            <a:r>
              <a:rPr kumimoji="0" lang="en-US" altLang="ko-KR" sz="11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rPr>
              <a:t>. ALL RIGHT RESERVED.</a:t>
            </a:r>
            <a:endParaRPr kumimoji="0" lang="ko-KR" altLang="en-US" sz="11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endParaRPr>
          </a:p>
        </p:txBody>
      </p:sp>
    </p:spTree>
    <p:extLst>
      <p:ext uri="{BB962C8B-B14F-4D97-AF65-F5344CB8AC3E}">
        <p14:creationId xmlns:p14="http://schemas.microsoft.com/office/powerpoint/2010/main" val="350173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0213" y="1871662"/>
            <a:ext cx="11328400" cy="4121151"/>
          </a:xfrm>
          <a:prstGeom prst="rect">
            <a:avLst/>
          </a:prstGeom>
        </p:spPr>
        <p:txBody>
          <a:bodyPr vert="horz" lIns="0" tIns="0" rIns="0" bIns="0" rtlCol="0">
            <a:noAutofit/>
          </a:bodyPr>
          <a:lstStyle/>
          <a:p>
            <a:pPr lvl="0"/>
            <a:r>
              <a:rPr lang="en-GB" noProof="0"/>
              <a:t>Level 1 (</a:t>
            </a:r>
            <a:r>
              <a:rPr lang="en-GB" noProof="0" err="1"/>
              <a:t>Enter+TAB</a:t>
            </a:r>
            <a:r>
              <a:rPr lang="en-GB" noProof="0"/>
              <a:t> for next text level, SHIFT+TAB to go back in levels)</a:t>
            </a:r>
          </a:p>
          <a:p>
            <a:pPr lvl="1"/>
            <a:r>
              <a:rPr lang="en-GB" noProof="0"/>
              <a:t>Level 2</a:t>
            </a:r>
          </a:p>
          <a:p>
            <a:pPr lvl="2"/>
            <a:r>
              <a:rPr lang="en-GB" noProof="0"/>
              <a:t>Level 3</a:t>
            </a:r>
          </a:p>
          <a:p>
            <a:pPr lvl="3"/>
            <a:r>
              <a:rPr lang="en-GB" noProof="0"/>
              <a:t>Level 4, Header</a:t>
            </a:r>
          </a:p>
          <a:p>
            <a:pPr lvl="4"/>
            <a:r>
              <a:rPr lang="en-GB" noProof="0"/>
              <a:t>Level 5, Body</a:t>
            </a:r>
          </a:p>
          <a:p>
            <a:pPr lvl="5"/>
            <a:r>
              <a:rPr lang="en-GB" noProof="0"/>
              <a:t>Level 6</a:t>
            </a:r>
          </a:p>
          <a:p>
            <a:pPr lvl="6"/>
            <a:r>
              <a:rPr lang="en-GB" noProof="0"/>
              <a:t>Level 7, Small Header</a:t>
            </a:r>
          </a:p>
          <a:p>
            <a:pPr lvl="7"/>
            <a:r>
              <a:rPr lang="en-GB" noProof="0"/>
              <a:t>Level 8, Small Body</a:t>
            </a:r>
          </a:p>
          <a:p>
            <a:pPr lvl="8"/>
            <a:r>
              <a:rPr lang="en-GB" noProof="0"/>
              <a:t>Level 9, Infographic</a:t>
            </a:r>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430213" y="431800"/>
            <a:ext cx="11328400" cy="1008063"/>
          </a:xfrm>
          <a:prstGeom prst="rect">
            <a:avLst/>
          </a:prstGeom>
        </p:spPr>
        <p:txBody>
          <a:bodyPr vert="horz" lIns="0" tIns="0" rIns="0" bIns="0" rtlCol="0" anchor="t" anchorCtr="0">
            <a:noAutofit/>
          </a:bodyPr>
          <a:lstStyle/>
          <a:p>
            <a:r>
              <a:rPr lang="en-GB"/>
              <a:t>Click to add title</a:t>
            </a:r>
          </a:p>
        </p:txBody>
      </p:sp>
      <p:sp>
        <p:nvSpPr>
          <p:cNvPr id="5" name="Date Placeholder 1">
            <a:extLst>
              <a:ext uri="{FF2B5EF4-FFF2-40B4-BE49-F238E27FC236}">
                <a16:creationId xmlns:a16="http://schemas.microsoft.com/office/drawing/2014/main" id="{E351AEE8-0022-D497-3C63-4668D503FDAA}"/>
              </a:ext>
            </a:extLst>
          </p:cNvPr>
          <p:cNvSpPr>
            <a:spLocks noGrp="1"/>
          </p:cNvSpPr>
          <p:nvPr>
            <p:ph type="dt" sz="half" idx="2"/>
          </p:nvPr>
        </p:nvSpPr>
        <p:spPr>
          <a:xfrm>
            <a:off x="10231438" y="6306483"/>
            <a:ext cx="979106" cy="365760"/>
          </a:xfrm>
          <a:prstGeom prst="rect">
            <a:avLst/>
          </a:prstGeom>
        </p:spPr>
        <p:txBody>
          <a:bodyPr vert="horz" lIns="0" tIns="0" rIns="0" bIns="0" rtlCol="0" anchor="t" anchorCtr="0"/>
          <a:lstStyle>
            <a:lvl1pPr algn="r">
              <a:defRPr sz="1000">
                <a:solidFill>
                  <a:schemeClr val="tx2">
                    <a:lumMod val="40000"/>
                    <a:lumOff val="60000"/>
                  </a:schemeClr>
                </a:solidFill>
                <a:latin typeface="나눔고딕" panose="020D0604000000000000" pitchFamily="50" charset="-127"/>
                <a:ea typeface="나눔고딕" panose="020D0604000000000000" pitchFamily="50" charset="-127"/>
              </a:defRPr>
            </a:lvl1pPr>
          </a:lstStyle>
          <a:p>
            <a:fld id="{0064073F-FE00-4913-8F8C-7B0B3490AE4D}" type="datetime1">
              <a:rPr lang="en-US" smtClean="0"/>
              <a:pPr/>
              <a:t>2/28/2024</a:t>
            </a:fld>
            <a:endParaRPr lang="en-GB"/>
          </a:p>
        </p:txBody>
      </p:sp>
      <p:sp>
        <p:nvSpPr>
          <p:cNvPr id="6" name="Footer Placeholder 7">
            <a:extLst>
              <a:ext uri="{FF2B5EF4-FFF2-40B4-BE49-F238E27FC236}">
                <a16:creationId xmlns:a16="http://schemas.microsoft.com/office/drawing/2014/main" id="{E72DBE1C-CD63-570E-4B2A-5F50A0C46F5D}"/>
              </a:ext>
            </a:extLst>
          </p:cNvPr>
          <p:cNvSpPr>
            <a:spLocks noGrp="1"/>
          </p:cNvSpPr>
          <p:nvPr>
            <p:ph type="ftr" sz="quarter" idx="3"/>
          </p:nvPr>
        </p:nvSpPr>
        <p:spPr>
          <a:xfrm>
            <a:off x="430212" y="6306483"/>
            <a:ext cx="1526603" cy="365760"/>
          </a:xfrm>
          <a:prstGeom prst="rect">
            <a:avLst/>
          </a:prstGeom>
        </p:spPr>
        <p:txBody>
          <a:bodyPr vert="horz" lIns="0" tIns="0" rIns="0" bIns="0" rtlCol="0" anchor="t" anchorCtr="0"/>
          <a:lstStyle>
            <a:lvl1pPr algn="ctr">
              <a:defRPr sz="1000">
                <a:solidFill>
                  <a:schemeClr val="tx2">
                    <a:lumMod val="40000"/>
                    <a:lumOff val="60000"/>
                  </a:schemeClr>
                </a:solidFill>
                <a:latin typeface="맑은 고딕" panose="020B0503020000020004" pitchFamily="50" charset="-127"/>
              </a:defRPr>
            </a:lvl1pPr>
          </a:lstStyle>
          <a:p>
            <a:pPr algn="l"/>
            <a:r>
              <a:rPr lang="en-GB">
                <a:latin typeface="나눔고딕" panose="020D0604000000000000" pitchFamily="50" charset="-127"/>
                <a:ea typeface="나눔고딕" panose="020D0604000000000000" pitchFamily="50" charset="-127"/>
              </a:rPr>
              <a:t>© </a:t>
            </a:r>
            <a:r>
              <a:rPr lang="en-GB" err="1">
                <a:latin typeface="나눔고딕" panose="020D0604000000000000" pitchFamily="50" charset="-127"/>
                <a:ea typeface="나눔고딕" panose="020D0604000000000000" pitchFamily="50" charset="-127"/>
              </a:rPr>
              <a:t>Mendix</a:t>
            </a:r>
            <a:r>
              <a:rPr lang="en-GB">
                <a:latin typeface="나눔고딕" panose="020D0604000000000000" pitchFamily="50" charset="-127"/>
                <a:ea typeface="나눔고딕" panose="020D0604000000000000" pitchFamily="50" charset="-127"/>
              </a:rPr>
              <a:t> </a:t>
            </a:r>
          </a:p>
        </p:txBody>
      </p:sp>
      <p:sp>
        <p:nvSpPr>
          <p:cNvPr id="10" name="Slide Number Placeholder 8">
            <a:extLst>
              <a:ext uri="{FF2B5EF4-FFF2-40B4-BE49-F238E27FC236}">
                <a16:creationId xmlns:a16="http://schemas.microsoft.com/office/drawing/2014/main" id="{27FBE3EA-7B06-26B7-C0BF-74C001550BBC}"/>
              </a:ext>
            </a:extLst>
          </p:cNvPr>
          <p:cNvSpPr>
            <a:spLocks noGrp="1"/>
          </p:cNvSpPr>
          <p:nvPr>
            <p:ph type="sldNum" sz="quarter" idx="4"/>
          </p:nvPr>
        </p:nvSpPr>
        <p:spPr>
          <a:xfrm>
            <a:off x="11210544" y="6306483"/>
            <a:ext cx="548640" cy="365760"/>
          </a:xfrm>
          <a:prstGeom prst="rect">
            <a:avLst/>
          </a:prstGeom>
        </p:spPr>
        <p:txBody>
          <a:bodyPr vert="horz" lIns="0" tIns="0" rIns="0" bIns="0" rtlCol="0" anchor="t" anchorCtr="0"/>
          <a:lstStyle>
            <a:lvl1pPr algn="r">
              <a:defRPr sz="1000">
                <a:solidFill>
                  <a:schemeClr val="tx2">
                    <a:lumMod val="40000"/>
                    <a:lumOff val="60000"/>
                  </a:schemeClr>
                </a:solidFill>
                <a:latin typeface="나눔고딕" panose="020D0604000000000000" pitchFamily="50" charset="-127"/>
                <a:ea typeface="나눔고딕" panose="020D0604000000000000" pitchFamily="50" charset="-127"/>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1852908646"/>
      </p:ext>
    </p:extLst>
  </p:cSld>
  <p:clrMap bg1="lt1" tx1="dk1" bg2="lt2" tx2="dk2" accent1="accent1" accent2="accent2" accent3="accent3" accent4="accent4" accent5="accent5" accent6="accent6" hlink="hlink" folHlink="folHlink"/>
  <p:sldLayoutIdLst>
    <p:sldLayoutId id="2147483814" r:id="rId1"/>
    <p:sldLayoutId id="2147483839" r:id="rId2"/>
    <p:sldLayoutId id="2147483818" r:id="rId3"/>
    <p:sldLayoutId id="2147483823" r:id="rId4"/>
    <p:sldLayoutId id="2147483838" r:id="rId5"/>
  </p:sldLayoutIdLst>
  <p:hf hdr="0"/>
  <p:txStyles>
    <p:titleStyle>
      <a:lvl1pPr algn="l" defTabSz="914400" rtl="0" eaLnBrk="1" latinLnBrk="0" hangingPunct="1">
        <a:lnSpc>
          <a:spcPct val="83000"/>
        </a:lnSpc>
        <a:spcBef>
          <a:spcPct val="0"/>
        </a:spcBef>
        <a:buNone/>
        <a:defRPr sz="2800" kern="1200">
          <a:solidFill>
            <a:schemeClr val="tx1"/>
          </a:solidFill>
          <a:latin typeface="나눔고딕" panose="020D0604000000000000" pitchFamily="50" charset="-127"/>
          <a:ea typeface="나눔고딕" panose="020D0604000000000000" pitchFamily="50" charset="-127"/>
          <a:cs typeface="+mj-cs"/>
        </a:defRPr>
      </a:lvl1pPr>
    </p:titleStyle>
    <p:bodyStyle>
      <a:lvl1pPr marL="180000" indent="-180000" algn="l" defTabSz="914400" rtl="0" eaLnBrk="1" latinLnBrk="0" hangingPunct="1">
        <a:lnSpc>
          <a:spcPct val="90000"/>
        </a:lnSpc>
        <a:spcBef>
          <a:spcPts val="0"/>
        </a:spcBef>
        <a:spcAft>
          <a:spcPts val="600"/>
        </a:spcAft>
        <a:buFont typeface="Arial" panose="020B0604020202020204" pitchFamily="34" charset="0"/>
        <a:buChar char="•"/>
        <a:defRPr sz="1800" kern="1200">
          <a:solidFill>
            <a:schemeClr val="tx1"/>
          </a:solidFill>
          <a:latin typeface="나눔고딕" panose="020D0604000000000000" pitchFamily="50" charset="-127"/>
          <a:ea typeface="나눔고딕" panose="020D0604000000000000" pitchFamily="50" charset="-127"/>
          <a:cs typeface="+mn-cs"/>
        </a:defRPr>
      </a:lvl1pPr>
      <a:lvl2pPr marL="36576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나눔고딕" panose="020D0604000000000000" pitchFamily="50" charset="-127"/>
          <a:ea typeface="나눔고딕" panose="020D0604000000000000" pitchFamily="50" charset="-127"/>
          <a:cs typeface="+mn-cs"/>
        </a:defRPr>
      </a:lvl2pPr>
      <a:lvl3pPr marL="54864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나눔고딕" panose="020D0604000000000000" pitchFamily="50" charset="-127"/>
          <a:ea typeface="나눔고딕" panose="020D0604000000000000" pitchFamily="50" charset="-127"/>
          <a:cs typeface="+mn-cs"/>
        </a:defRPr>
      </a:lvl3pPr>
      <a:lvl4pPr marL="0" indent="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나눔고딕" panose="020D0604000000000000" pitchFamily="50" charset="-127"/>
          <a:ea typeface="나눔고딕" panose="020D0604000000000000" pitchFamily="50" charset="-127"/>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Char char="​"/>
        <a:tabLst/>
        <a:defRPr sz="1800" kern="1200">
          <a:solidFill>
            <a:schemeClr val="tx1"/>
          </a:solidFill>
          <a:latin typeface="나눔고딕" panose="020D0604000000000000" pitchFamily="50" charset="-127"/>
          <a:ea typeface="나눔고딕" panose="020D0604000000000000" pitchFamily="50" charset="-127"/>
          <a:cs typeface="+mn-cs"/>
        </a:defRPr>
      </a:lvl5pPr>
      <a:lvl6pPr marL="180000" indent="-18000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나눔고딕" panose="020D0604000000000000" pitchFamily="50" charset="-127"/>
          <a:ea typeface="나눔고딕" panose="020D0604000000000000" pitchFamily="50" charset="-127"/>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1200" b="1" kern="1200" baseline="0">
          <a:solidFill>
            <a:schemeClr val="tx1"/>
          </a:solidFill>
          <a:latin typeface="나눔고딕" panose="020D0604000000000000" pitchFamily="50" charset="-127"/>
          <a:ea typeface="나눔고딕" panose="020D0604000000000000" pitchFamily="50" charset="-127"/>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나눔고딕" panose="020D0604000000000000" pitchFamily="50" charset="-127"/>
          <a:ea typeface="나눔고딕" panose="020D0604000000000000" pitchFamily="50" charset="-127"/>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tx1"/>
          </a:solidFill>
          <a:latin typeface="나눔고딕" panose="020D0604000000000000" pitchFamily="50" charset="-127"/>
          <a:ea typeface="나눔고딕" panose="020D0604000000000000" pitchFamily="50" charset="-127"/>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617" userDrawn="1">
          <p15:clr>
            <a:srgbClr val="F26B43"/>
          </p15:clr>
        </p15:guide>
        <p15:guide id="32" pos="889" userDrawn="1">
          <p15:clr>
            <a:srgbClr val="F26B43"/>
          </p15:clr>
        </p15:guide>
        <p15:guide id="33" orient="horz" pos="272" userDrawn="1">
          <p15:clr>
            <a:srgbClr val="F26B43"/>
          </p15:clr>
        </p15:guide>
        <p15:guide id="34" orient="horz" pos="3775" userDrawn="1">
          <p15:clr>
            <a:srgbClr val="F26B43"/>
          </p15:clr>
        </p15:guide>
        <p15:guide id="35" pos="271" userDrawn="1">
          <p15:clr>
            <a:srgbClr val="F26B43"/>
          </p15:clr>
        </p15:guide>
        <p15:guide id="36" pos="7407" userDrawn="1">
          <p15:clr>
            <a:srgbClr val="F26B43"/>
          </p15:clr>
        </p15:guide>
        <p15:guide id="37" orient="horz" pos="907" userDrawn="1">
          <p15:clr>
            <a:srgbClr val="F26B43"/>
          </p15:clr>
        </p15:guide>
        <p15:guide id="38" orient="horz" pos="4047" userDrawn="1">
          <p15:clr>
            <a:srgbClr val="F26B43"/>
          </p15:clr>
        </p15:guide>
        <p15:guide id="39" pos="1234" userDrawn="1">
          <p15:clr>
            <a:srgbClr val="F26B43"/>
          </p15:clr>
        </p15:guide>
        <p15:guide id="40" pos="1506" userDrawn="1">
          <p15:clr>
            <a:srgbClr val="F26B43"/>
          </p15:clr>
        </p15:guide>
        <p15:guide id="41" pos="1851" userDrawn="1">
          <p15:clr>
            <a:srgbClr val="F26B43"/>
          </p15:clr>
        </p15:guide>
        <p15:guide id="42" pos="2124" userDrawn="1">
          <p15:clr>
            <a:srgbClr val="F26B43"/>
          </p15:clr>
        </p15:guide>
        <p15:guide id="43" pos="2469" userDrawn="1">
          <p15:clr>
            <a:srgbClr val="F26B43"/>
          </p15:clr>
        </p15:guide>
        <p15:guide id="44" pos="2741" userDrawn="1">
          <p15:clr>
            <a:srgbClr val="F26B43"/>
          </p15:clr>
        </p15:guide>
        <p15:guide id="45" pos="3086" userDrawn="1">
          <p15:clr>
            <a:srgbClr val="F26B43"/>
          </p15:clr>
        </p15:guide>
        <p15:guide id="46" pos="3358" userDrawn="1">
          <p15:clr>
            <a:srgbClr val="F26B43"/>
          </p15:clr>
        </p15:guide>
        <p15:guide id="47" pos="3703" userDrawn="1">
          <p15:clr>
            <a:srgbClr val="F26B43"/>
          </p15:clr>
        </p15:guide>
        <p15:guide id="48" pos="3976" userDrawn="1">
          <p15:clr>
            <a:srgbClr val="F26B43"/>
          </p15:clr>
        </p15:guide>
        <p15:guide id="49" pos="4321" userDrawn="1">
          <p15:clr>
            <a:srgbClr val="F26B43"/>
          </p15:clr>
        </p15:guide>
        <p15:guide id="50" pos="4608" userDrawn="1">
          <p15:clr>
            <a:srgbClr val="F26B43"/>
          </p15:clr>
        </p15:guide>
        <p15:guide id="51" pos="4938" userDrawn="1">
          <p15:clr>
            <a:srgbClr val="F26B43"/>
          </p15:clr>
        </p15:guide>
        <p15:guide id="52" pos="5210" userDrawn="1">
          <p15:clr>
            <a:srgbClr val="F26B43"/>
          </p15:clr>
        </p15:guide>
        <p15:guide id="53" pos="5555" userDrawn="1">
          <p15:clr>
            <a:srgbClr val="F26B43"/>
          </p15:clr>
        </p15:guide>
        <p15:guide id="54" pos="5828" userDrawn="1">
          <p15:clr>
            <a:srgbClr val="F26B43"/>
          </p15:clr>
        </p15:guide>
        <p15:guide id="55" pos="6173" userDrawn="1">
          <p15:clr>
            <a:srgbClr val="F26B43"/>
          </p15:clr>
        </p15:guide>
        <p15:guide id="56" pos="6445" userDrawn="1">
          <p15:clr>
            <a:srgbClr val="F26B43"/>
          </p15:clr>
        </p15:guide>
        <p15:guide id="57" pos="6790" userDrawn="1">
          <p15:clr>
            <a:srgbClr val="F26B43"/>
          </p15:clr>
        </p15:guide>
        <p15:guide id="58" pos="7062" userDrawn="1">
          <p15:clr>
            <a:srgbClr val="F26B43"/>
          </p15:clr>
        </p15:guide>
        <p15:guide id="59" orient="horz" pos="117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0213" y="1871662"/>
            <a:ext cx="11328400" cy="4121151"/>
          </a:xfrm>
          <a:prstGeom prst="rect">
            <a:avLst/>
          </a:prstGeom>
        </p:spPr>
        <p:txBody>
          <a:bodyPr vert="horz" lIns="0" tIns="0" rIns="0" bIns="0" rtlCol="0">
            <a:noAutofit/>
          </a:bodyPr>
          <a:lstStyle/>
          <a:p>
            <a:pPr lvl="0"/>
            <a:r>
              <a:rPr lang="en-GB" noProof="0"/>
              <a:t>Level 1 (</a:t>
            </a:r>
            <a:r>
              <a:rPr lang="en-GB" noProof="0" err="1"/>
              <a:t>Enter+TAB</a:t>
            </a:r>
            <a:r>
              <a:rPr lang="en-GB" noProof="0"/>
              <a:t> for next text level, SHIFT+TAB to go back in levels)</a:t>
            </a:r>
          </a:p>
          <a:p>
            <a:pPr lvl="1"/>
            <a:r>
              <a:rPr lang="en-GB" noProof="0"/>
              <a:t>Level 2</a:t>
            </a:r>
          </a:p>
          <a:p>
            <a:pPr lvl="2"/>
            <a:r>
              <a:rPr lang="en-GB" noProof="0"/>
              <a:t>Level 3</a:t>
            </a:r>
          </a:p>
          <a:p>
            <a:pPr lvl="3"/>
            <a:r>
              <a:rPr lang="en-GB" noProof="0"/>
              <a:t>Level 4, Header</a:t>
            </a:r>
          </a:p>
          <a:p>
            <a:pPr lvl="4"/>
            <a:r>
              <a:rPr lang="en-GB" noProof="0"/>
              <a:t>Level 5, Body</a:t>
            </a:r>
          </a:p>
          <a:p>
            <a:pPr lvl="5"/>
            <a:r>
              <a:rPr lang="en-GB" noProof="0"/>
              <a:t>Level 6</a:t>
            </a:r>
          </a:p>
          <a:p>
            <a:pPr lvl="6"/>
            <a:r>
              <a:rPr lang="en-GB" noProof="0"/>
              <a:t>Level 7, Small Header</a:t>
            </a:r>
          </a:p>
          <a:p>
            <a:pPr lvl="7"/>
            <a:r>
              <a:rPr lang="en-GB" noProof="0"/>
              <a:t>Level 8, Small Body</a:t>
            </a:r>
          </a:p>
          <a:p>
            <a:pPr lvl="8"/>
            <a:r>
              <a:rPr lang="en-GB" noProof="0"/>
              <a:t>Level 9, Infographic</a:t>
            </a:r>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430213" y="431800"/>
            <a:ext cx="11328400" cy="1008063"/>
          </a:xfrm>
          <a:prstGeom prst="rect">
            <a:avLst/>
          </a:prstGeom>
        </p:spPr>
        <p:txBody>
          <a:bodyPr vert="horz" lIns="0" tIns="0" rIns="0" bIns="0" rtlCol="0" anchor="t" anchorCtr="0">
            <a:noAutofit/>
          </a:bodyPr>
          <a:lstStyle/>
          <a:p>
            <a:r>
              <a:rPr lang="en-GB"/>
              <a:t>Click to add title</a:t>
            </a:r>
          </a:p>
        </p:txBody>
      </p:sp>
      <p:sp>
        <p:nvSpPr>
          <p:cNvPr id="5" name="Date Placeholder 1">
            <a:extLst>
              <a:ext uri="{FF2B5EF4-FFF2-40B4-BE49-F238E27FC236}">
                <a16:creationId xmlns:a16="http://schemas.microsoft.com/office/drawing/2014/main" id="{E351AEE8-0022-D497-3C63-4668D503FDAA}"/>
              </a:ext>
            </a:extLst>
          </p:cNvPr>
          <p:cNvSpPr>
            <a:spLocks noGrp="1"/>
          </p:cNvSpPr>
          <p:nvPr>
            <p:ph type="dt" sz="half" idx="2"/>
          </p:nvPr>
        </p:nvSpPr>
        <p:spPr>
          <a:xfrm>
            <a:off x="10231438" y="6306483"/>
            <a:ext cx="979106" cy="365760"/>
          </a:xfrm>
          <a:prstGeom prst="rect">
            <a:avLst/>
          </a:prstGeom>
        </p:spPr>
        <p:txBody>
          <a:bodyPr vert="horz" lIns="0" tIns="0" rIns="0" bIns="0" rtlCol="0" anchor="t" anchorCtr="0"/>
          <a:lstStyle>
            <a:lvl1pPr algn="r">
              <a:defRPr sz="1000">
                <a:solidFill>
                  <a:schemeClr val="tx2">
                    <a:lumMod val="40000"/>
                    <a:lumOff val="60000"/>
                  </a:schemeClr>
                </a:solidFill>
                <a:latin typeface="나눔고딕" panose="020D0604000000000000" pitchFamily="50" charset="-127"/>
                <a:ea typeface="나눔고딕" panose="020D0604000000000000" pitchFamily="50" charset="-127"/>
              </a:defRPr>
            </a:lvl1pPr>
          </a:lstStyle>
          <a:p>
            <a:fld id="{0064073F-FE00-4913-8F8C-7B0B3490AE4D}" type="datetime1">
              <a:rPr lang="en-US" smtClean="0"/>
              <a:pPr/>
              <a:t>2/28/2024</a:t>
            </a:fld>
            <a:endParaRPr lang="en-GB"/>
          </a:p>
        </p:txBody>
      </p:sp>
      <p:sp>
        <p:nvSpPr>
          <p:cNvPr id="6" name="Footer Placeholder 7">
            <a:extLst>
              <a:ext uri="{FF2B5EF4-FFF2-40B4-BE49-F238E27FC236}">
                <a16:creationId xmlns:a16="http://schemas.microsoft.com/office/drawing/2014/main" id="{E72DBE1C-CD63-570E-4B2A-5F50A0C46F5D}"/>
              </a:ext>
            </a:extLst>
          </p:cNvPr>
          <p:cNvSpPr>
            <a:spLocks noGrp="1"/>
          </p:cNvSpPr>
          <p:nvPr>
            <p:ph type="ftr" sz="quarter" idx="3"/>
          </p:nvPr>
        </p:nvSpPr>
        <p:spPr>
          <a:xfrm>
            <a:off x="430212" y="6306483"/>
            <a:ext cx="1526603" cy="365760"/>
          </a:xfrm>
          <a:prstGeom prst="rect">
            <a:avLst/>
          </a:prstGeom>
        </p:spPr>
        <p:txBody>
          <a:bodyPr vert="horz" lIns="0" tIns="0" rIns="0" bIns="0" rtlCol="0" anchor="t" anchorCtr="0"/>
          <a:lstStyle>
            <a:lvl1pPr algn="ctr">
              <a:defRPr sz="1000">
                <a:solidFill>
                  <a:schemeClr val="tx2">
                    <a:lumMod val="40000"/>
                    <a:lumOff val="60000"/>
                  </a:schemeClr>
                </a:solidFill>
                <a:latin typeface="맑은 고딕" panose="020B0503020000020004" pitchFamily="50" charset="-127"/>
              </a:defRPr>
            </a:lvl1pPr>
          </a:lstStyle>
          <a:p>
            <a:pPr algn="l"/>
            <a:r>
              <a:rPr lang="en-GB">
                <a:latin typeface="나눔고딕" panose="020D0604000000000000" pitchFamily="50" charset="-127"/>
                <a:ea typeface="나눔고딕" panose="020D0604000000000000" pitchFamily="50" charset="-127"/>
              </a:rPr>
              <a:t>© </a:t>
            </a:r>
            <a:r>
              <a:rPr lang="en-GB" err="1">
                <a:latin typeface="나눔고딕" panose="020D0604000000000000" pitchFamily="50" charset="-127"/>
                <a:ea typeface="나눔고딕" panose="020D0604000000000000" pitchFamily="50" charset="-127"/>
              </a:rPr>
              <a:t>Mendix</a:t>
            </a:r>
            <a:r>
              <a:rPr lang="en-GB">
                <a:latin typeface="나눔고딕" panose="020D0604000000000000" pitchFamily="50" charset="-127"/>
                <a:ea typeface="나눔고딕" panose="020D0604000000000000" pitchFamily="50" charset="-127"/>
              </a:rPr>
              <a:t> </a:t>
            </a:r>
          </a:p>
        </p:txBody>
      </p:sp>
      <p:sp>
        <p:nvSpPr>
          <p:cNvPr id="10" name="Slide Number Placeholder 8">
            <a:extLst>
              <a:ext uri="{FF2B5EF4-FFF2-40B4-BE49-F238E27FC236}">
                <a16:creationId xmlns:a16="http://schemas.microsoft.com/office/drawing/2014/main" id="{27FBE3EA-7B06-26B7-C0BF-74C001550BBC}"/>
              </a:ext>
            </a:extLst>
          </p:cNvPr>
          <p:cNvSpPr>
            <a:spLocks noGrp="1"/>
          </p:cNvSpPr>
          <p:nvPr>
            <p:ph type="sldNum" sz="quarter" idx="4"/>
          </p:nvPr>
        </p:nvSpPr>
        <p:spPr>
          <a:xfrm>
            <a:off x="11210544" y="6306483"/>
            <a:ext cx="548640" cy="365760"/>
          </a:xfrm>
          <a:prstGeom prst="rect">
            <a:avLst/>
          </a:prstGeom>
        </p:spPr>
        <p:txBody>
          <a:bodyPr vert="horz" lIns="0" tIns="0" rIns="0" bIns="0" rtlCol="0" anchor="t" anchorCtr="0"/>
          <a:lstStyle>
            <a:lvl1pPr algn="r">
              <a:defRPr sz="1000">
                <a:solidFill>
                  <a:schemeClr val="tx2">
                    <a:lumMod val="40000"/>
                    <a:lumOff val="60000"/>
                  </a:schemeClr>
                </a:solidFill>
                <a:latin typeface="나눔고딕" panose="020D0604000000000000" pitchFamily="50" charset="-127"/>
                <a:ea typeface="나눔고딕" panose="020D0604000000000000" pitchFamily="50" charset="-127"/>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57145474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Lst>
  <p:hf hdr="0"/>
  <p:txStyles>
    <p:titleStyle>
      <a:lvl1pPr algn="l" defTabSz="914400" rtl="0" eaLnBrk="1" latinLnBrk="0" hangingPunct="1">
        <a:lnSpc>
          <a:spcPct val="83000"/>
        </a:lnSpc>
        <a:spcBef>
          <a:spcPct val="0"/>
        </a:spcBef>
        <a:buNone/>
        <a:defRPr sz="2800" kern="1200">
          <a:solidFill>
            <a:schemeClr val="tx1"/>
          </a:solidFill>
          <a:latin typeface="나눔고딕" panose="020D0604000000000000" pitchFamily="50" charset="-127"/>
          <a:ea typeface="나눔고딕" panose="020D0604000000000000" pitchFamily="50" charset="-127"/>
          <a:cs typeface="+mj-cs"/>
        </a:defRPr>
      </a:lvl1pPr>
    </p:titleStyle>
    <p:bodyStyle>
      <a:lvl1pPr marL="180000" indent="-180000" algn="l" defTabSz="914400" rtl="0" eaLnBrk="1" latinLnBrk="0" hangingPunct="1">
        <a:lnSpc>
          <a:spcPct val="90000"/>
        </a:lnSpc>
        <a:spcBef>
          <a:spcPts val="0"/>
        </a:spcBef>
        <a:spcAft>
          <a:spcPts val="600"/>
        </a:spcAft>
        <a:buFont typeface="Arial" panose="020B0604020202020204" pitchFamily="34" charset="0"/>
        <a:buChar char="•"/>
        <a:defRPr sz="1800" kern="1200">
          <a:solidFill>
            <a:schemeClr val="tx1"/>
          </a:solidFill>
          <a:latin typeface="나눔고딕" panose="020D0604000000000000" pitchFamily="50" charset="-127"/>
          <a:ea typeface="나눔고딕" panose="020D0604000000000000" pitchFamily="50" charset="-127"/>
          <a:cs typeface="+mn-cs"/>
        </a:defRPr>
      </a:lvl1pPr>
      <a:lvl2pPr marL="36576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나눔고딕" panose="020D0604000000000000" pitchFamily="50" charset="-127"/>
          <a:ea typeface="나눔고딕" panose="020D0604000000000000" pitchFamily="50" charset="-127"/>
          <a:cs typeface="+mn-cs"/>
        </a:defRPr>
      </a:lvl2pPr>
      <a:lvl3pPr marL="54864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나눔고딕" panose="020D0604000000000000" pitchFamily="50" charset="-127"/>
          <a:ea typeface="나눔고딕" panose="020D0604000000000000" pitchFamily="50" charset="-127"/>
          <a:cs typeface="+mn-cs"/>
        </a:defRPr>
      </a:lvl3pPr>
      <a:lvl4pPr marL="0" indent="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나눔고딕" panose="020D0604000000000000" pitchFamily="50" charset="-127"/>
          <a:ea typeface="나눔고딕" panose="020D0604000000000000" pitchFamily="50" charset="-127"/>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Char char="​"/>
        <a:tabLst/>
        <a:defRPr sz="1800" kern="1200">
          <a:solidFill>
            <a:schemeClr val="tx1"/>
          </a:solidFill>
          <a:latin typeface="나눔고딕" panose="020D0604000000000000" pitchFamily="50" charset="-127"/>
          <a:ea typeface="나눔고딕" panose="020D0604000000000000" pitchFamily="50" charset="-127"/>
          <a:cs typeface="+mn-cs"/>
        </a:defRPr>
      </a:lvl5pPr>
      <a:lvl6pPr marL="180000" indent="-18000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나눔고딕" panose="020D0604000000000000" pitchFamily="50" charset="-127"/>
          <a:ea typeface="나눔고딕" panose="020D0604000000000000" pitchFamily="50" charset="-127"/>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1200" b="1" kern="1200" baseline="0">
          <a:solidFill>
            <a:schemeClr val="tx1"/>
          </a:solidFill>
          <a:latin typeface="나눔고딕" panose="020D0604000000000000" pitchFamily="50" charset="-127"/>
          <a:ea typeface="나눔고딕" panose="020D0604000000000000" pitchFamily="50" charset="-127"/>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나눔고딕" panose="020D0604000000000000" pitchFamily="50" charset="-127"/>
          <a:ea typeface="나눔고딕" panose="020D0604000000000000" pitchFamily="50" charset="-127"/>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tx1"/>
          </a:solidFill>
          <a:latin typeface="나눔고딕" panose="020D0604000000000000" pitchFamily="50" charset="-127"/>
          <a:ea typeface="나눔고딕" panose="020D0604000000000000" pitchFamily="50" charset="-127"/>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617">
          <p15:clr>
            <a:srgbClr val="F26B43"/>
          </p15:clr>
        </p15:guide>
        <p15:guide id="32" pos="889">
          <p15:clr>
            <a:srgbClr val="F26B43"/>
          </p15:clr>
        </p15:guide>
        <p15:guide id="33" orient="horz" pos="272">
          <p15:clr>
            <a:srgbClr val="F26B43"/>
          </p15:clr>
        </p15:guide>
        <p15:guide id="34" orient="horz" pos="3775">
          <p15:clr>
            <a:srgbClr val="F26B43"/>
          </p15:clr>
        </p15:guide>
        <p15:guide id="35" pos="271">
          <p15:clr>
            <a:srgbClr val="F26B43"/>
          </p15:clr>
        </p15:guide>
        <p15:guide id="36" pos="7407">
          <p15:clr>
            <a:srgbClr val="F26B43"/>
          </p15:clr>
        </p15:guide>
        <p15:guide id="37" orient="horz" pos="907">
          <p15:clr>
            <a:srgbClr val="F26B43"/>
          </p15:clr>
        </p15:guide>
        <p15:guide id="38" orient="horz" pos="4047">
          <p15:clr>
            <a:srgbClr val="F26B43"/>
          </p15:clr>
        </p15:guide>
        <p15:guide id="39" pos="1234">
          <p15:clr>
            <a:srgbClr val="F26B43"/>
          </p15:clr>
        </p15:guide>
        <p15:guide id="40" pos="1506">
          <p15:clr>
            <a:srgbClr val="F26B43"/>
          </p15:clr>
        </p15:guide>
        <p15:guide id="41" pos="1851">
          <p15:clr>
            <a:srgbClr val="F26B43"/>
          </p15:clr>
        </p15:guide>
        <p15:guide id="42" pos="2124">
          <p15:clr>
            <a:srgbClr val="F26B43"/>
          </p15:clr>
        </p15:guide>
        <p15:guide id="43" pos="2469">
          <p15:clr>
            <a:srgbClr val="F26B43"/>
          </p15:clr>
        </p15:guide>
        <p15:guide id="44" pos="2741">
          <p15:clr>
            <a:srgbClr val="F26B43"/>
          </p15:clr>
        </p15:guide>
        <p15:guide id="45" pos="3086">
          <p15:clr>
            <a:srgbClr val="F26B43"/>
          </p15:clr>
        </p15:guide>
        <p15:guide id="46" pos="3358">
          <p15:clr>
            <a:srgbClr val="F26B43"/>
          </p15:clr>
        </p15:guide>
        <p15:guide id="47" pos="3703">
          <p15:clr>
            <a:srgbClr val="F26B43"/>
          </p15:clr>
        </p15:guide>
        <p15:guide id="48" pos="3976">
          <p15:clr>
            <a:srgbClr val="F26B43"/>
          </p15:clr>
        </p15:guide>
        <p15:guide id="49" pos="4321">
          <p15:clr>
            <a:srgbClr val="F26B43"/>
          </p15:clr>
        </p15:guide>
        <p15:guide id="50" pos="4608">
          <p15:clr>
            <a:srgbClr val="F26B43"/>
          </p15:clr>
        </p15:guide>
        <p15:guide id="51" pos="4938">
          <p15:clr>
            <a:srgbClr val="F26B43"/>
          </p15:clr>
        </p15:guide>
        <p15:guide id="52" pos="5210">
          <p15:clr>
            <a:srgbClr val="F26B43"/>
          </p15:clr>
        </p15:guide>
        <p15:guide id="53" pos="5555">
          <p15:clr>
            <a:srgbClr val="F26B43"/>
          </p15:clr>
        </p15:guide>
        <p15:guide id="54" pos="5828">
          <p15:clr>
            <a:srgbClr val="F26B43"/>
          </p15:clr>
        </p15:guide>
        <p15:guide id="55" pos="6173">
          <p15:clr>
            <a:srgbClr val="F26B43"/>
          </p15:clr>
        </p15:guide>
        <p15:guide id="56" pos="6445">
          <p15:clr>
            <a:srgbClr val="F26B43"/>
          </p15:clr>
        </p15:guide>
        <p15:guide id="57" pos="6790">
          <p15:clr>
            <a:srgbClr val="F26B43"/>
          </p15:clr>
        </p15:guide>
        <p15:guide id="58" pos="7062">
          <p15:clr>
            <a:srgbClr val="F26B43"/>
          </p15:clr>
        </p15:guide>
        <p15:guide id="59" orient="horz" pos="117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png"/><Relationship Id="rId3" Type="http://schemas.openxmlformats.org/officeDocument/2006/relationships/slideLayout" Target="../slideLayouts/slideLayout9.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customXml" Target="../../customXml/item59.xml"/><Relationship Id="rId1" Type="http://schemas.openxmlformats.org/officeDocument/2006/relationships/customXml" Target="../../customXml/item5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notesSlide" Target="../notesSlides/notesSlide1.xml"/><Relationship Id="rId9" Type="http://schemas.openxmlformats.org/officeDocument/2006/relationships/image" Target="../media/image9.emf"/></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slideLayout" Target="../slideLayouts/slideLayout9.xml"/><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customXml" Target="../../customXml/item61.xml"/><Relationship Id="rId16" Type="http://schemas.openxmlformats.org/officeDocument/2006/relationships/image" Target="../media/image25.png"/><Relationship Id="rId1" Type="http://schemas.openxmlformats.org/officeDocument/2006/relationships/customXml" Target="../../customXml/item60.xml"/><Relationship Id="rId6" Type="http://schemas.openxmlformats.org/officeDocument/2006/relationships/image" Target="../media/image15.jpeg"/><Relationship Id="rId11" Type="http://schemas.openxmlformats.org/officeDocument/2006/relationships/image" Target="../media/image20.png"/><Relationship Id="rId5" Type="http://schemas.openxmlformats.org/officeDocument/2006/relationships/image" Target="../media/image14.jpe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notesSlide" Target="../notesSlides/notesSlide2.xml"/><Relationship Id="rId9" Type="http://schemas.openxmlformats.org/officeDocument/2006/relationships/image" Target="../media/image18.png"/><Relationship Id="rId14" Type="http://schemas.openxmlformats.org/officeDocument/2006/relationships/image" Target="../media/image23.sv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customXml" Target="../../customXml/item63.xml"/><Relationship Id="rId1" Type="http://schemas.openxmlformats.org/officeDocument/2006/relationships/customXml" Target="../../customXml/item62.xml"/><Relationship Id="rId5" Type="http://schemas.openxmlformats.org/officeDocument/2006/relationships/image" Target="../media/image28.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0.emf"/><Relationship Id="rId3" Type="http://schemas.openxmlformats.org/officeDocument/2006/relationships/slideLayout" Target="../slideLayouts/slideLayout9.xml"/><Relationship Id="rId7" Type="http://schemas.openxmlformats.org/officeDocument/2006/relationships/image" Target="../media/image31.svg"/><Relationship Id="rId12" Type="http://schemas.openxmlformats.org/officeDocument/2006/relationships/image" Target="../media/image36.png"/><Relationship Id="rId17" Type="http://schemas.openxmlformats.org/officeDocument/2006/relationships/image" Target="../media/image7.png"/><Relationship Id="rId2" Type="http://schemas.openxmlformats.org/officeDocument/2006/relationships/customXml" Target="../../customXml/item65.xml"/><Relationship Id="rId16" Type="http://schemas.openxmlformats.org/officeDocument/2006/relationships/image" Target="../media/image6.png"/><Relationship Id="rId1" Type="http://schemas.openxmlformats.org/officeDocument/2006/relationships/customXml" Target="../../customXml/item64.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png"/><Relationship Id="rId15" Type="http://schemas.openxmlformats.org/officeDocument/2006/relationships/image" Target="../media/image39.emf"/><Relationship Id="rId10" Type="http://schemas.openxmlformats.org/officeDocument/2006/relationships/image" Target="../media/image34.png"/><Relationship Id="rId4" Type="http://schemas.openxmlformats.org/officeDocument/2006/relationships/notesSlide" Target="../notesSlides/notesSlide4.xml"/><Relationship Id="rId9" Type="http://schemas.openxmlformats.org/officeDocument/2006/relationships/image" Target="../media/image33.png"/><Relationship Id="rId14" Type="http://schemas.openxmlformats.org/officeDocument/2006/relationships/image" Target="../media/image3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02A1E-6C64-7804-9DBB-3D7ED67D0B0F}"/>
            </a:ext>
          </a:extLst>
        </p:cNvPr>
        <p:cNvGrpSpPr/>
        <p:nvPr/>
      </p:nvGrpSpPr>
      <p:grpSpPr>
        <a:xfrm>
          <a:off x="0" y="0"/>
          <a:ext cx="0" cy="0"/>
          <a:chOff x="0" y="0"/>
          <a:chExt cx="0" cy="0"/>
        </a:xfrm>
      </p:grpSpPr>
      <p:sp>
        <p:nvSpPr>
          <p:cNvPr id="10" name="직사각형 9">
            <a:extLst>
              <a:ext uri="{FF2B5EF4-FFF2-40B4-BE49-F238E27FC236}">
                <a16:creationId xmlns:a16="http://schemas.microsoft.com/office/drawing/2014/main" id="{9A7590F2-B820-4B30-EE78-DDF468E497D8}"/>
              </a:ext>
            </a:extLst>
          </p:cNvPr>
          <p:cNvSpPr/>
          <p:nvPr/>
        </p:nvSpPr>
        <p:spPr>
          <a:xfrm>
            <a:off x="310247" y="0"/>
            <a:ext cx="82850" cy="577623"/>
          </a:xfrm>
          <a:prstGeom prst="rect">
            <a:avLst/>
          </a:prstGeom>
          <a:gradFill>
            <a:gsLst>
              <a:gs pos="10000">
                <a:srgbClr val="EB37A4"/>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endParaRPr>
          </a:p>
        </p:txBody>
      </p:sp>
      <p:sp>
        <p:nvSpPr>
          <p:cNvPr id="11" name="Text Placeholder 17">
            <a:extLst>
              <a:ext uri="{FF2B5EF4-FFF2-40B4-BE49-F238E27FC236}">
                <a16:creationId xmlns:a16="http://schemas.microsoft.com/office/drawing/2014/main" id="{AE6ECCE6-29B1-7815-F20D-78AE20C60F1C}"/>
              </a:ext>
            </a:extLst>
          </p:cNvPr>
          <p:cNvSpPr txBox="1">
            <a:spLocks/>
          </p:cNvSpPr>
          <p:nvPr/>
        </p:nvSpPr>
        <p:spPr>
          <a:xfrm>
            <a:off x="468711" y="269561"/>
            <a:ext cx="9475389" cy="424769"/>
          </a:xfrm>
          <a:prstGeom prst="rect">
            <a:avLst/>
          </a:prstGeom>
        </p:spPr>
        <p:txBody>
          <a:bodyPr/>
          <a:lstStyle>
            <a:lvl1pPr marL="180000" indent="-180000" algn="l" defTabSz="914400" rtl="0" eaLnBrk="1" latinLnBrk="0" hangingPunct="1">
              <a:lnSpc>
                <a:spcPct val="9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1pPr>
            <a:lvl2pPr marL="36576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4864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Char char="​"/>
              <a:tabLst/>
              <a:defRPr sz="1800" kern="1200">
                <a:solidFill>
                  <a:schemeClr val="tx1"/>
                </a:solidFill>
                <a:latin typeface="+mn-lt"/>
                <a:ea typeface="+mn-ea"/>
                <a:cs typeface="+mn-cs"/>
              </a:defRPr>
            </a:lvl5pPr>
            <a:lvl6pPr marL="180000" indent="-18000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1200" b="1" kern="1200" baseline="0">
                <a:solidFill>
                  <a:schemeClr val="tx1"/>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en-US" altLang="ko-KR" sz="2000" b="1"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01. Demo Session 1</a:t>
            </a:r>
            <a:r>
              <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 AOAI </a:t>
            </a:r>
            <a:r>
              <a:rPr kumimoji="0" lang="ko-KR" altLang="en-US"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기반 </a:t>
            </a:r>
            <a:r>
              <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RDB</a:t>
            </a:r>
            <a:r>
              <a:rPr kumimoji="0" lang="ko-KR" altLang="en-US"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연동 </a:t>
            </a:r>
            <a:r>
              <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Chatbot</a:t>
            </a:r>
            <a:r>
              <a:rPr kumimoji="0" lang="ko-KR" altLang="en-US"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ko-KR" altLang="en-US"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회의실 예약 시스템</a:t>
            </a:r>
            <a:r>
              <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US" altLang="ko-KR" sz="2000" b="0" i="0" u="none" strike="noStrike" kern="1200" cap="none" spc="0" normalizeH="0" baseline="0" noProof="0">
              <a:ln>
                <a:noFill/>
              </a:ln>
              <a:solidFill>
                <a:srgbClr val="0A1324"/>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6" name="Google Shape;1371;p37">
            <a:extLst>
              <a:ext uri="{FF2B5EF4-FFF2-40B4-BE49-F238E27FC236}">
                <a16:creationId xmlns:a16="http://schemas.microsoft.com/office/drawing/2014/main" id="{070AEF47-F8A2-C743-E6EE-E4DBEF297828}"/>
              </a:ext>
            </a:extLst>
          </p:cNvPr>
          <p:cNvSpPr/>
          <p:nvPr/>
        </p:nvSpPr>
        <p:spPr>
          <a:xfrm>
            <a:off x="335710" y="816805"/>
            <a:ext cx="11382720"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TO-BE) AOAI</a:t>
            </a:r>
            <a:r>
              <a:rPr kumimoji="0" lang="ko-KR" altLang="en-US"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의 지능화된 연계기술</a:t>
            </a: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(Function calling)</a:t>
            </a:r>
            <a:r>
              <a:rPr kumimoji="0" lang="ko-KR" altLang="en-US"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을 통해 </a:t>
            </a: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Legacy </a:t>
            </a:r>
            <a:r>
              <a:rPr kumimoji="0" lang="ko-KR" altLang="en-US"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시스템과 연계하고</a:t>
            </a: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대화를 통한 추천 방식으로 전환하여 단계별로 진행되던 업무과정을 혁신적으로 간소화 할 수 있습니다</a:t>
            </a: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a:t>
            </a:r>
          </a:p>
        </p:txBody>
      </p:sp>
      <p:sp>
        <p:nvSpPr>
          <p:cNvPr id="77" name="직사각형 65">
            <a:extLst>
              <a:ext uri="{FF2B5EF4-FFF2-40B4-BE49-F238E27FC236}">
                <a16:creationId xmlns:a16="http://schemas.microsoft.com/office/drawing/2014/main" id="{FECCE334-A1A3-73DB-2B7B-D7F79E866C8F}"/>
              </a:ext>
            </a:extLst>
          </p:cNvPr>
          <p:cNvSpPr/>
          <p:nvPr/>
        </p:nvSpPr>
        <p:spPr>
          <a:xfrm>
            <a:off x="436559" y="2178878"/>
            <a:ext cx="5380322" cy="3976774"/>
          </a:xfrm>
          <a:prstGeom prst="rect">
            <a:avLst/>
          </a:prstGeom>
          <a:solidFill>
            <a:srgbClr val="FFFFFF"/>
          </a:solidFill>
          <a:ln w="6350" algn="ctr">
            <a:solidFill>
              <a:srgbClr val="C0C0C0"/>
            </a:solidFill>
            <a:miter lim="800000"/>
            <a:headEnd/>
            <a:tailEnd/>
          </a:ln>
          <a:effectLst>
            <a:outerShdw dist="17961" dir="2700000" algn="ctr" rotWithShape="0">
              <a:srgbClr val="EAEAEA"/>
            </a:outerShdw>
          </a:effectLst>
        </p:spPr>
        <p:txBody>
          <a:bodyPr lIns="0" tIns="0" rIns="0" bIns="0" anchor="ctr">
            <a:noAutofit/>
          </a:bodyPr>
          <a:lstStyle/>
          <a:p>
            <a:pPr marL="0" marR="0" lvl="0" indent="0" algn="ctr" defTabSz="1189990" rtl="0" eaLnBrk="1" fontAlgn="base" latinLnBrk="0" hangingPunct="1">
              <a:lnSpc>
                <a:spcPct val="100000"/>
              </a:lnSpc>
              <a:spcBef>
                <a:spcPct val="0"/>
              </a:spcBef>
              <a:spcAft>
                <a:spcPct val="0"/>
              </a:spcAft>
              <a:buClr>
                <a:srgbClr val="B2B2B2"/>
              </a:buClr>
              <a:buSzTx/>
              <a:buFontTx/>
              <a:buNone/>
              <a:tabLst/>
              <a:defRPr/>
            </a:pPr>
            <a:endParaRPr kumimoji="1" lang="en-US" altLang="ko-KR" sz="1100" b="0" i="0" u="none" strike="noStrike" kern="0" cap="none" spc="0" normalizeH="0" baseline="0" noProof="0">
              <a:ln>
                <a:noFill/>
              </a:ln>
              <a:gradFill>
                <a:gsLst>
                  <a:gs pos="0">
                    <a:prstClr val="white"/>
                  </a:gs>
                  <a:gs pos="100000">
                    <a:prstClr val="white"/>
                  </a:gs>
                </a:gsLst>
                <a:lin ang="5400000" scaled="0"/>
              </a:gra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78" name="Rectangle 14">
            <a:extLst>
              <a:ext uri="{FF2B5EF4-FFF2-40B4-BE49-F238E27FC236}">
                <a16:creationId xmlns:a16="http://schemas.microsoft.com/office/drawing/2014/main" id="{D0070817-EB2D-11C6-D4DE-5D9A94B7D6C3}"/>
              </a:ext>
            </a:extLst>
          </p:cNvPr>
          <p:cNvSpPr/>
          <p:nvPr/>
        </p:nvSpPr>
        <p:spPr bwMode="auto">
          <a:xfrm>
            <a:off x="436558" y="1798435"/>
            <a:ext cx="5380322" cy="380443"/>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Tx/>
              <a:buFont typeface="Arial"/>
              <a:buNone/>
              <a:tabLst/>
              <a:defRPr/>
            </a:pPr>
            <a:r>
              <a:rPr kumimoji="0" lang="ko-KR" altLang="en-US"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회의실 예약업무 문제 해결 과정</a:t>
            </a:r>
          </a:p>
        </p:txBody>
      </p:sp>
      <p:sp>
        <p:nvSpPr>
          <p:cNvPr id="79" name="Rectangle 14">
            <a:extLst>
              <a:ext uri="{FF2B5EF4-FFF2-40B4-BE49-F238E27FC236}">
                <a16:creationId xmlns:a16="http://schemas.microsoft.com/office/drawing/2014/main" id="{9E9D7295-02F8-6CB2-E988-8839951896F4}"/>
              </a:ext>
            </a:extLst>
          </p:cNvPr>
          <p:cNvSpPr/>
          <p:nvPr/>
        </p:nvSpPr>
        <p:spPr bwMode="auto">
          <a:xfrm>
            <a:off x="6177950" y="1798435"/>
            <a:ext cx="5380322" cy="380443"/>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Tx/>
              <a:buFont typeface="Arial"/>
              <a:buNone/>
              <a:tabLst/>
              <a:defRPr/>
            </a:pPr>
            <a:r>
              <a:rPr kumimoji="0" lang="en-US" altLang="ko-KR"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RDB </a:t>
            </a:r>
            <a:r>
              <a:rPr kumimoji="0" lang="ko-KR" altLang="en-US"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연동 </a:t>
            </a:r>
            <a:r>
              <a:rPr kumimoji="0" lang="en-US" altLang="ko-KR"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LLM Chatbot</a:t>
            </a:r>
            <a:r>
              <a:rPr kumimoji="0" lang="ko-KR" altLang="en-US"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 구성현황</a:t>
            </a:r>
            <a:endParaRPr kumimoji="0" lang="en-US" altLang="ko-KR"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endParaRPr>
          </a:p>
        </p:txBody>
      </p:sp>
      <p:sp>
        <p:nvSpPr>
          <p:cNvPr id="80" name="직사각형 65">
            <a:extLst>
              <a:ext uri="{FF2B5EF4-FFF2-40B4-BE49-F238E27FC236}">
                <a16:creationId xmlns:a16="http://schemas.microsoft.com/office/drawing/2014/main" id="{8F70E490-1826-A322-6EC7-3595488EEF71}"/>
              </a:ext>
            </a:extLst>
          </p:cNvPr>
          <p:cNvSpPr/>
          <p:nvPr/>
        </p:nvSpPr>
        <p:spPr>
          <a:xfrm>
            <a:off x="6177950" y="2178878"/>
            <a:ext cx="5380322" cy="3976774"/>
          </a:xfrm>
          <a:prstGeom prst="rect">
            <a:avLst/>
          </a:prstGeom>
          <a:solidFill>
            <a:srgbClr val="FFFFFF"/>
          </a:solidFill>
          <a:ln w="6350" algn="ctr">
            <a:solidFill>
              <a:srgbClr val="C0C0C0"/>
            </a:solidFill>
            <a:miter lim="800000"/>
            <a:headEnd/>
            <a:tailEnd/>
          </a:ln>
          <a:effectLst>
            <a:outerShdw dist="17961" dir="2700000" algn="ctr" rotWithShape="0">
              <a:srgbClr val="EAEAEA"/>
            </a:outerShdw>
          </a:effectLst>
        </p:spPr>
        <p:txBody>
          <a:bodyPr lIns="0" tIns="0" rIns="0" bIns="0" anchor="ctr">
            <a:noAutofit/>
          </a:bodyPr>
          <a:lstStyle/>
          <a:p>
            <a:pPr marL="0" marR="0" lvl="0" indent="0" algn="ctr" defTabSz="1189990" rtl="0" eaLnBrk="1" fontAlgn="base" latinLnBrk="0" hangingPunct="1">
              <a:lnSpc>
                <a:spcPct val="100000"/>
              </a:lnSpc>
              <a:spcBef>
                <a:spcPct val="0"/>
              </a:spcBef>
              <a:spcAft>
                <a:spcPct val="0"/>
              </a:spcAft>
              <a:buClr>
                <a:srgbClr val="B2B2B2"/>
              </a:buClr>
              <a:buSzTx/>
              <a:buFontTx/>
              <a:buNone/>
              <a:tabLst/>
              <a:defRPr/>
            </a:pPr>
            <a:endParaRPr kumimoji="1" lang="en-US" altLang="ko-KR" sz="1100" b="0" i="0" u="none" strike="noStrike" kern="0" cap="none" spc="0" normalizeH="0" baseline="0" noProof="0">
              <a:ln>
                <a:noFill/>
              </a:ln>
              <a:gradFill>
                <a:gsLst>
                  <a:gs pos="0">
                    <a:prstClr val="white"/>
                  </a:gs>
                  <a:gs pos="100000">
                    <a:prstClr val="white"/>
                  </a:gs>
                </a:gsLst>
                <a:lin ang="5400000" scaled="0"/>
              </a:gra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81" name="직사각형 51">
            <a:extLst>
              <a:ext uri="{FF2B5EF4-FFF2-40B4-BE49-F238E27FC236}">
                <a16:creationId xmlns:a16="http://schemas.microsoft.com/office/drawing/2014/main" id="{7918E6D8-BE8A-95FF-330A-05693936E06A}"/>
              </a:ext>
            </a:extLst>
          </p:cNvPr>
          <p:cNvSpPr/>
          <p:nvPr/>
        </p:nvSpPr>
        <p:spPr>
          <a:xfrm>
            <a:off x="4368733" y="2760479"/>
            <a:ext cx="1158240" cy="362573"/>
          </a:xfrm>
          <a:prstGeom prst="rect">
            <a:avLst/>
          </a:prstGeom>
          <a:solidFill>
            <a:sysClr val="window" lastClr="FFFFFF"/>
          </a:solidFill>
          <a:ln w="6350" cap="flat" cmpd="sng" algn="ctr">
            <a:solidFill>
              <a:sysClr val="windowText" lastClr="000000"/>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sysClr val="windowText" lastClr="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예약신청</a:t>
            </a:r>
          </a:p>
        </p:txBody>
      </p:sp>
      <p:sp>
        <p:nvSpPr>
          <p:cNvPr id="82" name="직사각형 52">
            <a:extLst>
              <a:ext uri="{FF2B5EF4-FFF2-40B4-BE49-F238E27FC236}">
                <a16:creationId xmlns:a16="http://schemas.microsoft.com/office/drawing/2014/main" id="{A39260FA-4802-69C8-1CD3-06076864F76F}"/>
              </a:ext>
            </a:extLst>
          </p:cNvPr>
          <p:cNvSpPr/>
          <p:nvPr/>
        </p:nvSpPr>
        <p:spPr>
          <a:xfrm>
            <a:off x="4375295" y="3184276"/>
            <a:ext cx="1158240" cy="362573"/>
          </a:xfrm>
          <a:prstGeom prst="rect">
            <a:avLst/>
          </a:prstGeom>
          <a:solidFill>
            <a:sysClr val="window" lastClr="FFFFFF"/>
          </a:solidFill>
          <a:ln w="6350" cap="flat" cmpd="sng" algn="ctr">
            <a:solidFill>
              <a:sysClr val="windowText" lastClr="000000"/>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sysClr val="windowText" lastClr="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예약취소</a:t>
            </a:r>
          </a:p>
        </p:txBody>
      </p:sp>
      <p:sp>
        <p:nvSpPr>
          <p:cNvPr id="83" name="직사각형 53">
            <a:extLst>
              <a:ext uri="{FF2B5EF4-FFF2-40B4-BE49-F238E27FC236}">
                <a16:creationId xmlns:a16="http://schemas.microsoft.com/office/drawing/2014/main" id="{C054821B-B7CB-7C52-2062-090E44F3AA92}"/>
              </a:ext>
            </a:extLst>
          </p:cNvPr>
          <p:cNvSpPr/>
          <p:nvPr/>
        </p:nvSpPr>
        <p:spPr>
          <a:xfrm>
            <a:off x="4375295" y="3608074"/>
            <a:ext cx="1158240" cy="362573"/>
          </a:xfrm>
          <a:prstGeom prst="rect">
            <a:avLst/>
          </a:prstGeom>
          <a:solidFill>
            <a:sysClr val="window" lastClr="FFFFFF"/>
          </a:solidFill>
          <a:ln w="6350" cap="flat" cmpd="sng" algn="ctr">
            <a:solidFill>
              <a:sysClr val="windowText" lastClr="000000"/>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sysClr val="windowText" lastClr="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예약변경</a:t>
            </a:r>
          </a:p>
        </p:txBody>
      </p:sp>
      <p:sp>
        <p:nvSpPr>
          <p:cNvPr id="84" name="직사각형 54">
            <a:extLst>
              <a:ext uri="{FF2B5EF4-FFF2-40B4-BE49-F238E27FC236}">
                <a16:creationId xmlns:a16="http://schemas.microsoft.com/office/drawing/2014/main" id="{1A94CE12-1C29-03D5-8FF5-3F36C139D7AE}"/>
              </a:ext>
            </a:extLst>
          </p:cNvPr>
          <p:cNvSpPr/>
          <p:nvPr/>
        </p:nvSpPr>
        <p:spPr>
          <a:xfrm>
            <a:off x="1247135" y="3182997"/>
            <a:ext cx="1151679" cy="362573"/>
          </a:xfrm>
          <a:prstGeom prst="rect">
            <a:avLst/>
          </a:prstGeom>
          <a:solidFill>
            <a:sysClr val="window" lastClr="FFFFFF"/>
          </a:solidFill>
          <a:ln w="6350" cap="flat" cmpd="sng" algn="ctr">
            <a:solidFill>
              <a:sysClr val="windowText" lastClr="000000"/>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sysClr val="windowText" lastClr="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회의실 전체현황</a:t>
            </a:r>
            <a:endParaRPr kumimoji="0" lang="en-US" altLang="ko-KR" sz="1000" b="1" i="0" u="none" strike="noStrike" kern="0" cap="none" spc="0" normalizeH="0" baseline="0" noProof="0">
              <a:ln>
                <a:noFill/>
              </a:ln>
              <a:solidFill>
                <a:sysClr val="windowText" lastClr="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sysClr val="windowText" lastClr="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조회</a:t>
            </a:r>
          </a:p>
        </p:txBody>
      </p:sp>
      <p:cxnSp>
        <p:nvCxnSpPr>
          <p:cNvPr id="85" name="직선 화살표 연결선 56">
            <a:extLst>
              <a:ext uri="{FF2B5EF4-FFF2-40B4-BE49-F238E27FC236}">
                <a16:creationId xmlns:a16="http://schemas.microsoft.com/office/drawing/2014/main" id="{205C0C00-3790-3B52-ED18-986784FBBC7C}"/>
              </a:ext>
            </a:extLst>
          </p:cNvPr>
          <p:cNvCxnSpPr>
            <a:cxnSpLocks/>
            <a:stCxn id="84" idx="3"/>
            <a:endCxn id="88" idx="1"/>
          </p:cNvCxnSpPr>
          <p:nvPr/>
        </p:nvCxnSpPr>
        <p:spPr>
          <a:xfrm>
            <a:off x="2398814" y="3364284"/>
            <a:ext cx="242108" cy="0"/>
          </a:xfrm>
          <a:prstGeom prst="straightConnector1">
            <a:avLst/>
          </a:prstGeom>
          <a:noFill/>
          <a:ln w="6350" cap="flat" cmpd="sng" algn="ctr">
            <a:solidFill>
              <a:sysClr val="windowText" lastClr="000000">
                <a:lumMod val="85000"/>
                <a:lumOff val="15000"/>
              </a:sysClr>
            </a:solidFill>
            <a:prstDash val="solid"/>
            <a:miter lim="800000"/>
            <a:tailEnd type="triangle"/>
          </a:ln>
          <a:effectLst/>
        </p:spPr>
      </p:cxnSp>
      <p:cxnSp>
        <p:nvCxnSpPr>
          <p:cNvPr id="86" name="연결선: 꺾임 57">
            <a:extLst>
              <a:ext uri="{FF2B5EF4-FFF2-40B4-BE49-F238E27FC236}">
                <a16:creationId xmlns:a16="http://schemas.microsoft.com/office/drawing/2014/main" id="{484DA06E-C81A-2DE2-0AA0-8DED59B2367B}"/>
              </a:ext>
            </a:extLst>
          </p:cNvPr>
          <p:cNvCxnSpPr>
            <a:cxnSpLocks/>
            <a:stCxn id="88" idx="3"/>
            <a:endCxn id="82" idx="1"/>
          </p:cNvCxnSpPr>
          <p:nvPr/>
        </p:nvCxnSpPr>
        <p:spPr>
          <a:xfrm>
            <a:off x="3854097" y="3364284"/>
            <a:ext cx="521198" cy="1279"/>
          </a:xfrm>
          <a:prstGeom prst="bentConnector3">
            <a:avLst>
              <a:gd name="adj1" fmla="val 50000"/>
            </a:avLst>
          </a:prstGeom>
          <a:noFill/>
          <a:ln w="6350" cap="flat" cmpd="sng" algn="ctr">
            <a:solidFill>
              <a:sysClr val="windowText" lastClr="000000">
                <a:lumMod val="85000"/>
                <a:lumOff val="15000"/>
              </a:sysClr>
            </a:solidFill>
            <a:prstDash val="solid"/>
            <a:miter lim="800000"/>
            <a:tailEnd type="triangle"/>
          </a:ln>
          <a:effectLst/>
        </p:spPr>
      </p:cxnSp>
      <p:cxnSp>
        <p:nvCxnSpPr>
          <p:cNvPr id="87" name="연결선: 꺾임 58">
            <a:extLst>
              <a:ext uri="{FF2B5EF4-FFF2-40B4-BE49-F238E27FC236}">
                <a16:creationId xmlns:a16="http://schemas.microsoft.com/office/drawing/2014/main" id="{E8AF06FF-AFEC-4AFD-CE1E-895F4007CCAB}"/>
              </a:ext>
            </a:extLst>
          </p:cNvPr>
          <p:cNvCxnSpPr>
            <a:cxnSpLocks/>
            <a:stCxn id="88" idx="3"/>
            <a:endCxn id="83" idx="1"/>
          </p:cNvCxnSpPr>
          <p:nvPr/>
        </p:nvCxnSpPr>
        <p:spPr>
          <a:xfrm>
            <a:off x="3854097" y="3364284"/>
            <a:ext cx="521198" cy="425077"/>
          </a:xfrm>
          <a:prstGeom prst="bentConnector3">
            <a:avLst>
              <a:gd name="adj1" fmla="val 50000"/>
            </a:avLst>
          </a:prstGeom>
          <a:noFill/>
          <a:ln w="6350" cap="flat" cmpd="sng" algn="ctr">
            <a:solidFill>
              <a:sysClr val="windowText" lastClr="000000">
                <a:lumMod val="85000"/>
                <a:lumOff val="15000"/>
              </a:sysClr>
            </a:solidFill>
            <a:prstDash val="solid"/>
            <a:miter lim="800000"/>
            <a:tailEnd type="triangle"/>
          </a:ln>
          <a:effectLst/>
        </p:spPr>
      </p:cxnSp>
      <p:sp>
        <p:nvSpPr>
          <p:cNvPr id="88" name="직사각형 60">
            <a:extLst>
              <a:ext uri="{FF2B5EF4-FFF2-40B4-BE49-F238E27FC236}">
                <a16:creationId xmlns:a16="http://schemas.microsoft.com/office/drawing/2014/main" id="{A123D984-A47A-48B3-46EC-A86505389EE1}"/>
              </a:ext>
            </a:extLst>
          </p:cNvPr>
          <p:cNvSpPr/>
          <p:nvPr/>
        </p:nvSpPr>
        <p:spPr>
          <a:xfrm>
            <a:off x="2640922" y="3182997"/>
            <a:ext cx="1213175" cy="362573"/>
          </a:xfrm>
          <a:prstGeom prst="rect">
            <a:avLst/>
          </a:prstGeom>
          <a:solidFill>
            <a:sysClr val="window" lastClr="FFFFFF"/>
          </a:solidFill>
          <a:ln w="6350" cap="flat" cmpd="sng" algn="ctr">
            <a:solidFill>
              <a:sysClr val="windowText" lastClr="000000"/>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sysClr val="windowText" lastClr="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회의실 조건 검색</a:t>
            </a:r>
          </a:p>
        </p:txBody>
      </p:sp>
      <p:cxnSp>
        <p:nvCxnSpPr>
          <p:cNvPr id="89" name="연결선: 꺾임 61">
            <a:extLst>
              <a:ext uri="{FF2B5EF4-FFF2-40B4-BE49-F238E27FC236}">
                <a16:creationId xmlns:a16="http://schemas.microsoft.com/office/drawing/2014/main" id="{B64C790E-11D0-0A7C-1330-9A19A66FEBF2}"/>
              </a:ext>
            </a:extLst>
          </p:cNvPr>
          <p:cNvCxnSpPr>
            <a:cxnSpLocks/>
            <a:stCxn id="88" idx="3"/>
            <a:endCxn id="81" idx="1"/>
          </p:cNvCxnSpPr>
          <p:nvPr/>
        </p:nvCxnSpPr>
        <p:spPr>
          <a:xfrm flipV="1">
            <a:off x="3854097" y="2941766"/>
            <a:ext cx="514636" cy="422518"/>
          </a:xfrm>
          <a:prstGeom prst="bentConnector3">
            <a:avLst>
              <a:gd name="adj1" fmla="val 50000"/>
            </a:avLst>
          </a:prstGeom>
          <a:noFill/>
          <a:ln w="6350" cap="flat" cmpd="sng" algn="ctr">
            <a:solidFill>
              <a:sysClr val="windowText" lastClr="000000">
                <a:lumMod val="85000"/>
                <a:lumOff val="15000"/>
              </a:sysClr>
            </a:solidFill>
            <a:prstDash val="solid"/>
            <a:miter lim="800000"/>
            <a:tailEnd type="triangle"/>
          </a:ln>
          <a:effectLst/>
        </p:spPr>
      </p:cxnSp>
      <p:sp>
        <p:nvSpPr>
          <p:cNvPr id="90" name="생각 풍선: 구름 모양 62">
            <a:extLst>
              <a:ext uri="{FF2B5EF4-FFF2-40B4-BE49-F238E27FC236}">
                <a16:creationId xmlns:a16="http://schemas.microsoft.com/office/drawing/2014/main" id="{9402DC37-2639-33C9-C328-BE28D2EA2E3A}"/>
              </a:ext>
            </a:extLst>
          </p:cNvPr>
          <p:cNvSpPr/>
          <p:nvPr/>
        </p:nvSpPr>
        <p:spPr>
          <a:xfrm>
            <a:off x="1940773" y="3632009"/>
            <a:ext cx="1576897" cy="433025"/>
          </a:xfrm>
          <a:prstGeom prst="cloudCallout">
            <a:avLst>
              <a:gd name="adj1" fmla="val 20929"/>
              <a:gd name="adj2" fmla="val -64953"/>
            </a:avLst>
          </a:prstGeom>
          <a:solidFill>
            <a:srgbClr val="E7E6E6"/>
          </a:solidFill>
          <a:ln w="12700" cap="flat" cmpd="sng" algn="ctr">
            <a:solidFill>
              <a:sysClr val="window" lastClr="FFFFFF">
                <a:lumMod val="50000"/>
              </a:sysClr>
            </a:solidFill>
            <a:prstDash val="solid"/>
            <a:miter lim="800000"/>
          </a:ln>
          <a:effectLst/>
        </p:spPr>
        <p:txBody>
          <a:bodyPr lIns="0" tIns="36000" rIns="0" bIns="3600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100" b="1" i="0" u="none" strike="noStrike" kern="0" cap="none" spc="0" normalizeH="0" baseline="0" noProof="0">
                <a:ln>
                  <a:noFill/>
                </a:ln>
                <a:solidFill>
                  <a:srgbClr val="C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대안 고민</a:t>
            </a:r>
            <a:endParaRPr kumimoji="0" lang="en-US" altLang="ko-KR" sz="1100" b="1" i="0" u="none" strike="noStrike" kern="0" cap="none" spc="0" normalizeH="0" baseline="0" noProof="0">
              <a:ln>
                <a:noFill/>
              </a:ln>
              <a:solidFill>
                <a:srgbClr val="C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회의실 없는 경우</a:t>
            </a:r>
            <a:r>
              <a:rPr kumimoji="0" lang="en-US" altLang="ko-KR"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endParaRPr kumimoji="0" lang="ko-KR" altLang="en-US"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91" name="생각 풍선: 구름 모양 1347">
            <a:extLst>
              <a:ext uri="{FF2B5EF4-FFF2-40B4-BE49-F238E27FC236}">
                <a16:creationId xmlns:a16="http://schemas.microsoft.com/office/drawing/2014/main" id="{04E1FD6D-B860-1628-54F5-E9988DC0562F}"/>
              </a:ext>
            </a:extLst>
          </p:cNvPr>
          <p:cNvSpPr/>
          <p:nvPr/>
        </p:nvSpPr>
        <p:spPr>
          <a:xfrm>
            <a:off x="1458309" y="2383178"/>
            <a:ext cx="1779641" cy="679203"/>
          </a:xfrm>
          <a:prstGeom prst="cloudCallout">
            <a:avLst>
              <a:gd name="adj1" fmla="val 30333"/>
              <a:gd name="adj2" fmla="val 69634"/>
            </a:avLst>
          </a:prstGeom>
          <a:solidFill>
            <a:srgbClr val="E7E6E6"/>
          </a:solidFill>
          <a:ln w="12700" cap="flat" cmpd="sng" algn="ctr">
            <a:solidFill>
              <a:sysClr val="window" lastClr="FFFFFF">
                <a:lumMod val="50000"/>
              </a:sysClr>
            </a:solidFill>
            <a:prstDash val="solid"/>
            <a:miter lim="800000"/>
          </a:ln>
          <a:effectLst/>
        </p:spPr>
        <p:txBody>
          <a:bodyPr lIns="0" tIns="36000" rIns="0" bIns="3600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100" b="1" i="0" u="none" strike="noStrike" kern="0" cap="none" spc="0" normalizeH="0" baseline="0" noProof="0">
                <a:ln>
                  <a:noFill/>
                </a:ln>
                <a:solidFill>
                  <a:srgbClr val="C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반복적 고민</a:t>
            </a:r>
            <a:endParaRPr kumimoji="0" lang="en-US" altLang="ko-KR" sz="1100" b="1" i="0" u="none" strike="noStrike" kern="0" cap="none" spc="0" normalizeH="0" baseline="0" noProof="0">
              <a:ln>
                <a:noFill/>
              </a:ln>
              <a:solidFill>
                <a:srgbClr val="C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인원</a:t>
            </a:r>
            <a:r>
              <a:rPr kumimoji="0" lang="en-US" altLang="ko-KR"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ko-KR" altLang="en-US"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빈회의실</a:t>
            </a:r>
            <a:r>
              <a:rPr kumimoji="0" lang="en-US" altLang="ko-KR"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회의환경</a:t>
            </a:r>
            <a:r>
              <a:rPr kumimoji="0" lang="en-US" altLang="ko-KR"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endParaRPr kumimoji="0" lang="ko-KR" altLang="en-US"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92" name="직사각형 1348">
            <a:extLst>
              <a:ext uri="{FF2B5EF4-FFF2-40B4-BE49-F238E27FC236}">
                <a16:creationId xmlns:a16="http://schemas.microsoft.com/office/drawing/2014/main" id="{33E8AE20-6608-AC6F-AFAE-40810B2F4A78}"/>
              </a:ext>
            </a:extLst>
          </p:cNvPr>
          <p:cNvSpPr/>
          <p:nvPr/>
        </p:nvSpPr>
        <p:spPr>
          <a:xfrm>
            <a:off x="1121296" y="2316709"/>
            <a:ext cx="4625270" cy="1821498"/>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93" name="직사각형 1350">
            <a:extLst>
              <a:ext uri="{FF2B5EF4-FFF2-40B4-BE49-F238E27FC236}">
                <a16:creationId xmlns:a16="http://schemas.microsoft.com/office/drawing/2014/main" id="{F42D815B-2DD0-4025-73A0-1D5CCFF7F4DC}"/>
              </a:ext>
            </a:extLst>
          </p:cNvPr>
          <p:cNvSpPr/>
          <p:nvPr/>
        </p:nvSpPr>
        <p:spPr>
          <a:xfrm>
            <a:off x="1121296" y="4245412"/>
            <a:ext cx="4625270" cy="1835106"/>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94" name="직사각형 1353">
            <a:extLst>
              <a:ext uri="{FF2B5EF4-FFF2-40B4-BE49-F238E27FC236}">
                <a16:creationId xmlns:a16="http://schemas.microsoft.com/office/drawing/2014/main" id="{11E8EE64-806D-4CA1-516D-0A7298119C24}"/>
              </a:ext>
            </a:extLst>
          </p:cNvPr>
          <p:cNvSpPr/>
          <p:nvPr/>
        </p:nvSpPr>
        <p:spPr>
          <a:xfrm>
            <a:off x="503700" y="2316709"/>
            <a:ext cx="609906" cy="1821498"/>
          </a:xfrm>
          <a:prstGeom prst="rect">
            <a:avLst/>
          </a:prstGeom>
          <a:solidFill>
            <a:srgbClr val="44546A"/>
          </a:solidFill>
          <a:ln>
            <a:solidFill>
              <a:sysClr val="windowText" lastClr="000000">
                <a:lumMod val="50000"/>
                <a:lumOff val="50000"/>
              </a:sysClr>
            </a:solidFill>
          </a:ln>
          <a:effectLst/>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400" b="0"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기존</a:t>
            </a:r>
            <a:endParaRPr kumimoji="0" lang="en-US" altLang="ko-KR" sz="1400" b="0"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400" b="0"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문제</a:t>
            </a:r>
          </a:p>
        </p:txBody>
      </p:sp>
      <p:sp>
        <p:nvSpPr>
          <p:cNvPr id="95" name="직사각형 1354">
            <a:extLst>
              <a:ext uri="{FF2B5EF4-FFF2-40B4-BE49-F238E27FC236}">
                <a16:creationId xmlns:a16="http://schemas.microsoft.com/office/drawing/2014/main" id="{F581C65C-18DE-4D36-0D4E-38C913C97B94}"/>
              </a:ext>
            </a:extLst>
          </p:cNvPr>
          <p:cNvSpPr/>
          <p:nvPr/>
        </p:nvSpPr>
        <p:spPr>
          <a:xfrm>
            <a:off x="503700" y="4245502"/>
            <a:ext cx="609906" cy="1834885"/>
          </a:xfrm>
          <a:prstGeom prst="rect">
            <a:avLst/>
          </a:prstGeom>
          <a:solidFill>
            <a:srgbClr val="44546A"/>
          </a:solidFill>
          <a:ln>
            <a:solidFill>
              <a:sysClr val="windowText" lastClr="000000">
                <a:lumMod val="50000"/>
                <a:lumOff val="50000"/>
              </a:sysClr>
            </a:solidFill>
          </a:ln>
          <a:effectLst/>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400" b="0"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개선</a:t>
            </a:r>
          </a:p>
        </p:txBody>
      </p:sp>
      <p:sp>
        <p:nvSpPr>
          <p:cNvPr id="96" name="생각 풍선: 구름 모양 1355">
            <a:extLst>
              <a:ext uri="{FF2B5EF4-FFF2-40B4-BE49-F238E27FC236}">
                <a16:creationId xmlns:a16="http://schemas.microsoft.com/office/drawing/2014/main" id="{B3B28A9B-7E14-5514-9167-F31D61517976}"/>
              </a:ext>
            </a:extLst>
          </p:cNvPr>
          <p:cNvSpPr/>
          <p:nvPr/>
        </p:nvSpPr>
        <p:spPr>
          <a:xfrm>
            <a:off x="3245640" y="2342264"/>
            <a:ext cx="1441715" cy="622987"/>
          </a:xfrm>
          <a:prstGeom prst="cloudCallout">
            <a:avLst>
              <a:gd name="adj1" fmla="val 40908"/>
              <a:gd name="adj2" fmla="val 41032"/>
            </a:avLst>
          </a:prstGeom>
          <a:solidFill>
            <a:srgbClr val="E7E6E6"/>
          </a:solidFill>
          <a:ln w="12700" cap="flat" cmpd="sng" algn="ctr">
            <a:solidFill>
              <a:sysClr val="window" lastClr="FFFFFF">
                <a:lumMod val="50000"/>
              </a:sysClr>
            </a:solidFill>
            <a:prstDash val="solid"/>
            <a:miter lim="800000"/>
          </a:ln>
          <a:effectLst/>
        </p:spPr>
        <p:txBody>
          <a:bodyPr lIns="0" tIns="36000" rIns="0" bIns="3600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srgbClr val="C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시간 소요</a:t>
            </a:r>
            <a:endParaRPr kumimoji="0" lang="en-US" altLang="ko-KR" sz="1000" b="1" i="0" u="none" strike="noStrike" kern="0" cap="none" spc="0" normalizeH="0" baseline="0" noProof="0">
              <a:ln>
                <a:noFill/>
              </a:ln>
              <a:solidFill>
                <a:srgbClr val="C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매번 동일한</a:t>
            </a:r>
            <a:endParaRPr kumimoji="0" lang="en-US" altLang="ko-KR"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조건으로 입력</a:t>
            </a:r>
            <a:r>
              <a:rPr kumimoji="0" lang="en-US" altLang="ko-KR"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endParaRPr kumimoji="0" lang="ko-KR" altLang="en-US" sz="800" b="1" i="0" u="none" strike="noStrike" kern="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97" name="TextBox 96">
            <a:extLst>
              <a:ext uri="{FF2B5EF4-FFF2-40B4-BE49-F238E27FC236}">
                <a16:creationId xmlns:a16="http://schemas.microsoft.com/office/drawing/2014/main" id="{0CD138E3-D327-B7AD-44A5-B8158AC5AE17}"/>
              </a:ext>
            </a:extLst>
          </p:cNvPr>
          <p:cNvSpPr txBox="1"/>
          <p:nvPr/>
        </p:nvSpPr>
        <p:spPr>
          <a:xfrm>
            <a:off x="6261288" y="2286776"/>
            <a:ext cx="4863982" cy="1272143"/>
          </a:xfrm>
          <a:prstGeom prst="rect">
            <a:avLst/>
          </a:prstGeom>
          <a:noFill/>
        </p:spPr>
        <p:txBody>
          <a:bodyPr wrap="square" anchor="t">
            <a:spAutoFit/>
          </a:bodyPr>
          <a:lstStyle/>
          <a:p>
            <a:pPr marL="0" marR="0" lvl="0" indent="0" algn="l" defTabSz="914400" rtl="0" eaLnBrk="1" fontAlgn="auto" latinLnBrk="0" hangingPunct="1">
              <a:lnSpc>
                <a:spcPct val="100000"/>
              </a:lnSpc>
              <a:spcBef>
                <a:spcPts val="159"/>
              </a:spcBef>
              <a:spcAft>
                <a:spcPts val="318"/>
              </a:spcAft>
              <a:buClr>
                <a:srgbClr val="000000"/>
              </a:buClr>
              <a:buSzTx/>
              <a:buFont typeface="Arial"/>
              <a:buNone/>
              <a:tabLst/>
              <a:defRPr/>
            </a:pPr>
            <a:r>
              <a:rPr kumimoji="0" lang="ko-KR" altLang="en-US"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단계적인 수행없이 </a:t>
            </a:r>
            <a:r>
              <a:rPr kumimoji="0" lang="en-US" altLang="ko-KR"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One-Stop </a:t>
            </a:r>
            <a:r>
              <a:rPr kumimoji="0" lang="ko-KR" altLang="en-US"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업무처리 가능한 방식으로 개선 됨</a:t>
            </a:r>
          </a:p>
          <a:p>
            <a:pPr marL="227349" marR="0" lvl="0" indent="-227349" algn="l" defTabSz="914400" rtl="0" eaLnBrk="1" fontAlgn="auto" latinLnBrk="0" hangingPunct="1">
              <a:lnSpc>
                <a:spcPct val="100000"/>
              </a:lnSpc>
              <a:spcBef>
                <a:spcPts val="159"/>
              </a:spcBef>
              <a:spcAft>
                <a:spcPts val="318"/>
              </a:spcAft>
              <a:buClr>
                <a:srgbClr val="000000"/>
              </a:buClr>
              <a:buSzTx/>
              <a:buFont typeface="Arial" panose="020B0604020202020204" pitchFamily="34" charset="0"/>
              <a:buChar char="•"/>
              <a:tabLst/>
              <a:defRPr/>
            </a:pPr>
            <a:r>
              <a:rPr kumimoji="0" lang="ko-KR" altLang="en-US"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변화</a:t>
            </a:r>
            <a:r>
              <a:rPr kumimoji="0" lang="en-US" altLang="ko-KR"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ko-KR" altLang="en-US"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검색방식 </a:t>
            </a:r>
            <a:r>
              <a:rPr kumimoji="0" lang="en-US" altLang="ko-KR"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Wingdings" panose="05000000000000000000" pitchFamily="2" charset="2"/>
              </a:rPr>
              <a:t></a:t>
            </a:r>
            <a:r>
              <a:rPr kumimoji="0" lang="ko-KR" altLang="en-US"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대화</a:t>
            </a:r>
            <a:r>
              <a:rPr kumimoji="0" lang="en-US" altLang="ko-KR"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ko-KR" altLang="en-US"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추천 방식</a:t>
            </a:r>
            <a:endParaRPr kumimoji="0" lang="en-US" altLang="ko-KR"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227349" marR="0" lvl="0" indent="-227349" algn="l" defTabSz="914400" rtl="0" eaLnBrk="1" fontAlgn="auto" latinLnBrk="0" hangingPunct="1">
              <a:lnSpc>
                <a:spcPct val="100000"/>
              </a:lnSpc>
              <a:spcBef>
                <a:spcPts val="159"/>
              </a:spcBef>
              <a:spcAft>
                <a:spcPts val="318"/>
              </a:spcAft>
              <a:buClr>
                <a:srgbClr val="000000"/>
              </a:buClr>
              <a:buSzTx/>
              <a:buFont typeface="Arial" panose="020B0604020202020204" pitchFamily="34" charset="0"/>
              <a:buChar char="•"/>
              <a:tabLst/>
              <a:defRPr/>
            </a:pPr>
            <a:r>
              <a:rPr kumimoji="0" lang="ko-KR" altLang="en-US"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효과</a:t>
            </a:r>
            <a:r>
              <a:rPr kumimoji="0" lang="en-US" altLang="ko-KR"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2</a:t>
            </a:r>
            <a:r>
              <a:rPr kumimoji="0" lang="ko-KR" altLang="en-US"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분 </a:t>
            </a:r>
            <a:r>
              <a:rPr kumimoji="0" lang="en-US" altLang="ko-KR"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Wingdings" panose="05000000000000000000" pitchFamily="2" charset="2"/>
              </a:rPr>
              <a:t></a:t>
            </a:r>
            <a:r>
              <a:rPr kumimoji="0" lang="ko-KR" altLang="en-US"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en-US" altLang="ko-KR"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30</a:t>
            </a:r>
            <a:r>
              <a:rPr kumimoji="0" lang="ko-KR" altLang="en-US"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초 </a:t>
            </a:r>
            <a:r>
              <a:rPr kumimoji="0" lang="en-US" altLang="ko-KR"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(75% </a:t>
            </a:r>
            <a:r>
              <a:rPr kumimoji="0" lang="ko-KR" altLang="en-US"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단축</a:t>
            </a:r>
            <a:r>
              <a:rPr kumimoji="0" lang="en-US" altLang="ko-KR" sz="1200" b="1" i="0" u="none" strike="noStrike" kern="0" cap="none" spc="0" normalizeH="0" baseline="0" noProof="0">
                <a:ln>
                  <a:solidFill>
                    <a:srgbClr val="3C3C3C">
                      <a:alpha val="0"/>
                    </a:srgbClr>
                  </a:solidFill>
                </a:ln>
                <a:solidFill>
                  <a:srgbClr val="5B9BD5">
                    <a:lumMod val="7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a:p>
            <a:pPr marL="0" marR="0" lvl="0" indent="0" algn="l" defTabSz="914400" rtl="0" eaLnBrk="1" fontAlgn="auto" latinLnBrk="0" hangingPunct="1">
              <a:lnSpc>
                <a:spcPct val="100000"/>
              </a:lnSpc>
              <a:spcBef>
                <a:spcPts val="159"/>
              </a:spcBef>
              <a:spcAft>
                <a:spcPts val="318"/>
              </a:spcAft>
              <a:buClr>
                <a:srgbClr val="000000"/>
              </a:buClr>
              <a:buSzTx/>
              <a:buFont typeface="Arial"/>
              <a:buNone/>
              <a:tabLst/>
              <a:defRPr/>
            </a:pPr>
            <a:endParaRPr kumimoji="0" lang="en-US" altLang="ko-KR"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l" defTabSz="914400" rtl="0" eaLnBrk="1" fontAlgn="auto" latinLnBrk="0" hangingPunct="1">
              <a:lnSpc>
                <a:spcPct val="100000"/>
              </a:lnSpc>
              <a:spcBef>
                <a:spcPts val="159"/>
              </a:spcBef>
              <a:spcAft>
                <a:spcPts val="318"/>
              </a:spcAft>
              <a:buClr>
                <a:srgbClr val="000000"/>
              </a:buClr>
              <a:buSzTx/>
              <a:buFont typeface="Arial"/>
              <a:buNone/>
              <a:tabLst/>
              <a:defRPr/>
            </a:pPr>
            <a:r>
              <a:rPr kumimoji="0" lang="en-US" altLang="ko-KR"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IT(DB)</a:t>
            </a:r>
            <a:r>
              <a:rPr kumimoji="0" lang="ko-KR" altLang="en-US"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와 연동된 </a:t>
            </a:r>
            <a:r>
              <a:rPr kumimoji="0" lang="en-US" altLang="ko-KR"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Chatbot </a:t>
            </a:r>
            <a:r>
              <a:rPr kumimoji="0" lang="ko-KR" altLang="en-US"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동작 구조</a:t>
            </a:r>
            <a:endParaRPr kumimoji="0" lang="en-US" altLang="ko-KR"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pic>
        <p:nvPicPr>
          <p:cNvPr id="98" name="그림 1381">
            <a:extLst>
              <a:ext uri="{FF2B5EF4-FFF2-40B4-BE49-F238E27FC236}">
                <a16:creationId xmlns:a16="http://schemas.microsoft.com/office/drawing/2014/main" id="{53AEFE81-BE87-87A0-CE5F-66F23DAAEA16}"/>
              </a:ext>
            </a:extLst>
          </p:cNvPr>
          <p:cNvPicPr>
            <a:picLocks noChangeAspect="1"/>
          </p:cNvPicPr>
          <p:nvPr/>
        </p:nvPicPr>
        <p:blipFill>
          <a:blip r:embed="rId5"/>
          <a:stretch>
            <a:fillRect/>
          </a:stretch>
        </p:blipFill>
        <p:spPr>
          <a:xfrm>
            <a:off x="3715750" y="4114888"/>
            <a:ext cx="368370" cy="406654"/>
          </a:xfrm>
          <a:prstGeom prst="rect">
            <a:avLst/>
          </a:prstGeom>
        </p:spPr>
      </p:pic>
      <p:sp>
        <p:nvSpPr>
          <p:cNvPr id="99" name="모서리가 둥근 직사각형 27">
            <a:extLst>
              <a:ext uri="{FF2B5EF4-FFF2-40B4-BE49-F238E27FC236}">
                <a16:creationId xmlns:a16="http://schemas.microsoft.com/office/drawing/2014/main" id="{416BE02A-D80F-21FD-35F6-FB2C3914A544}"/>
              </a:ext>
            </a:extLst>
          </p:cNvPr>
          <p:cNvSpPr/>
          <p:nvPr/>
        </p:nvSpPr>
        <p:spPr>
          <a:xfrm>
            <a:off x="1288057" y="4460205"/>
            <a:ext cx="1530025" cy="373979"/>
          </a:xfrm>
          <a:prstGeom prst="roundRect">
            <a:avLst>
              <a:gd name="adj" fmla="val 50000"/>
            </a:avLst>
          </a:prstGeom>
          <a:solidFill>
            <a:schemeClr val="bg1"/>
          </a:solidFill>
          <a:ln w="12700" cap="flat" cmpd="sng" algn="ctr">
            <a:solidFill>
              <a:schemeClr val="bg1">
                <a:lumMod val="85000"/>
              </a:schemeClr>
            </a:solidFill>
            <a:prstDash val="solid"/>
          </a:ln>
          <a:effectLst>
            <a:outerShdw blurRad="50800" dist="38100" dir="2700000" algn="tl" rotWithShape="0">
              <a:prstClr val="black">
                <a:alpha val="40000"/>
              </a:prstClr>
            </a:outerShdw>
          </a:effectLst>
        </p:spPr>
        <p:txBody>
          <a:bodyPr rtlCol="0" anchor="ctr"/>
          <a:lstStyle/>
          <a:p>
            <a:pPr marL="0" marR="0" lvl="0" indent="0" algn="l" defTabSz="1067745"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solidFill>
                    <a:srgbClr val="4F81BD">
                      <a:shade val="50000"/>
                      <a:alpha val="0"/>
                    </a:srgbClr>
                  </a:solid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“내일 회의실 좀 예약해줘”</a:t>
            </a:r>
          </a:p>
        </p:txBody>
      </p:sp>
      <p:sp>
        <p:nvSpPr>
          <p:cNvPr id="100" name="모서리가 둥근 직사각형 112">
            <a:extLst>
              <a:ext uri="{FF2B5EF4-FFF2-40B4-BE49-F238E27FC236}">
                <a16:creationId xmlns:a16="http://schemas.microsoft.com/office/drawing/2014/main" id="{CE8C6513-556D-B9E5-FF8C-9781999117A2}"/>
              </a:ext>
            </a:extLst>
          </p:cNvPr>
          <p:cNvSpPr/>
          <p:nvPr/>
        </p:nvSpPr>
        <p:spPr>
          <a:xfrm flipH="1">
            <a:off x="2983005" y="4460205"/>
            <a:ext cx="1781635" cy="560871"/>
          </a:xfrm>
          <a:prstGeom prst="roundRect">
            <a:avLst>
              <a:gd name="adj" fmla="val 31336"/>
            </a:avLst>
          </a:prstGeom>
          <a:solidFill>
            <a:schemeClr val="accent6">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l" defTabSz="1067745"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지난주에 하신 “</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TF </a:t>
            </a: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주간회의“</a:t>
            </a:r>
            <a:b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b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시면 </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6</a:t>
            </a: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번 </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Room</a:t>
            </a: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으로 오전 </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9</a:t>
            </a: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시반 예약해 드릴까요</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p:txBody>
      </p:sp>
      <p:sp>
        <p:nvSpPr>
          <p:cNvPr id="101" name="모서리가 둥근 직사각형 27">
            <a:extLst>
              <a:ext uri="{FF2B5EF4-FFF2-40B4-BE49-F238E27FC236}">
                <a16:creationId xmlns:a16="http://schemas.microsoft.com/office/drawing/2014/main" id="{35A1D2EA-B9DE-B5D6-B997-92B6AF8D9B72}"/>
              </a:ext>
            </a:extLst>
          </p:cNvPr>
          <p:cNvSpPr/>
          <p:nvPr/>
        </p:nvSpPr>
        <p:spPr>
          <a:xfrm>
            <a:off x="1288057" y="5090238"/>
            <a:ext cx="1530025" cy="373979"/>
          </a:xfrm>
          <a:prstGeom prst="roundRect">
            <a:avLst>
              <a:gd name="adj" fmla="val 50000"/>
            </a:avLst>
          </a:prstGeom>
          <a:solidFill>
            <a:schemeClr val="bg1"/>
          </a:solidFill>
          <a:ln w="12700" cap="flat" cmpd="sng" algn="ctr">
            <a:solidFill>
              <a:schemeClr val="bg1">
                <a:lumMod val="85000"/>
              </a:schemeClr>
            </a:solidFill>
            <a:prstDash val="solid"/>
          </a:ln>
          <a:effectLst>
            <a:outerShdw blurRad="50800" dist="38100" dir="2700000" algn="tl" rotWithShape="0">
              <a:prstClr val="black">
                <a:alpha val="40000"/>
              </a:prstClr>
            </a:outerShdw>
          </a:effectLst>
        </p:spPr>
        <p:txBody>
          <a:bodyPr rtlCol="0" anchor="ctr"/>
          <a:lstStyle/>
          <a:p>
            <a:pPr marL="0" marR="0" lvl="0" indent="0" algn="l" defTabSz="1067745"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solidFill>
                    <a:srgbClr val="4F81BD">
                      <a:shade val="50000"/>
                      <a:alpha val="0"/>
                    </a:srgbClr>
                  </a:solid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“오늘 회의 취소 </a:t>
            </a:r>
            <a:r>
              <a:rPr kumimoji="0" lang="ko-KR" altLang="en-US" sz="900" b="0" i="0" u="none" strike="noStrike" kern="1200" cap="none" spc="0" normalizeH="0" baseline="0" noProof="0" err="1">
                <a:ln>
                  <a:solidFill>
                    <a:srgbClr val="4F81BD">
                      <a:shade val="50000"/>
                      <a:alpha val="0"/>
                    </a:srgbClr>
                  </a:solid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됬어</a:t>
            </a:r>
            <a:r>
              <a:rPr kumimoji="0" lang="ko-KR" altLang="en-US" sz="900" b="0" i="0" u="none" strike="noStrike" kern="1200" cap="none" spc="0" normalizeH="0" baseline="0" noProof="0">
                <a:ln>
                  <a:solidFill>
                    <a:srgbClr val="4F81BD">
                      <a:shade val="50000"/>
                      <a:alpha val="0"/>
                    </a:srgbClr>
                  </a:solid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p:txBody>
      </p:sp>
      <p:sp>
        <p:nvSpPr>
          <p:cNvPr id="102" name="모서리가 둥근 직사각형 27">
            <a:extLst>
              <a:ext uri="{FF2B5EF4-FFF2-40B4-BE49-F238E27FC236}">
                <a16:creationId xmlns:a16="http://schemas.microsoft.com/office/drawing/2014/main" id="{1E654EBA-A03B-B80C-B156-699A31CDEB3D}"/>
              </a:ext>
            </a:extLst>
          </p:cNvPr>
          <p:cNvSpPr/>
          <p:nvPr/>
        </p:nvSpPr>
        <p:spPr>
          <a:xfrm>
            <a:off x="1288057" y="5581810"/>
            <a:ext cx="1530025" cy="373979"/>
          </a:xfrm>
          <a:prstGeom prst="roundRect">
            <a:avLst>
              <a:gd name="adj" fmla="val 50000"/>
            </a:avLst>
          </a:prstGeom>
          <a:solidFill>
            <a:schemeClr val="bg1"/>
          </a:solidFill>
          <a:ln w="12700" cap="flat" cmpd="sng" algn="ctr">
            <a:solidFill>
              <a:schemeClr val="bg1">
                <a:lumMod val="85000"/>
              </a:schemeClr>
            </a:solidFill>
            <a:prstDash val="solid"/>
          </a:ln>
          <a:effectLst>
            <a:outerShdw blurRad="50800" dist="38100" dir="2700000" algn="tl" rotWithShape="0">
              <a:prstClr val="black">
                <a:alpha val="40000"/>
              </a:prstClr>
            </a:outerShdw>
          </a:effectLst>
        </p:spPr>
        <p:txBody>
          <a:bodyPr rtlCol="0" anchor="ctr"/>
          <a:lstStyle/>
          <a:p>
            <a:pPr marL="0" marR="0" lvl="0" indent="0" algn="l" defTabSz="1067745"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solidFill>
                    <a:srgbClr val="4F81BD">
                      <a:shade val="50000"/>
                      <a:alpha val="0"/>
                    </a:srgbClr>
                  </a:solid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“회의 어디서 하지</a:t>
            </a:r>
            <a:r>
              <a:rPr kumimoji="0" lang="en-US" altLang="ko-KR" sz="900" b="0" i="0" u="none" strike="noStrike" kern="1200" cap="none" spc="0" normalizeH="0" baseline="0" noProof="0">
                <a:ln>
                  <a:solidFill>
                    <a:srgbClr val="4F81BD">
                      <a:shade val="50000"/>
                      <a:alpha val="0"/>
                    </a:srgbClr>
                  </a:solidFill>
                </a:ln>
                <a:solidFill>
                  <a:prstClr val="black"/>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p:txBody>
      </p:sp>
      <p:sp>
        <p:nvSpPr>
          <p:cNvPr id="103" name="모서리가 둥근 직사각형 112">
            <a:extLst>
              <a:ext uri="{FF2B5EF4-FFF2-40B4-BE49-F238E27FC236}">
                <a16:creationId xmlns:a16="http://schemas.microsoft.com/office/drawing/2014/main" id="{23C499FB-546D-37D8-8F43-347A5DE36DC0}"/>
              </a:ext>
            </a:extLst>
          </p:cNvPr>
          <p:cNvSpPr/>
          <p:nvPr/>
        </p:nvSpPr>
        <p:spPr>
          <a:xfrm flipH="1">
            <a:off x="2983005" y="5068906"/>
            <a:ext cx="1781635" cy="465074"/>
          </a:xfrm>
          <a:prstGeom prst="roundRect">
            <a:avLst>
              <a:gd name="adj" fmla="val 30965"/>
            </a:avLst>
          </a:prstGeom>
          <a:solidFill>
            <a:schemeClr val="accent6">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l" defTabSz="1067745"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오후 </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3</a:t>
            </a: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시 예약된 “</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OO</a:t>
            </a: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이슈회의”</a:t>
            </a:r>
            <a:b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b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취소해 드릴까요</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p:txBody>
      </p:sp>
      <p:sp>
        <p:nvSpPr>
          <p:cNvPr id="104" name="모서리가 둥근 직사각형 112">
            <a:extLst>
              <a:ext uri="{FF2B5EF4-FFF2-40B4-BE49-F238E27FC236}">
                <a16:creationId xmlns:a16="http://schemas.microsoft.com/office/drawing/2014/main" id="{1BA362F5-B77D-3E2D-13B2-9561CCADE8DA}"/>
              </a:ext>
            </a:extLst>
          </p:cNvPr>
          <p:cNvSpPr/>
          <p:nvPr/>
        </p:nvSpPr>
        <p:spPr>
          <a:xfrm flipH="1">
            <a:off x="2983005" y="5581810"/>
            <a:ext cx="1781635" cy="418780"/>
          </a:xfrm>
          <a:prstGeom prst="roundRect">
            <a:avLst>
              <a:gd name="adj" fmla="val 29602"/>
            </a:avLst>
          </a:prstGeom>
          <a:solidFill>
            <a:schemeClr val="accent6">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l" defTabSz="1067745" rtl="0" eaLnBrk="1" fontAlgn="auto" latinLnBrk="1"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10</a:t>
            </a: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분 후 참석할 “</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OO</a:t>
            </a: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회의”</a:t>
            </a:r>
          </a:p>
          <a:p>
            <a:pPr marL="0" marR="0" lvl="0" indent="0" algn="l" defTabSz="1067745"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장소는 “</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Room5</a:t>
            </a:r>
            <a:r>
              <a:rPr kumimoji="0" lang="ko-KR" altLang="en-US" sz="900" b="1" i="0" u="none" strike="noStrike" kern="1200" cap="none" spc="0" normalizeH="0" baseline="0" noProof="0" err="1">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번”입니다</a:t>
            </a:r>
            <a:r>
              <a:rPr kumimoji="0" lang="en-US" altLang="ko-KR" sz="9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p:txBody>
      </p:sp>
      <p:sp>
        <p:nvSpPr>
          <p:cNvPr id="105" name="타원 1360">
            <a:extLst>
              <a:ext uri="{FF2B5EF4-FFF2-40B4-BE49-F238E27FC236}">
                <a16:creationId xmlns:a16="http://schemas.microsoft.com/office/drawing/2014/main" id="{4DDF802D-6829-CF93-2B7B-D1882A38865F}"/>
              </a:ext>
            </a:extLst>
          </p:cNvPr>
          <p:cNvSpPr/>
          <p:nvPr/>
        </p:nvSpPr>
        <p:spPr>
          <a:xfrm>
            <a:off x="5125767" y="5068851"/>
            <a:ext cx="478689" cy="465075"/>
          </a:xfrm>
          <a:prstGeom prst="ellipse">
            <a:avLst/>
          </a:prstGeom>
          <a:solidFill>
            <a:schemeClr val="accent1">
              <a:lumMod val="75000"/>
            </a:schemeClr>
          </a:solidFill>
          <a:ln w="12700" cap="flat" cmpd="sng" algn="ctr">
            <a:solidFill>
              <a:sysClr val="window" lastClr="FFFFFF">
                <a:lumMod val="85000"/>
              </a:sysClr>
            </a:solidFill>
            <a:prstDash val="solid"/>
            <a:miter lim="800000"/>
          </a:ln>
          <a:effectLst>
            <a:outerShdw blurRad="50800" dist="38100" dir="2700000" algn="tl" rotWithShape="0">
              <a:prstClr val="black">
                <a:alpha val="40000"/>
              </a:prstClr>
            </a:outerShdw>
          </a:effectLst>
        </p:spPr>
        <p:txBody>
          <a:bodyPr lIns="36000" rIns="3600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네</a:t>
            </a:r>
          </a:p>
        </p:txBody>
      </p:sp>
      <p:cxnSp>
        <p:nvCxnSpPr>
          <p:cNvPr id="106" name="직선 화살표 연결선 1380">
            <a:extLst>
              <a:ext uri="{FF2B5EF4-FFF2-40B4-BE49-F238E27FC236}">
                <a16:creationId xmlns:a16="http://schemas.microsoft.com/office/drawing/2014/main" id="{B319EC99-DEE4-7AB5-F8EA-50A03C9D1C8F}"/>
              </a:ext>
            </a:extLst>
          </p:cNvPr>
          <p:cNvCxnSpPr>
            <a:cxnSpLocks/>
            <a:stCxn id="100" idx="1"/>
            <a:endCxn id="105" idx="1"/>
          </p:cNvCxnSpPr>
          <p:nvPr/>
        </p:nvCxnSpPr>
        <p:spPr>
          <a:xfrm>
            <a:off x="4764640" y="4740641"/>
            <a:ext cx="431229" cy="396319"/>
          </a:xfrm>
          <a:prstGeom prst="straightConnector1">
            <a:avLst/>
          </a:prstGeom>
          <a:noFill/>
          <a:ln w="9525" cap="flat" cmpd="sng" algn="ctr">
            <a:solidFill>
              <a:srgbClr val="000000">
                <a:lumMod val="50000"/>
                <a:lumOff val="50000"/>
              </a:srgbClr>
            </a:solidFill>
            <a:prstDash val="solid"/>
            <a:tailEnd type="triangle"/>
          </a:ln>
          <a:effectLst/>
        </p:spPr>
      </p:cxnSp>
      <p:cxnSp>
        <p:nvCxnSpPr>
          <p:cNvPr id="107" name="직선 화살표 연결선 1380">
            <a:extLst>
              <a:ext uri="{FF2B5EF4-FFF2-40B4-BE49-F238E27FC236}">
                <a16:creationId xmlns:a16="http://schemas.microsoft.com/office/drawing/2014/main" id="{FFA6CE6F-62F8-5766-FA3C-7304A1322409}"/>
              </a:ext>
            </a:extLst>
          </p:cNvPr>
          <p:cNvCxnSpPr>
            <a:cxnSpLocks/>
            <a:stCxn id="103" idx="1"/>
            <a:endCxn id="105" idx="2"/>
          </p:cNvCxnSpPr>
          <p:nvPr/>
        </p:nvCxnSpPr>
        <p:spPr>
          <a:xfrm flipV="1">
            <a:off x="4764640" y="5301389"/>
            <a:ext cx="361127" cy="54"/>
          </a:xfrm>
          <a:prstGeom prst="straightConnector1">
            <a:avLst/>
          </a:prstGeom>
          <a:noFill/>
          <a:ln w="9525" cap="flat" cmpd="sng" algn="ctr">
            <a:solidFill>
              <a:srgbClr val="000000">
                <a:lumMod val="50000"/>
                <a:lumOff val="50000"/>
              </a:srgbClr>
            </a:solidFill>
            <a:prstDash val="solid"/>
            <a:tailEnd type="triangle"/>
          </a:ln>
          <a:effectLst/>
        </p:spPr>
      </p:cxnSp>
      <p:cxnSp>
        <p:nvCxnSpPr>
          <p:cNvPr id="108" name="직선 화살표 연결선 1380">
            <a:extLst>
              <a:ext uri="{FF2B5EF4-FFF2-40B4-BE49-F238E27FC236}">
                <a16:creationId xmlns:a16="http://schemas.microsoft.com/office/drawing/2014/main" id="{762B19E1-A86F-1D61-844F-67C60B756895}"/>
              </a:ext>
            </a:extLst>
          </p:cNvPr>
          <p:cNvCxnSpPr>
            <a:cxnSpLocks/>
            <a:stCxn id="104" idx="1"/>
            <a:endCxn id="105" idx="3"/>
          </p:cNvCxnSpPr>
          <p:nvPr/>
        </p:nvCxnSpPr>
        <p:spPr>
          <a:xfrm flipV="1">
            <a:off x="4764640" y="5465817"/>
            <a:ext cx="431229" cy="325383"/>
          </a:xfrm>
          <a:prstGeom prst="straightConnector1">
            <a:avLst/>
          </a:prstGeom>
          <a:noFill/>
          <a:ln w="9525" cap="flat" cmpd="sng" algn="ctr">
            <a:solidFill>
              <a:srgbClr val="000000">
                <a:lumMod val="50000"/>
                <a:lumOff val="50000"/>
              </a:srgbClr>
            </a:solidFill>
            <a:prstDash val="solid"/>
            <a:tailEnd type="triangle"/>
          </a:ln>
          <a:effectLst/>
        </p:spPr>
      </p:cxnSp>
      <p:grpSp>
        <p:nvGrpSpPr>
          <p:cNvPr id="109" name="그룹 18">
            <a:extLst>
              <a:ext uri="{FF2B5EF4-FFF2-40B4-BE49-F238E27FC236}">
                <a16:creationId xmlns:a16="http://schemas.microsoft.com/office/drawing/2014/main" id="{B6FA5F5D-66F3-6B87-37B5-F1660D1EC9A6}"/>
              </a:ext>
            </a:extLst>
          </p:cNvPr>
          <p:cNvGrpSpPr/>
          <p:nvPr/>
        </p:nvGrpSpPr>
        <p:grpSpPr>
          <a:xfrm>
            <a:off x="6401418" y="4240705"/>
            <a:ext cx="457930" cy="839570"/>
            <a:chOff x="3104964" y="2576074"/>
            <a:chExt cx="813922" cy="1492246"/>
          </a:xfrm>
        </p:grpSpPr>
        <p:pic>
          <p:nvPicPr>
            <p:cNvPr id="110" name="object 67">
              <a:extLst>
                <a:ext uri="{FF2B5EF4-FFF2-40B4-BE49-F238E27FC236}">
                  <a16:creationId xmlns:a16="http://schemas.microsoft.com/office/drawing/2014/main" id="{D828BEBD-0F85-9928-7596-A6047D110804}"/>
                </a:ext>
              </a:extLst>
            </p:cNvPr>
            <p:cNvPicPr/>
            <p:nvPr/>
          </p:nvPicPr>
          <p:blipFill>
            <a:blip r:embed="rId6" cstate="print"/>
            <a:stretch>
              <a:fillRect/>
            </a:stretch>
          </p:blipFill>
          <p:spPr>
            <a:xfrm>
              <a:off x="3176063" y="3097922"/>
              <a:ext cx="685726" cy="392784"/>
            </a:xfrm>
            <a:prstGeom prst="rect">
              <a:avLst/>
            </a:prstGeom>
          </p:spPr>
        </p:pic>
        <p:pic>
          <p:nvPicPr>
            <p:cNvPr id="111" name="그림 20">
              <a:extLst>
                <a:ext uri="{FF2B5EF4-FFF2-40B4-BE49-F238E27FC236}">
                  <a16:creationId xmlns:a16="http://schemas.microsoft.com/office/drawing/2014/main" id="{DEC9580C-2DBE-ADA4-64AA-27A958908C64}"/>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64252" t="42724" r="23578" b="19306"/>
            <a:stretch/>
          </p:blipFill>
          <p:spPr>
            <a:xfrm>
              <a:off x="3104964" y="2576074"/>
              <a:ext cx="813922" cy="1492246"/>
            </a:xfrm>
            <a:prstGeom prst="rect">
              <a:avLst/>
            </a:prstGeom>
            <a:effectLst>
              <a:outerShdw blurRad="50800" dist="38100" dir="2700000" algn="tl" rotWithShape="0">
                <a:prstClr val="black">
                  <a:alpha val="40000"/>
                </a:prstClr>
              </a:outerShdw>
            </a:effectLst>
          </p:spPr>
        </p:pic>
      </p:grpSp>
      <p:sp>
        <p:nvSpPr>
          <p:cNvPr id="112" name="TextBox 111">
            <a:extLst>
              <a:ext uri="{FF2B5EF4-FFF2-40B4-BE49-F238E27FC236}">
                <a16:creationId xmlns:a16="http://schemas.microsoft.com/office/drawing/2014/main" id="{6D5F379B-7F8E-D8C7-E4DA-78F0E289E858}"/>
              </a:ext>
            </a:extLst>
          </p:cNvPr>
          <p:cNvSpPr txBox="1"/>
          <p:nvPr/>
        </p:nvSpPr>
        <p:spPr>
          <a:xfrm>
            <a:off x="10426742" y="3624797"/>
            <a:ext cx="920370" cy="508216"/>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30000"/>
              </a:lnSpc>
              <a:spcBef>
                <a:spcPts val="0"/>
              </a:spcBef>
              <a:spcAft>
                <a:spcPts val="0"/>
              </a:spcAft>
              <a:buClr>
                <a:srgbClr val="000000"/>
              </a:buClr>
              <a:buSzTx/>
              <a:buFont typeface="Arial"/>
              <a:buNone/>
              <a:tabLst/>
              <a:defRPr/>
            </a:pPr>
            <a:r>
              <a:rPr kumimoji="0" lang="ko-KR" altLang="en-US" sz="11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Arial"/>
                <a:sym typeface="Arial"/>
              </a:rPr>
              <a:t>기업 내 정보시스템</a:t>
            </a:r>
            <a:endParaRPr kumimoji="0" lang="en-US" altLang="ko-KR" sz="11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Arial"/>
              <a:sym typeface="Arial"/>
            </a:endParaRPr>
          </a:p>
        </p:txBody>
      </p:sp>
      <p:sp>
        <p:nvSpPr>
          <p:cNvPr id="113" name="TextBox 112">
            <a:extLst>
              <a:ext uri="{FF2B5EF4-FFF2-40B4-BE49-F238E27FC236}">
                <a16:creationId xmlns:a16="http://schemas.microsoft.com/office/drawing/2014/main" id="{9E25CCE3-8084-CE56-258F-4AE58A05ED6E}"/>
              </a:ext>
            </a:extLst>
          </p:cNvPr>
          <p:cNvSpPr txBox="1"/>
          <p:nvPr/>
        </p:nvSpPr>
        <p:spPr>
          <a:xfrm>
            <a:off x="10248300" y="4735297"/>
            <a:ext cx="1098812" cy="3693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Arial"/>
                <a:sym typeface="Arial"/>
              </a:rPr>
              <a:t>정형 데이터</a:t>
            </a:r>
            <a:endPar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Arial"/>
                <a:sym typeface="Arial"/>
              </a:rPr>
              <a:t>(RDBMS, SAP </a:t>
            </a:r>
            <a:r>
              <a:rPr kumimoji="0" lang="ko-KR" altLang="en-US"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Arial"/>
                <a:sym typeface="Arial"/>
              </a:rPr>
              <a:t>등</a:t>
            </a: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Arial"/>
                <a:sym typeface="Arial"/>
              </a:rPr>
              <a:t>)</a:t>
            </a:r>
          </a:p>
        </p:txBody>
      </p:sp>
      <p:grpSp>
        <p:nvGrpSpPr>
          <p:cNvPr id="114" name="그룹 30">
            <a:extLst>
              <a:ext uri="{FF2B5EF4-FFF2-40B4-BE49-F238E27FC236}">
                <a16:creationId xmlns:a16="http://schemas.microsoft.com/office/drawing/2014/main" id="{ACB0C728-89DC-B1AD-5FF3-F8238CD9E76B}"/>
              </a:ext>
            </a:extLst>
          </p:cNvPr>
          <p:cNvGrpSpPr/>
          <p:nvPr/>
        </p:nvGrpSpPr>
        <p:grpSpPr>
          <a:xfrm>
            <a:off x="10583179" y="4224187"/>
            <a:ext cx="498201" cy="480711"/>
            <a:chOff x="10266172" y="4347740"/>
            <a:chExt cx="719152" cy="846751"/>
          </a:xfrm>
        </p:grpSpPr>
        <p:pic>
          <p:nvPicPr>
            <p:cNvPr id="115" name="그림 31">
              <a:extLst>
                <a:ext uri="{FF2B5EF4-FFF2-40B4-BE49-F238E27FC236}">
                  <a16:creationId xmlns:a16="http://schemas.microsoft.com/office/drawing/2014/main" id="{7FD50884-E096-69CB-57B2-837D93B82BA0}"/>
                </a:ext>
              </a:extLst>
            </p:cNvPr>
            <p:cNvPicPr>
              <a:picLocks noChangeAspect="1"/>
            </p:cNvPicPr>
            <p:nvPr/>
          </p:nvPicPr>
          <p:blipFill>
            <a:blip r:embed="rId8"/>
            <a:stretch>
              <a:fillRect/>
            </a:stretch>
          </p:blipFill>
          <p:spPr>
            <a:xfrm>
              <a:off x="10266172" y="4347740"/>
              <a:ext cx="564484" cy="791754"/>
            </a:xfrm>
            <a:prstGeom prst="rect">
              <a:avLst/>
            </a:prstGeom>
          </p:spPr>
        </p:pic>
        <p:pic>
          <p:nvPicPr>
            <p:cNvPr id="116" name="그림 32">
              <a:extLst>
                <a:ext uri="{FF2B5EF4-FFF2-40B4-BE49-F238E27FC236}">
                  <a16:creationId xmlns:a16="http://schemas.microsoft.com/office/drawing/2014/main" id="{2E54BC69-544C-8533-FE9D-EF3C4D79C5E6}"/>
                </a:ext>
              </a:extLst>
            </p:cNvPr>
            <p:cNvPicPr>
              <a:picLocks noChangeAspect="1"/>
            </p:cNvPicPr>
            <p:nvPr/>
          </p:nvPicPr>
          <p:blipFill>
            <a:blip r:embed="rId9"/>
            <a:stretch>
              <a:fillRect/>
            </a:stretch>
          </p:blipFill>
          <p:spPr>
            <a:xfrm>
              <a:off x="10607063" y="4663936"/>
              <a:ext cx="378261" cy="530555"/>
            </a:xfrm>
            <a:prstGeom prst="rect">
              <a:avLst/>
            </a:prstGeom>
          </p:spPr>
        </p:pic>
      </p:grpSp>
      <p:sp>
        <p:nvSpPr>
          <p:cNvPr id="117" name="TextBox 116">
            <a:extLst>
              <a:ext uri="{FF2B5EF4-FFF2-40B4-BE49-F238E27FC236}">
                <a16:creationId xmlns:a16="http://schemas.microsoft.com/office/drawing/2014/main" id="{A9AA57F3-995B-ED5B-172F-5F957E619128}"/>
              </a:ext>
            </a:extLst>
          </p:cNvPr>
          <p:cNvSpPr txBox="1"/>
          <p:nvPr/>
        </p:nvSpPr>
        <p:spPr>
          <a:xfrm>
            <a:off x="4788946" y="4503984"/>
            <a:ext cx="102303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1" i="0" u="none" strike="noStrike" kern="0" cap="none" spc="0" normalizeH="0" baseline="0" noProof="0">
                <a:ln>
                  <a:noFill/>
                </a:ln>
                <a:solidFill>
                  <a:srgbClr val="0070C0"/>
                </a:solidFill>
                <a:effectLst/>
                <a:uLnTx/>
                <a:uFillTx/>
                <a:latin typeface="나눔고딕" panose="020D0604000000000000" pitchFamily="50" charset="-127"/>
                <a:ea typeface="나눔고딕" panose="020D0604000000000000" pitchFamily="50" charset="-127"/>
                <a:cs typeface="Arial"/>
                <a:sym typeface="Arial"/>
              </a:rPr>
              <a:t>One-Stop</a:t>
            </a:r>
            <a:r>
              <a:rPr kumimoji="0" lang="ko-KR" altLang="en-US" sz="1000" b="1" i="0" u="none" strike="noStrike" kern="0" cap="none" spc="0" normalizeH="0" baseline="0" noProof="0">
                <a:ln>
                  <a:noFill/>
                </a:ln>
                <a:solidFill>
                  <a:srgbClr val="0070C0"/>
                </a:solidFill>
                <a:effectLst/>
                <a:uLnTx/>
                <a:uFillTx/>
                <a:latin typeface="나눔고딕" panose="020D0604000000000000" pitchFamily="50" charset="-127"/>
                <a:ea typeface="나눔고딕" panose="020D0604000000000000" pitchFamily="50" charset="-127"/>
                <a:cs typeface="Arial"/>
                <a:sym typeface="Arial"/>
              </a:rPr>
              <a:t>처리</a:t>
            </a:r>
            <a:endParaRPr kumimoji="0" lang="en-US" altLang="ko-KR" sz="1000" b="1" i="0" u="none" strike="noStrike" kern="0" cap="none" spc="0" normalizeH="0" baseline="0" noProof="0">
              <a:ln>
                <a:noFill/>
              </a:ln>
              <a:solidFill>
                <a:srgbClr val="0070C0"/>
              </a:solidFill>
              <a:effectLst/>
              <a:uLnTx/>
              <a:uFillTx/>
              <a:latin typeface="나눔고딕" panose="020D0604000000000000" pitchFamily="50" charset="-127"/>
              <a:ea typeface="나눔고딕" panose="020D0604000000000000" pitchFamily="50" charset="-127"/>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1" i="0" u="none" strike="noStrike" kern="0" cap="none" spc="0" normalizeH="0" baseline="0" noProof="0">
                <a:ln>
                  <a:noFill/>
                </a:ln>
                <a:solidFill>
                  <a:srgbClr val="0070C0"/>
                </a:solidFill>
                <a:effectLst/>
                <a:uLnTx/>
                <a:uFillTx/>
                <a:latin typeface="나눔고딕" panose="020D0604000000000000" pitchFamily="50" charset="-127"/>
                <a:ea typeface="나눔고딕" panose="020D0604000000000000" pitchFamily="50" charset="-127"/>
                <a:cs typeface="Arial"/>
                <a:sym typeface="Arial"/>
              </a:rPr>
              <a:t>(</a:t>
            </a:r>
            <a:r>
              <a:rPr kumimoji="0" lang="ko-KR" altLang="en-US" sz="1000" b="1" i="0" u="none" strike="noStrike" kern="0" cap="none" spc="0" normalizeH="0" baseline="0" noProof="0">
                <a:ln>
                  <a:noFill/>
                </a:ln>
                <a:solidFill>
                  <a:srgbClr val="0070C0"/>
                </a:solidFill>
                <a:effectLst/>
                <a:uLnTx/>
                <a:uFillTx/>
                <a:latin typeface="나눔고딕" panose="020D0604000000000000" pitchFamily="50" charset="-127"/>
                <a:ea typeface="나눔고딕" panose="020D0604000000000000" pitchFamily="50" charset="-127"/>
                <a:cs typeface="Arial"/>
                <a:sym typeface="Arial"/>
              </a:rPr>
              <a:t>추천 방식</a:t>
            </a:r>
            <a:r>
              <a:rPr kumimoji="0" lang="en-US" altLang="ko-KR" sz="1000" b="1" i="0" u="none" strike="noStrike" kern="0" cap="none" spc="0" normalizeH="0" baseline="0" noProof="0">
                <a:ln>
                  <a:noFill/>
                </a:ln>
                <a:solidFill>
                  <a:srgbClr val="0070C0"/>
                </a:solidFill>
                <a:effectLst/>
                <a:uLnTx/>
                <a:uFillTx/>
                <a:latin typeface="나눔고딕" panose="020D0604000000000000" pitchFamily="50" charset="-127"/>
                <a:ea typeface="나눔고딕" panose="020D0604000000000000" pitchFamily="50" charset="-127"/>
                <a:cs typeface="Arial"/>
                <a:sym typeface="Arial"/>
              </a:rPr>
              <a:t>)</a:t>
            </a:r>
            <a:endParaRPr kumimoji="0" lang="ko-KR" altLang="en-US" sz="1000" b="1" i="0" u="none" strike="noStrike" kern="0" cap="none" spc="0" normalizeH="0" baseline="0" noProof="0">
              <a:ln>
                <a:noFill/>
              </a:ln>
              <a:solidFill>
                <a:srgbClr val="0070C0"/>
              </a:solidFill>
              <a:effectLst/>
              <a:uLnTx/>
              <a:uFillTx/>
              <a:latin typeface="나눔고딕" panose="020D0604000000000000" pitchFamily="50" charset="-127"/>
              <a:ea typeface="나눔고딕" panose="020D0604000000000000" pitchFamily="50" charset="-127"/>
              <a:cs typeface="Arial"/>
              <a:sym typeface="Arial"/>
            </a:endParaRPr>
          </a:p>
        </p:txBody>
      </p:sp>
      <p:grpSp>
        <p:nvGrpSpPr>
          <p:cNvPr id="118" name="그룹 12">
            <a:extLst>
              <a:ext uri="{FF2B5EF4-FFF2-40B4-BE49-F238E27FC236}">
                <a16:creationId xmlns:a16="http://schemas.microsoft.com/office/drawing/2014/main" id="{B81466E4-B92D-F1BA-BB1B-871E25FB5275}"/>
              </a:ext>
            </a:extLst>
          </p:cNvPr>
          <p:cNvGrpSpPr/>
          <p:nvPr/>
        </p:nvGrpSpPr>
        <p:grpSpPr>
          <a:xfrm>
            <a:off x="6977052" y="4561821"/>
            <a:ext cx="1113136" cy="141273"/>
            <a:chOff x="3848755" y="3693519"/>
            <a:chExt cx="317098" cy="89563"/>
          </a:xfrm>
        </p:grpSpPr>
        <p:cxnSp>
          <p:nvCxnSpPr>
            <p:cNvPr id="119" name="Straight Arrow Connector 121">
              <a:extLst>
                <a:ext uri="{FF2B5EF4-FFF2-40B4-BE49-F238E27FC236}">
                  <a16:creationId xmlns:a16="http://schemas.microsoft.com/office/drawing/2014/main" id="{B24DF74A-E953-017B-242E-BDD5931A58AB}"/>
                </a:ext>
              </a:extLst>
            </p:cNvPr>
            <p:cNvCxnSpPr>
              <a:cxnSpLocks/>
            </p:cNvCxnSpPr>
            <p:nvPr/>
          </p:nvCxnSpPr>
          <p:spPr>
            <a:xfrm rot="10800000">
              <a:off x="3848755" y="3693519"/>
              <a:ext cx="300384" cy="0"/>
            </a:xfrm>
            <a:prstGeom prst="straightConnector1">
              <a:avLst/>
            </a:prstGeom>
            <a:noFill/>
            <a:ln w="9525" cap="flat" cmpd="sng" algn="ctr">
              <a:solidFill>
                <a:srgbClr val="000000">
                  <a:lumMod val="50000"/>
                  <a:lumOff val="50000"/>
                </a:srgbClr>
              </a:solidFill>
              <a:prstDash val="solid"/>
              <a:headEnd type="none"/>
              <a:tailEnd type="triangle"/>
            </a:ln>
            <a:effectLst/>
          </p:spPr>
        </p:cxnSp>
        <p:cxnSp>
          <p:nvCxnSpPr>
            <p:cNvPr id="120" name="Straight Arrow Connector 122">
              <a:extLst>
                <a:ext uri="{FF2B5EF4-FFF2-40B4-BE49-F238E27FC236}">
                  <a16:creationId xmlns:a16="http://schemas.microsoft.com/office/drawing/2014/main" id="{8347E40B-ED90-4D5F-04FA-D5143C982339}"/>
                </a:ext>
              </a:extLst>
            </p:cNvPr>
            <p:cNvCxnSpPr>
              <a:cxnSpLocks/>
            </p:cNvCxnSpPr>
            <p:nvPr/>
          </p:nvCxnSpPr>
          <p:spPr>
            <a:xfrm>
              <a:off x="3865469" y="3783082"/>
              <a:ext cx="300384" cy="0"/>
            </a:xfrm>
            <a:prstGeom prst="straightConnector1">
              <a:avLst/>
            </a:prstGeom>
            <a:noFill/>
            <a:ln w="9525" cap="flat" cmpd="sng" algn="ctr">
              <a:solidFill>
                <a:srgbClr val="000000">
                  <a:lumMod val="50000"/>
                  <a:lumOff val="50000"/>
                </a:srgbClr>
              </a:solidFill>
              <a:prstDash val="solid"/>
              <a:headEnd type="none"/>
              <a:tailEnd type="triangle"/>
            </a:ln>
            <a:effectLst/>
          </p:spPr>
        </p:cxnSp>
      </p:grpSp>
      <p:pic>
        <p:nvPicPr>
          <p:cNvPr id="121" name="그림 17">
            <a:extLst>
              <a:ext uri="{FF2B5EF4-FFF2-40B4-BE49-F238E27FC236}">
                <a16:creationId xmlns:a16="http://schemas.microsoft.com/office/drawing/2014/main" id="{9BAB7B79-2028-83E5-357D-F94F4C40F521}"/>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232799" y="4448766"/>
            <a:ext cx="558509" cy="429259"/>
          </a:xfrm>
          <a:prstGeom prst="rect">
            <a:avLst/>
          </a:prstGeom>
        </p:spPr>
      </p:pic>
      <p:sp>
        <p:nvSpPr>
          <p:cNvPr id="122" name="타원 39">
            <a:extLst>
              <a:ext uri="{FF2B5EF4-FFF2-40B4-BE49-F238E27FC236}">
                <a16:creationId xmlns:a16="http://schemas.microsoft.com/office/drawing/2014/main" id="{BD3119D8-37B1-AA6D-419F-2DB54201F6D9}"/>
              </a:ext>
            </a:extLst>
          </p:cNvPr>
          <p:cNvSpPr/>
          <p:nvPr/>
        </p:nvSpPr>
        <p:spPr>
          <a:xfrm>
            <a:off x="7330015" y="5279923"/>
            <a:ext cx="785336" cy="420250"/>
          </a:xfrm>
          <a:prstGeom prst="ellipse">
            <a:avLst/>
          </a:prstGeom>
          <a:solidFill>
            <a:srgbClr val="FFFFFF"/>
          </a:solidFill>
          <a:ln w="25400" cap="flat" cmpd="sng" algn="ctr">
            <a:solidFill>
              <a:srgbClr val="FFFFFF">
                <a:lumMod val="85000"/>
              </a:srgbClr>
            </a:solidFill>
            <a:prstDash val="soli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mn-cs"/>
                <a:sym typeface="Arial"/>
              </a:rPr>
              <a:t>VOC </a:t>
            </a:r>
            <a:r>
              <a:rPr kumimoji="0" lang="ko-KR" altLang="en-US"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mn-cs"/>
                <a:sym typeface="Arial"/>
              </a:rPr>
              <a:t>처리</a:t>
            </a:r>
          </a:p>
        </p:txBody>
      </p:sp>
      <p:sp>
        <p:nvSpPr>
          <p:cNvPr id="123" name="타원 40">
            <a:extLst>
              <a:ext uri="{FF2B5EF4-FFF2-40B4-BE49-F238E27FC236}">
                <a16:creationId xmlns:a16="http://schemas.microsoft.com/office/drawing/2014/main" id="{AC8F84D3-7556-87AF-5EA2-6952D7D49D9B}"/>
              </a:ext>
            </a:extLst>
          </p:cNvPr>
          <p:cNvSpPr/>
          <p:nvPr/>
        </p:nvSpPr>
        <p:spPr>
          <a:xfrm>
            <a:off x="6624984" y="5284409"/>
            <a:ext cx="785336" cy="420250"/>
          </a:xfrm>
          <a:prstGeom prst="ellipse">
            <a:avLst/>
          </a:prstGeom>
          <a:solidFill>
            <a:srgbClr val="FFFFFF"/>
          </a:solidFill>
          <a:ln w="25400" cap="flat" cmpd="sng" algn="ctr">
            <a:solidFill>
              <a:srgbClr val="FFFFFF">
                <a:lumMod val="85000"/>
              </a:srgbClr>
            </a:solidFill>
            <a:prstDash val="soli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mn-cs"/>
                <a:sym typeface="Arial"/>
              </a:rPr>
              <a:t>인사제도</a:t>
            </a:r>
            <a:endPar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mn-cs"/>
                <a:sym typeface="Arial"/>
              </a:rPr>
              <a:t>Q&amp;A</a:t>
            </a:r>
            <a:endParaRPr kumimoji="0" lang="ko-KR" altLang="en-US"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mn-cs"/>
              <a:sym typeface="Arial"/>
            </a:endParaRPr>
          </a:p>
        </p:txBody>
      </p:sp>
      <p:sp>
        <p:nvSpPr>
          <p:cNvPr id="124" name="타원 41">
            <a:extLst>
              <a:ext uri="{FF2B5EF4-FFF2-40B4-BE49-F238E27FC236}">
                <a16:creationId xmlns:a16="http://schemas.microsoft.com/office/drawing/2014/main" id="{0ACF5BD4-ADBA-CF63-CE88-07D925448E9D}"/>
              </a:ext>
            </a:extLst>
          </p:cNvPr>
          <p:cNvSpPr/>
          <p:nvPr/>
        </p:nvSpPr>
        <p:spPr>
          <a:xfrm>
            <a:off x="6990182" y="4960659"/>
            <a:ext cx="873414" cy="420251"/>
          </a:xfrm>
          <a:prstGeom prst="ellipse">
            <a:avLst/>
          </a:prstGeom>
          <a:solidFill>
            <a:srgbClr val="FFFFFF"/>
          </a:solidFill>
          <a:ln w="25400" cap="flat" cmpd="sng" algn="ctr">
            <a:solidFill>
              <a:srgbClr val="FFFFFF">
                <a:lumMod val="85000"/>
              </a:srgbClr>
            </a:solidFill>
            <a:prstDash val="soli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mn-cs"/>
                <a:sym typeface="Arial"/>
              </a:rPr>
              <a:t>회의실 예약</a:t>
            </a:r>
          </a:p>
        </p:txBody>
      </p:sp>
      <p:sp>
        <p:nvSpPr>
          <p:cNvPr id="125" name="사각형: 둥근 모서리 24">
            <a:extLst>
              <a:ext uri="{FF2B5EF4-FFF2-40B4-BE49-F238E27FC236}">
                <a16:creationId xmlns:a16="http://schemas.microsoft.com/office/drawing/2014/main" id="{385A19B1-A215-94ED-84EE-B05212886F01}"/>
              </a:ext>
            </a:extLst>
          </p:cNvPr>
          <p:cNvSpPr/>
          <p:nvPr/>
        </p:nvSpPr>
        <p:spPr>
          <a:xfrm>
            <a:off x="8254832" y="3698260"/>
            <a:ext cx="1872640" cy="296987"/>
          </a:xfrm>
          <a:prstGeom prst="roundRect">
            <a:avLst>
              <a:gd name="adj" fmla="val 10507"/>
            </a:avLst>
          </a:prstGeom>
          <a:solidFill>
            <a:srgbClr val="4472C4">
              <a:lumMod val="75000"/>
            </a:srgbClr>
          </a:solidFill>
          <a:ln w="25400" cap="flat" cmpd="sng" algn="ctr">
            <a:solidFill>
              <a:srgbClr val="223F59">
                <a:alpha val="4902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1"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sym typeface="Arial"/>
              </a:rPr>
              <a:t>생성형 </a:t>
            </a:r>
            <a:r>
              <a:rPr kumimoji="0" lang="en-US" altLang="ko-KR" sz="1000" b="1"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sym typeface="Arial"/>
              </a:rPr>
              <a:t>AI </a:t>
            </a:r>
            <a:r>
              <a:rPr kumimoji="0" lang="ko-KR" altLang="en-US" sz="1000" b="1"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sym typeface="Arial"/>
              </a:rPr>
              <a:t>서비스 플랫폼</a:t>
            </a:r>
          </a:p>
        </p:txBody>
      </p:sp>
      <p:sp>
        <p:nvSpPr>
          <p:cNvPr id="126" name="사각형: 둥근 모서리 57">
            <a:extLst>
              <a:ext uri="{FF2B5EF4-FFF2-40B4-BE49-F238E27FC236}">
                <a16:creationId xmlns:a16="http://schemas.microsoft.com/office/drawing/2014/main" id="{1A438D80-CF54-A924-F7A6-7291932C5902}"/>
              </a:ext>
            </a:extLst>
          </p:cNvPr>
          <p:cNvSpPr/>
          <p:nvPr/>
        </p:nvSpPr>
        <p:spPr>
          <a:xfrm>
            <a:off x="8254832" y="3987207"/>
            <a:ext cx="1870426" cy="1906658"/>
          </a:xfrm>
          <a:prstGeom prst="roundRect">
            <a:avLst>
              <a:gd name="adj" fmla="val 0"/>
            </a:avLst>
          </a:prstGeom>
          <a:solidFill>
            <a:srgbClr val="FFFFFF"/>
          </a:solidFill>
          <a:ln w="19050" cap="flat" cmpd="sng" algn="ctr">
            <a:solidFill>
              <a:srgbClr val="9DA1A8">
                <a:alpha val="4902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sym typeface="Arial"/>
            </a:endParaRPr>
          </a:p>
        </p:txBody>
      </p:sp>
      <p:grpSp>
        <p:nvGrpSpPr>
          <p:cNvPr id="127" name="Group 126">
            <a:extLst>
              <a:ext uri="{FF2B5EF4-FFF2-40B4-BE49-F238E27FC236}">
                <a16:creationId xmlns:a16="http://schemas.microsoft.com/office/drawing/2014/main" id="{E3004836-5B5F-167C-2DD1-B8F0BB9ACBC2}"/>
              </a:ext>
            </a:extLst>
          </p:cNvPr>
          <p:cNvGrpSpPr/>
          <p:nvPr/>
        </p:nvGrpSpPr>
        <p:grpSpPr>
          <a:xfrm>
            <a:off x="8307683" y="4132817"/>
            <a:ext cx="821668" cy="770302"/>
            <a:chOff x="8414969" y="4373996"/>
            <a:chExt cx="821668" cy="770302"/>
          </a:xfrm>
        </p:grpSpPr>
        <p:sp>
          <p:nvSpPr>
            <p:cNvPr id="128" name="타원 98">
              <a:extLst>
                <a:ext uri="{FF2B5EF4-FFF2-40B4-BE49-F238E27FC236}">
                  <a16:creationId xmlns:a16="http://schemas.microsoft.com/office/drawing/2014/main" id="{11BE8782-A356-B461-BA5C-A8840A8B7895}"/>
                </a:ext>
              </a:extLst>
            </p:cNvPr>
            <p:cNvSpPr/>
            <p:nvPr/>
          </p:nvSpPr>
          <p:spPr>
            <a:xfrm>
              <a:off x="8445438" y="4373996"/>
              <a:ext cx="770302" cy="770302"/>
            </a:xfrm>
            <a:prstGeom prst="ellipse">
              <a:avLst/>
            </a:prstGeom>
            <a:solidFill>
              <a:srgbClr val="FFFFFF"/>
            </a:solidFill>
            <a:ln w="25400" cap="flat" cmpd="sng" algn="ctr">
              <a:solidFill>
                <a:srgbClr val="5B9BD5"/>
              </a:solidFill>
              <a:prstDash val="soli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err="1">
                <a:ln>
                  <a:noFill/>
                </a:ln>
                <a:solidFill>
                  <a:srgbClr val="FFFFFF"/>
                </a:solidFill>
                <a:effectLst/>
                <a:uLnTx/>
                <a:uFillTx/>
                <a:latin typeface="나눔고딕" panose="020D0604000000000000" pitchFamily="50" charset="-127"/>
                <a:ea typeface="나눔고딕" panose="020D0604000000000000" pitchFamily="50" charset="-127"/>
                <a:cs typeface="+mn-cs"/>
                <a:sym typeface="Arial"/>
              </a:endParaRPr>
            </a:p>
          </p:txBody>
        </p:sp>
        <p:pic>
          <p:nvPicPr>
            <p:cNvPr id="129" name="그림 97">
              <a:extLst>
                <a:ext uri="{FF2B5EF4-FFF2-40B4-BE49-F238E27FC236}">
                  <a16:creationId xmlns:a16="http://schemas.microsoft.com/office/drawing/2014/main" id="{8AA32D3A-C611-0C1D-DB29-E6865ACD471F}"/>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8685858" y="4457337"/>
              <a:ext cx="263636" cy="263636"/>
            </a:xfrm>
            <a:prstGeom prst="rect">
              <a:avLst/>
            </a:prstGeom>
          </p:spPr>
        </p:pic>
        <p:sp>
          <p:nvSpPr>
            <p:cNvPr id="130" name="TextBox 129">
              <a:extLst>
                <a:ext uri="{FF2B5EF4-FFF2-40B4-BE49-F238E27FC236}">
                  <a16:creationId xmlns:a16="http://schemas.microsoft.com/office/drawing/2014/main" id="{7254A7AC-A041-04AD-E900-7521BF16353F}"/>
                </a:ext>
              </a:extLst>
            </p:cNvPr>
            <p:cNvSpPr txBox="1"/>
            <p:nvPr/>
          </p:nvSpPr>
          <p:spPr>
            <a:xfrm>
              <a:off x="8414969" y="4720973"/>
              <a:ext cx="821668" cy="369332"/>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Calibri"/>
                  <a:sym typeface="Arial"/>
                </a:rPr>
                <a:t>AOAI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Calibri"/>
                  <a:sym typeface="Arial"/>
                </a:rPr>
                <a:t>LLM</a:t>
              </a:r>
              <a:endPar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Calibri" panose="020F0502020204030204" pitchFamily="34" charset="0"/>
                <a:sym typeface="Arial"/>
              </a:endParaRPr>
            </a:p>
          </p:txBody>
        </p:sp>
      </p:grpSp>
      <p:grpSp>
        <p:nvGrpSpPr>
          <p:cNvPr id="131" name="Group 130">
            <a:extLst>
              <a:ext uri="{FF2B5EF4-FFF2-40B4-BE49-F238E27FC236}">
                <a16:creationId xmlns:a16="http://schemas.microsoft.com/office/drawing/2014/main" id="{DE14B5C1-56C6-F18A-CC40-F73F56C0AF63}"/>
              </a:ext>
            </a:extLst>
          </p:cNvPr>
          <p:cNvGrpSpPr/>
          <p:nvPr/>
        </p:nvGrpSpPr>
        <p:grpSpPr>
          <a:xfrm>
            <a:off x="8639751" y="5002757"/>
            <a:ext cx="1124310" cy="770302"/>
            <a:chOff x="8727159" y="5243936"/>
            <a:chExt cx="1124310" cy="770302"/>
          </a:xfrm>
        </p:grpSpPr>
        <p:sp>
          <p:nvSpPr>
            <p:cNvPr id="132" name="타원 98">
              <a:extLst>
                <a:ext uri="{FF2B5EF4-FFF2-40B4-BE49-F238E27FC236}">
                  <a16:creationId xmlns:a16="http://schemas.microsoft.com/office/drawing/2014/main" id="{E34A3DAF-E718-DBFA-143A-9874FDD575CD}"/>
                </a:ext>
              </a:extLst>
            </p:cNvPr>
            <p:cNvSpPr/>
            <p:nvPr/>
          </p:nvSpPr>
          <p:spPr>
            <a:xfrm>
              <a:off x="8896866" y="5243936"/>
              <a:ext cx="770302" cy="770302"/>
            </a:xfrm>
            <a:prstGeom prst="ellipse">
              <a:avLst/>
            </a:prstGeom>
            <a:solidFill>
              <a:srgbClr val="FFFFFF"/>
            </a:solidFill>
            <a:ln w="25400" cap="flat" cmpd="sng" algn="ctr">
              <a:solidFill>
                <a:srgbClr val="5B9BD5"/>
              </a:solidFill>
              <a:prstDash val="soli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err="1">
                <a:ln>
                  <a:noFill/>
                </a:ln>
                <a:solidFill>
                  <a:srgbClr val="FFFFFF"/>
                </a:solidFill>
                <a:effectLst/>
                <a:uLnTx/>
                <a:uFillTx/>
                <a:latin typeface="나눔고딕" panose="020D0604000000000000" pitchFamily="50" charset="-127"/>
                <a:ea typeface="나눔고딕" panose="020D0604000000000000" pitchFamily="50" charset="-127"/>
                <a:cs typeface="+mn-cs"/>
                <a:sym typeface="Arial"/>
              </a:endParaRPr>
            </a:p>
          </p:txBody>
        </p:sp>
        <p:pic>
          <p:nvPicPr>
            <p:cNvPr id="133" name="그림 140">
              <a:extLst>
                <a:ext uri="{FF2B5EF4-FFF2-40B4-BE49-F238E27FC236}">
                  <a16:creationId xmlns:a16="http://schemas.microsoft.com/office/drawing/2014/main" id="{F0BA549A-ECED-ED76-A5CF-3069515721C4}"/>
                </a:ext>
              </a:extLst>
            </p:cNvPr>
            <p:cNvPicPr>
              <a:picLocks noChangeAspect="1"/>
            </p:cNvPicPr>
            <p:nvPr/>
          </p:nvPicPr>
          <p:blipFill rotWithShape="1">
            <a:blip r:embed="rId12"/>
            <a:srcRect l="-1160" t="14866" r="-1"/>
            <a:stretch/>
          </p:blipFill>
          <p:spPr>
            <a:xfrm>
              <a:off x="9123848" y="5300194"/>
              <a:ext cx="271943" cy="290634"/>
            </a:xfrm>
            <a:prstGeom prst="rect">
              <a:avLst/>
            </a:prstGeom>
          </p:spPr>
        </p:pic>
        <p:sp>
          <p:nvSpPr>
            <p:cNvPr id="134" name="TextBox 133">
              <a:extLst>
                <a:ext uri="{FF2B5EF4-FFF2-40B4-BE49-F238E27FC236}">
                  <a16:creationId xmlns:a16="http://schemas.microsoft.com/office/drawing/2014/main" id="{891CB328-C035-639E-4A82-49316AA55A47}"/>
                </a:ext>
              </a:extLst>
            </p:cNvPr>
            <p:cNvSpPr txBox="1"/>
            <p:nvPr/>
          </p:nvSpPr>
          <p:spPr>
            <a:xfrm>
              <a:off x="8727159" y="5510309"/>
              <a:ext cx="1124310" cy="369332"/>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algn="ctr">
                <a:defRPr sz="900" b="1">
                  <a:solidFill>
                    <a:schemeClr val="bg2">
                      <a:lumMod val="25000"/>
                    </a:schemeClr>
                  </a:solidFill>
                  <a:latin typeface="Noto Sans KR" panose="020B0600000101010101" charset="-127"/>
                  <a:ea typeface="Noto Sans KR" panose="020B0600000101010101" charset="-127"/>
                  <a:cs typeface="Calibri"/>
                </a:defRPr>
              </a:lvl1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Calibri"/>
                  <a:sym typeface="Arial"/>
                </a:rPr>
                <a:t>AI Studio</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Calibri"/>
                  <a:sym typeface="Arial"/>
                </a:rPr>
                <a:t>(AI</a:t>
              </a:r>
              <a:r>
                <a:rPr kumimoji="0" lang="ko-KR" altLang="en-US"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Calibri"/>
                  <a:sym typeface="Arial"/>
                </a:rPr>
                <a:t>개발환경</a:t>
              </a:r>
              <a:r>
                <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Calibri"/>
                  <a:sym typeface="Arial"/>
                </a:rPr>
                <a:t>)</a:t>
              </a:r>
            </a:p>
          </p:txBody>
        </p:sp>
      </p:grpSp>
      <p:grpSp>
        <p:nvGrpSpPr>
          <p:cNvPr id="135" name="Group 134">
            <a:extLst>
              <a:ext uri="{FF2B5EF4-FFF2-40B4-BE49-F238E27FC236}">
                <a16:creationId xmlns:a16="http://schemas.microsoft.com/office/drawing/2014/main" id="{1C28F26B-D596-1E14-B2A1-CEABB1ACC000}"/>
              </a:ext>
            </a:extLst>
          </p:cNvPr>
          <p:cNvGrpSpPr/>
          <p:nvPr/>
        </p:nvGrpSpPr>
        <p:grpSpPr>
          <a:xfrm>
            <a:off x="9203776" y="4132817"/>
            <a:ext cx="934658" cy="770302"/>
            <a:chOff x="9277932" y="4373996"/>
            <a:chExt cx="934658" cy="770302"/>
          </a:xfrm>
        </p:grpSpPr>
        <p:sp>
          <p:nvSpPr>
            <p:cNvPr id="136" name="타원 98">
              <a:extLst>
                <a:ext uri="{FF2B5EF4-FFF2-40B4-BE49-F238E27FC236}">
                  <a16:creationId xmlns:a16="http://schemas.microsoft.com/office/drawing/2014/main" id="{6016E319-84C4-A22B-107C-F212606B9A2B}"/>
                </a:ext>
              </a:extLst>
            </p:cNvPr>
            <p:cNvSpPr/>
            <p:nvPr/>
          </p:nvSpPr>
          <p:spPr>
            <a:xfrm>
              <a:off x="9348295" y="4373996"/>
              <a:ext cx="770302" cy="770302"/>
            </a:xfrm>
            <a:prstGeom prst="ellipse">
              <a:avLst/>
            </a:prstGeom>
            <a:solidFill>
              <a:srgbClr val="FFFFFF"/>
            </a:solidFill>
            <a:ln w="25400" cap="flat" cmpd="sng" algn="ctr">
              <a:solidFill>
                <a:srgbClr val="5B9BD5"/>
              </a:solidFill>
              <a:prstDash val="soli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err="1">
                <a:ln>
                  <a:noFill/>
                </a:ln>
                <a:solidFill>
                  <a:srgbClr val="FFFFFF"/>
                </a:solidFill>
                <a:effectLst/>
                <a:uLnTx/>
                <a:uFillTx/>
                <a:latin typeface="나눔고딕" panose="020D0604000000000000" pitchFamily="50" charset="-127"/>
                <a:ea typeface="나눔고딕" panose="020D0604000000000000" pitchFamily="50" charset="-127"/>
                <a:cs typeface="+mn-cs"/>
                <a:sym typeface="Arial"/>
              </a:endParaRPr>
            </a:p>
          </p:txBody>
        </p:sp>
        <p:pic>
          <p:nvPicPr>
            <p:cNvPr id="137" name="Picture 32">
              <a:extLst>
                <a:ext uri="{FF2B5EF4-FFF2-40B4-BE49-F238E27FC236}">
                  <a16:creationId xmlns:a16="http://schemas.microsoft.com/office/drawing/2014/main" id="{89DC0FF6-92BE-DA23-70FD-E93912E8D828}"/>
                </a:ext>
              </a:extLst>
            </p:cNvPr>
            <p:cNvPicPr>
              <a:picLocks noChangeAspect="1"/>
            </p:cNvPicPr>
            <p:nvPr/>
          </p:nvPicPr>
          <p:blipFill>
            <a:blip r:embed="rId13"/>
            <a:stretch>
              <a:fillRect/>
            </a:stretch>
          </p:blipFill>
          <p:spPr>
            <a:xfrm>
              <a:off x="9564012" y="4439932"/>
              <a:ext cx="287457" cy="250013"/>
            </a:xfrm>
            <a:prstGeom prst="rect">
              <a:avLst/>
            </a:prstGeom>
          </p:spPr>
        </p:pic>
        <p:sp>
          <p:nvSpPr>
            <p:cNvPr id="138" name="TextBox 137">
              <a:extLst>
                <a:ext uri="{FF2B5EF4-FFF2-40B4-BE49-F238E27FC236}">
                  <a16:creationId xmlns:a16="http://schemas.microsoft.com/office/drawing/2014/main" id="{46E2B662-993D-F61B-051D-7180E5BF11AA}"/>
                </a:ext>
              </a:extLst>
            </p:cNvPr>
            <p:cNvSpPr txBox="1"/>
            <p:nvPr/>
          </p:nvSpPr>
          <p:spPr>
            <a:xfrm>
              <a:off x="9277932" y="4675639"/>
              <a:ext cx="934658" cy="369332"/>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algn="ctr">
                <a:defRPr sz="900" b="1">
                  <a:solidFill>
                    <a:schemeClr val="bg2">
                      <a:lumMod val="25000"/>
                    </a:schemeClr>
                  </a:solidFill>
                  <a:latin typeface="Noto Sans KR" panose="020B0600000101010101" charset="-127"/>
                  <a:ea typeface="Noto Sans KR" panose="020B0600000101010101" charset="-127"/>
                  <a:cs typeface="Calibri"/>
                </a:defRPr>
              </a:lvl1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Calibri"/>
                  <a:sym typeface="Arial"/>
                </a:rPr>
                <a:t>Copilot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44546A">
                      <a:lumMod val="25000"/>
                    </a:srgbClr>
                  </a:solidFill>
                  <a:effectLst/>
                  <a:uLnTx/>
                  <a:uFillTx/>
                  <a:latin typeface="나눔고딕" panose="020D0604000000000000" pitchFamily="50" charset="-127"/>
                  <a:ea typeface="나눔고딕" panose="020D0604000000000000" pitchFamily="50" charset="-127"/>
                  <a:cs typeface="Calibri"/>
                  <a:sym typeface="Arial"/>
                </a:rPr>
                <a:t>Studio</a:t>
              </a:r>
            </a:p>
          </p:txBody>
        </p:sp>
      </p:grpSp>
      <p:sp>
        <p:nvSpPr>
          <p:cNvPr id="139" name="TextBox 138">
            <a:extLst>
              <a:ext uri="{FF2B5EF4-FFF2-40B4-BE49-F238E27FC236}">
                <a16:creationId xmlns:a16="http://schemas.microsoft.com/office/drawing/2014/main" id="{91FECB8F-1FDD-2422-1313-1A554A418DBA}"/>
              </a:ext>
            </a:extLst>
          </p:cNvPr>
          <p:cNvSpPr txBox="1"/>
          <p:nvPr/>
        </p:nvSpPr>
        <p:spPr>
          <a:xfrm>
            <a:off x="6221149" y="3954548"/>
            <a:ext cx="769033" cy="261610"/>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1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Arial"/>
                <a:sym typeface="Arial"/>
              </a:rPr>
              <a:t>임직원</a:t>
            </a:r>
            <a:endParaRPr kumimoji="0" lang="en-US" altLang="ko-KR" sz="11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Arial"/>
              <a:sym typeface="Arial"/>
            </a:endParaRPr>
          </a:p>
        </p:txBody>
      </p:sp>
      <p:cxnSp>
        <p:nvCxnSpPr>
          <p:cNvPr id="140" name="직선 연결선 55">
            <a:extLst>
              <a:ext uri="{FF2B5EF4-FFF2-40B4-BE49-F238E27FC236}">
                <a16:creationId xmlns:a16="http://schemas.microsoft.com/office/drawing/2014/main" id="{3CA5CEEB-6F56-57EB-916A-8004E7473985}"/>
              </a:ext>
            </a:extLst>
          </p:cNvPr>
          <p:cNvCxnSpPr>
            <a:cxnSpLocks/>
          </p:cNvCxnSpPr>
          <p:nvPr/>
        </p:nvCxnSpPr>
        <p:spPr>
          <a:xfrm flipH="1">
            <a:off x="10134386" y="4501062"/>
            <a:ext cx="422989" cy="0"/>
          </a:xfrm>
          <a:prstGeom prst="line">
            <a:avLst/>
          </a:prstGeom>
          <a:noFill/>
          <a:ln w="19050" cap="rnd" cmpd="sng" algn="ctr">
            <a:solidFill>
              <a:srgbClr val="0072BC"/>
            </a:solidFill>
            <a:prstDash val="solid"/>
            <a:headEnd type="oval"/>
            <a:tailEnd type="none"/>
          </a:ln>
          <a:effectLst/>
        </p:spPr>
      </p:cxnSp>
      <p:cxnSp>
        <p:nvCxnSpPr>
          <p:cNvPr id="141" name="직선 연결선 96">
            <a:extLst>
              <a:ext uri="{FF2B5EF4-FFF2-40B4-BE49-F238E27FC236}">
                <a16:creationId xmlns:a16="http://schemas.microsoft.com/office/drawing/2014/main" id="{A109E3C6-6FE4-3FD1-7F27-002A1552F42B}"/>
              </a:ext>
            </a:extLst>
          </p:cNvPr>
          <p:cNvCxnSpPr>
            <a:cxnSpLocks/>
            <a:stCxn id="128" idx="5"/>
            <a:endCxn id="132" idx="0"/>
          </p:cNvCxnSpPr>
          <p:nvPr/>
        </p:nvCxnSpPr>
        <p:spPr>
          <a:xfrm>
            <a:off x="8995646" y="4790311"/>
            <a:ext cx="198963" cy="212446"/>
          </a:xfrm>
          <a:prstGeom prst="line">
            <a:avLst/>
          </a:prstGeom>
          <a:noFill/>
          <a:ln w="19050" cap="rnd" cmpd="sng" algn="ctr">
            <a:solidFill>
              <a:srgbClr val="0072BC"/>
            </a:solidFill>
            <a:prstDash val="solid"/>
            <a:headEnd type="oval"/>
            <a:tailEnd type="oval"/>
          </a:ln>
          <a:effectLst/>
        </p:spPr>
      </p:cxnSp>
      <p:cxnSp>
        <p:nvCxnSpPr>
          <p:cNvPr id="142" name="직선 연결선 96">
            <a:extLst>
              <a:ext uri="{FF2B5EF4-FFF2-40B4-BE49-F238E27FC236}">
                <a16:creationId xmlns:a16="http://schemas.microsoft.com/office/drawing/2014/main" id="{38C2E2C4-ECAD-9BAD-2FE0-F2A0715B2A71}"/>
              </a:ext>
            </a:extLst>
          </p:cNvPr>
          <p:cNvCxnSpPr>
            <a:cxnSpLocks/>
            <a:stCxn id="132" idx="0"/>
            <a:endCxn id="136" idx="3"/>
          </p:cNvCxnSpPr>
          <p:nvPr/>
        </p:nvCxnSpPr>
        <p:spPr>
          <a:xfrm flipV="1">
            <a:off x="9194609" y="4790311"/>
            <a:ext cx="192338" cy="212446"/>
          </a:xfrm>
          <a:prstGeom prst="line">
            <a:avLst/>
          </a:prstGeom>
          <a:noFill/>
          <a:ln w="19050" cap="rnd" cmpd="sng" algn="ctr">
            <a:solidFill>
              <a:srgbClr val="0072BC"/>
            </a:solidFill>
            <a:prstDash val="solid"/>
            <a:headEnd type="oval"/>
            <a:tailEnd type="oval"/>
          </a:ln>
          <a:effectLst/>
        </p:spPr>
      </p:cxnSp>
      <p:cxnSp>
        <p:nvCxnSpPr>
          <p:cNvPr id="143" name="직선 연결선 96">
            <a:extLst>
              <a:ext uri="{FF2B5EF4-FFF2-40B4-BE49-F238E27FC236}">
                <a16:creationId xmlns:a16="http://schemas.microsoft.com/office/drawing/2014/main" id="{434EDD67-D9D0-80BA-9410-CA29FDB7F77F}"/>
              </a:ext>
            </a:extLst>
          </p:cNvPr>
          <p:cNvCxnSpPr>
            <a:cxnSpLocks/>
            <a:stCxn id="128" idx="6"/>
            <a:endCxn id="136" idx="2"/>
          </p:cNvCxnSpPr>
          <p:nvPr/>
        </p:nvCxnSpPr>
        <p:spPr>
          <a:xfrm>
            <a:off x="9108454" y="4517968"/>
            <a:ext cx="165685" cy="0"/>
          </a:xfrm>
          <a:prstGeom prst="line">
            <a:avLst/>
          </a:prstGeom>
          <a:noFill/>
          <a:ln w="19050" cap="rnd" cmpd="sng" algn="ctr">
            <a:solidFill>
              <a:srgbClr val="0072BC"/>
            </a:solidFill>
            <a:prstDash val="solid"/>
            <a:headEnd type="oval"/>
            <a:tailEnd type="oval"/>
          </a:ln>
          <a:effectLst/>
        </p:spPr>
      </p:cxnSp>
      <p:sp>
        <p:nvSpPr>
          <p:cNvPr id="144" name="TextBox 143">
            <a:extLst>
              <a:ext uri="{FF2B5EF4-FFF2-40B4-BE49-F238E27FC236}">
                <a16:creationId xmlns:a16="http://schemas.microsoft.com/office/drawing/2014/main" id="{F08D6716-2130-36A6-5873-1F314FB617DF}"/>
              </a:ext>
            </a:extLst>
          </p:cNvPr>
          <p:cNvSpPr txBox="1"/>
          <p:nvPr/>
        </p:nvSpPr>
        <p:spPr>
          <a:xfrm>
            <a:off x="10119176" y="5195823"/>
            <a:ext cx="15472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Arial"/>
                <a:sym typeface="Arial"/>
              </a:rPr>
              <a:t>※ </a:t>
            </a:r>
            <a:r>
              <a:rPr kumimoji="0" lang="ko-KR" altLang="en-US" sz="9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Arial"/>
                <a:sym typeface="Arial"/>
              </a:rPr>
              <a:t>지능화된 </a:t>
            </a:r>
            <a:r>
              <a:rPr kumimoji="0" lang="en-US" altLang="ko-KR" sz="9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Arial"/>
                <a:sym typeface="Arial"/>
              </a:rPr>
              <a:t>AOAI </a:t>
            </a:r>
            <a:r>
              <a:rPr kumimoji="0" lang="ko-KR" altLang="en-US" sz="9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Arial"/>
                <a:sym typeface="Arial"/>
              </a:rPr>
              <a:t>연동방식</a:t>
            </a:r>
            <a:endParaRPr kumimoji="0" lang="en-US" altLang="ko-KR" sz="9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Arial"/>
                <a:sym typeface="Arial"/>
              </a:rPr>
              <a:t>     - Function Calling</a:t>
            </a:r>
            <a:endParaRPr kumimoji="0" lang="ko-KR" altLang="en-US" sz="9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Arial"/>
              <a:sym typeface="Arial"/>
            </a:endParaRPr>
          </a:p>
        </p:txBody>
      </p:sp>
    </p:spTree>
    <p:custDataLst>
      <p:custData r:id="rId1"/>
      <p:custData r:id="rId2"/>
    </p:custDataLst>
    <p:extLst>
      <p:ext uri="{BB962C8B-B14F-4D97-AF65-F5344CB8AC3E}">
        <p14:creationId xmlns:p14="http://schemas.microsoft.com/office/powerpoint/2010/main" val="157419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31426-D1C3-878E-755D-D678A806365B}"/>
            </a:ext>
          </a:extLst>
        </p:cNvPr>
        <p:cNvGrpSpPr/>
        <p:nvPr/>
      </p:nvGrpSpPr>
      <p:grpSpPr>
        <a:xfrm>
          <a:off x="0" y="0"/>
          <a:ext cx="0" cy="0"/>
          <a:chOff x="0" y="0"/>
          <a:chExt cx="0" cy="0"/>
        </a:xfrm>
      </p:grpSpPr>
      <p:sp>
        <p:nvSpPr>
          <p:cNvPr id="10" name="직사각형 9">
            <a:extLst>
              <a:ext uri="{FF2B5EF4-FFF2-40B4-BE49-F238E27FC236}">
                <a16:creationId xmlns:a16="http://schemas.microsoft.com/office/drawing/2014/main" id="{1743C3D7-7C10-B6B1-0FD6-1C5C12BF5DC6}"/>
              </a:ext>
            </a:extLst>
          </p:cNvPr>
          <p:cNvSpPr/>
          <p:nvPr/>
        </p:nvSpPr>
        <p:spPr>
          <a:xfrm>
            <a:off x="310247" y="0"/>
            <a:ext cx="82850" cy="577623"/>
          </a:xfrm>
          <a:prstGeom prst="rect">
            <a:avLst/>
          </a:prstGeom>
          <a:gradFill>
            <a:gsLst>
              <a:gs pos="10000">
                <a:srgbClr val="EB37A4"/>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endParaRPr>
          </a:p>
        </p:txBody>
      </p:sp>
      <p:sp>
        <p:nvSpPr>
          <p:cNvPr id="11" name="Text Placeholder 17">
            <a:extLst>
              <a:ext uri="{FF2B5EF4-FFF2-40B4-BE49-F238E27FC236}">
                <a16:creationId xmlns:a16="http://schemas.microsoft.com/office/drawing/2014/main" id="{127EFA98-688E-CBEB-8D28-26A70B77656F}"/>
              </a:ext>
            </a:extLst>
          </p:cNvPr>
          <p:cNvSpPr txBox="1">
            <a:spLocks/>
          </p:cNvSpPr>
          <p:nvPr/>
        </p:nvSpPr>
        <p:spPr>
          <a:xfrm>
            <a:off x="468711" y="269561"/>
            <a:ext cx="7781060" cy="424769"/>
          </a:xfrm>
          <a:prstGeom prst="rect">
            <a:avLst/>
          </a:prstGeom>
        </p:spPr>
        <p:txBody>
          <a:bodyPr/>
          <a:lstStyle>
            <a:lvl1pPr marL="180000" indent="-180000" algn="l" defTabSz="914400" rtl="0" eaLnBrk="1" latinLnBrk="0" hangingPunct="1">
              <a:lnSpc>
                <a:spcPct val="9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1pPr>
            <a:lvl2pPr marL="36576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4864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Char char="​"/>
              <a:tabLst/>
              <a:defRPr sz="1800" kern="1200">
                <a:solidFill>
                  <a:schemeClr val="tx1"/>
                </a:solidFill>
                <a:latin typeface="+mn-lt"/>
                <a:ea typeface="+mn-ea"/>
                <a:cs typeface="+mn-cs"/>
              </a:defRPr>
            </a:lvl5pPr>
            <a:lvl6pPr marL="180000" indent="-18000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1200" b="1" kern="1200" baseline="0">
                <a:solidFill>
                  <a:schemeClr val="tx1"/>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en-US" altLang="ko-KR" sz="2000" b="1"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02. Demo Session 2</a:t>
            </a:r>
            <a:r>
              <a:rPr kumimoji="0" lang="ko-KR" altLang="en-US"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Copilot Studio </a:t>
            </a:r>
            <a:r>
              <a:rPr kumimoji="0" lang="ko-KR" altLang="en-US"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기반 쉬운 검색 서비스</a:t>
            </a:r>
            <a:endParaRPr kumimoji="0" lang="en-US" altLang="ko-KR" sz="2000" b="0" i="0" u="none" strike="noStrike" kern="1200" cap="none" spc="0" normalizeH="0" baseline="0" noProof="0">
              <a:ln>
                <a:noFill/>
              </a:ln>
              <a:solidFill>
                <a:srgbClr val="0A1324"/>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3840DA87-9CD6-315B-67BC-85DE7D5906B4}"/>
              </a:ext>
            </a:extLst>
          </p:cNvPr>
          <p:cNvSpPr txBox="1"/>
          <p:nvPr/>
        </p:nvSpPr>
        <p:spPr>
          <a:xfrm>
            <a:off x="324776" y="809831"/>
            <a:ext cx="11600540" cy="707846"/>
          </a:xfrm>
          <a:prstGeom prst="rect">
            <a:avLst/>
          </a:prstGeom>
          <a:noFill/>
          <a:ln>
            <a:noFill/>
          </a:ln>
        </p:spPr>
        <p:txBody>
          <a:bodyPr spcFirstLastPara="1" wrap="square" lIns="91425" tIns="45700" rIns="91425" bIns="45700" anchor="t" anchorCtr="0">
            <a:spAutoFit/>
          </a:bodyPr>
          <a:lstStyle>
            <a:defPPr>
              <a:defRPr lang="en-US"/>
            </a:defPPr>
            <a:lvl1pPr>
              <a:buClr>
                <a:srgbClr val="000000"/>
              </a:buClr>
              <a:buFont typeface="Arial"/>
              <a:buNone/>
              <a:defRPr b="1" kern="0">
                <a:solidFill>
                  <a:srgbClr val="101820"/>
                </a:solidFill>
                <a:latin typeface="나눔고딕" panose="020D0604000000000000" pitchFamily="50" charset="-127"/>
                <a:ea typeface="나눔고딕" panose="020D0604000000000000" pitchFamily="50" charset="-127"/>
                <a:cs typeface="Noto Sans" panose="020B0502040504020204" pitchFamily="34" charset="0"/>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rPr>
              <a:t>Copilot Studio(Chatbot)</a:t>
            </a:r>
            <a:r>
              <a:rPr kumimoji="0" lang="ko-KR" altLang="en-US"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rPr>
              <a:t>와 </a:t>
            </a: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rPr>
              <a:t>Bing Search(</a:t>
            </a:r>
            <a:r>
              <a:rPr kumimoji="0" lang="ko-KR" altLang="en-US" sz="2000" b="1" i="0" u="none" strike="noStrike" kern="0" cap="none" spc="0" normalizeH="0" baseline="0" noProof="0" err="1">
                <a:ln>
                  <a:noFill/>
                </a:ln>
                <a:solidFill>
                  <a:srgbClr val="101820"/>
                </a:solidFill>
                <a:effectLst/>
                <a:uLnTx/>
                <a:uFillTx/>
                <a:latin typeface="나눔고딕" panose="020D0604000000000000" pitchFamily="50" charset="-127"/>
                <a:ea typeface="나눔고딕" panose="020D0604000000000000" pitchFamily="50" charset="-127"/>
              </a:rPr>
              <a:t>포털검색</a:t>
            </a: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rPr>
              <a:t>) </a:t>
            </a:r>
            <a:r>
              <a:rPr kumimoji="0" lang="ko-KR" altLang="en-US"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rPr>
              <a:t>기능을 통합하여</a:t>
            </a: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rPr>
              <a:t>, </a:t>
            </a:r>
            <a:r>
              <a:rPr kumimoji="0" lang="ko-KR" altLang="en-US"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rPr>
              <a:t>회사 내부 문서는 물론 외부의 지정된 웹사이트와 포털 검색 결과까지 대화 형태로 질문하고 답변을 받을 수 있는 서비스입니다</a:t>
            </a:r>
            <a:r>
              <a:rPr kumimoji="0" lang="en-US" altLang="ko-KR" sz="2000" b="1" i="0" u="none" strike="noStrike" kern="0" cap="none" spc="0" normalizeH="0" baseline="0" noProof="0">
                <a:ln>
                  <a:noFill/>
                </a:ln>
                <a:solidFill>
                  <a:srgbClr val="101820"/>
                </a:solidFill>
                <a:effectLst/>
                <a:uLnTx/>
                <a:uFillTx/>
                <a:latin typeface="나눔고딕" panose="020D0604000000000000" pitchFamily="50" charset="-127"/>
                <a:ea typeface="나눔고딕" panose="020D0604000000000000" pitchFamily="50" charset="-127"/>
              </a:rPr>
              <a:t>.</a:t>
            </a:r>
          </a:p>
        </p:txBody>
      </p:sp>
      <p:sp>
        <p:nvSpPr>
          <p:cNvPr id="145" name="직사각형 65">
            <a:extLst>
              <a:ext uri="{FF2B5EF4-FFF2-40B4-BE49-F238E27FC236}">
                <a16:creationId xmlns:a16="http://schemas.microsoft.com/office/drawing/2014/main" id="{081D3365-1C3D-CECF-BF78-BDC04CB76307}"/>
              </a:ext>
            </a:extLst>
          </p:cNvPr>
          <p:cNvSpPr/>
          <p:nvPr/>
        </p:nvSpPr>
        <p:spPr>
          <a:xfrm>
            <a:off x="436557" y="2168365"/>
            <a:ext cx="5380322" cy="3976774"/>
          </a:xfrm>
          <a:prstGeom prst="rect">
            <a:avLst/>
          </a:prstGeom>
          <a:solidFill>
            <a:srgbClr val="FFFFFF"/>
          </a:solidFill>
          <a:ln w="6350" algn="ctr">
            <a:solidFill>
              <a:srgbClr val="C0C0C0"/>
            </a:solidFill>
            <a:miter lim="800000"/>
            <a:headEnd/>
            <a:tailEnd/>
          </a:ln>
          <a:effectLst>
            <a:outerShdw dist="17961" dir="2700000" algn="ctr" rotWithShape="0">
              <a:srgbClr val="EAEAEA"/>
            </a:outerShdw>
          </a:effectLst>
        </p:spPr>
        <p:txBody>
          <a:bodyPr lIns="0" tIns="0" rIns="0" bIns="0" anchor="ctr">
            <a:noAutofit/>
          </a:bodyPr>
          <a:lstStyle/>
          <a:p>
            <a:pPr marL="0" marR="0" lvl="0" indent="0" algn="ctr" defTabSz="1189990" rtl="0" eaLnBrk="1" fontAlgn="base" latinLnBrk="0" hangingPunct="1">
              <a:lnSpc>
                <a:spcPct val="100000"/>
              </a:lnSpc>
              <a:spcBef>
                <a:spcPct val="0"/>
              </a:spcBef>
              <a:spcAft>
                <a:spcPct val="0"/>
              </a:spcAft>
              <a:buClr>
                <a:srgbClr val="B2B2B2"/>
              </a:buClr>
              <a:buSzTx/>
              <a:buFontTx/>
              <a:buNone/>
              <a:tabLst/>
              <a:defRPr/>
            </a:pPr>
            <a:endParaRPr kumimoji="1" lang="en-US" altLang="ko-KR" sz="1100" b="0" i="0" u="none" strike="noStrike" kern="0" cap="none" spc="0" normalizeH="0" baseline="0" noProof="0">
              <a:ln>
                <a:noFill/>
              </a:ln>
              <a:gradFill>
                <a:gsLst>
                  <a:gs pos="0">
                    <a:prstClr val="white"/>
                  </a:gs>
                  <a:gs pos="100000">
                    <a:prstClr val="white"/>
                  </a:gs>
                </a:gsLst>
                <a:lin ang="5400000" scaled="0"/>
              </a:gra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46" name="Rectangle 14">
            <a:extLst>
              <a:ext uri="{FF2B5EF4-FFF2-40B4-BE49-F238E27FC236}">
                <a16:creationId xmlns:a16="http://schemas.microsoft.com/office/drawing/2014/main" id="{2EA5A823-88DC-A43A-9716-331F2D502164}"/>
              </a:ext>
            </a:extLst>
          </p:cNvPr>
          <p:cNvSpPr/>
          <p:nvPr/>
        </p:nvSpPr>
        <p:spPr bwMode="auto">
          <a:xfrm>
            <a:off x="436556" y="1787922"/>
            <a:ext cx="5380321" cy="380443"/>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Tx/>
              <a:buFont typeface="Arial"/>
              <a:buNone/>
              <a:tabLst/>
              <a:defRPr/>
            </a:pPr>
            <a:r>
              <a:rPr kumimoji="0" lang="ko-KR" altLang="en-US"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적용결과 화면</a:t>
            </a:r>
          </a:p>
        </p:txBody>
      </p:sp>
      <p:sp>
        <p:nvSpPr>
          <p:cNvPr id="147" name="Rectangle 14">
            <a:extLst>
              <a:ext uri="{FF2B5EF4-FFF2-40B4-BE49-F238E27FC236}">
                <a16:creationId xmlns:a16="http://schemas.microsoft.com/office/drawing/2014/main" id="{01EC4B0C-B2C9-8D42-DEFE-D35B93B49E1F}"/>
              </a:ext>
            </a:extLst>
          </p:cNvPr>
          <p:cNvSpPr/>
          <p:nvPr/>
        </p:nvSpPr>
        <p:spPr bwMode="auto">
          <a:xfrm>
            <a:off x="6179933" y="1787922"/>
            <a:ext cx="5580000" cy="380443"/>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Tx/>
              <a:buFont typeface="Arial"/>
              <a:buNone/>
              <a:tabLst/>
              <a:defRPr/>
            </a:pPr>
            <a:r>
              <a:rPr kumimoji="0" lang="ko-KR" altLang="en-US"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주요 기능</a:t>
            </a:r>
          </a:p>
        </p:txBody>
      </p:sp>
      <p:sp>
        <p:nvSpPr>
          <p:cNvPr id="148" name="직사각형 65">
            <a:extLst>
              <a:ext uri="{FF2B5EF4-FFF2-40B4-BE49-F238E27FC236}">
                <a16:creationId xmlns:a16="http://schemas.microsoft.com/office/drawing/2014/main" id="{CB6BE9F1-1518-3A26-CEBC-4BFEE20D964F}"/>
              </a:ext>
            </a:extLst>
          </p:cNvPr>
          <p:cNvSpPr/>
          <p:nvPr/>
        </p:nvSpPr>
        <p:spPr>
          <a:xfrm>
            <a:off x="6179933" y="2168365"/>
            <a:ext cx="5580000" cy="3976774"/>
          </a:xfrm>
          <a:prstGeom prst="rect">
            <a:avLst/>
          </a:prstGeom>
          <a:solidFill>
            <a:srgbClr val="FFFFFF"/>
          </a:solidFill>
          <a:ln w="6350" algn="ctr">
            <a:solidFill>
              <a:srgbClr val="C0C0C0"/>
            </a:solidFill>
            <a:miter lim="800000"/>
            <a:headEnd/>
            <a:tailEnd/>
          </a:ln>
          <a:effectLst>
            <a:outerShdw dist="17961" dir="2700000" algn="ctr" rotWithShape="0">
              <a:srgbClr val="EAEAEA"/>
            </a:outerShdw>
          </a:effectLst>
        </p:spPr>
        <p:txBody>
          <a:bodyPr lIns="0" tIns="0" rIns="0" bIns="0" anchor="ctr">
            <a:noAutofit/>
          </a:bodyPr>
          <a:lstStyle/>
          <a:p>
            <a:pPr marL="0" marR="0" lvl="0" indent="0" algn="ctr" defTabSz="1189990" rtl="0" eaLnBrk="1" fontAlgn="base" latinLnBrk="0" hangingPunct="1">
              <a:lnSpc>
                <a:spcPct val="100000"/>
              </a:lnSpc>
              <a:spcBef>
                <a:spcPct val="0"/>
              </a:spcBef>
              <a:spcAft>
                <a:spcPct val="0"/>
              </a:spcAft>
              <a:buClr>
                <a:srgbClr val="B2B2B2"/>
              </a:buClr>
              <a:buSzTx/>
              <a:buFontTx/>
              <a:buNone/>
              <a:tabLst/>
              <a:defRPr/>
            </a:pPr>
            <a:endParaRPr kumimoji="1" lang="en-US" altLang="ko-KR" sz="1100" b="0" i="0" u="none" strike="noStrike" kern="0" cap="none" spc="0" normalizeH="0" baseline="0" noProof="0">
              <a:ln>
                <a:noFill/>
              </a:ln>
              <a:gradFill>
                <a:gsLst>
                  <a:gs pos="0">
                    <a:prstClr val="white"/>
                  </a:gs>
                  <a:gs pos="100000">
                    <a:prstClr val="white"/>
                  </a:gs>
                </a:gsLst>
                <a:lin ang="5400000" scaled="0"/>
              </a:gra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pic>
        <p:nvPicPr>
          <p:cNvPr id="149" name="Picture 4" descr="GPT-4 can help data mining for energy management in building sector">
            <a:extLst>
              <a:ext uri="{FF2B5EF4-FFF2-40B4-BE49-F238E27FC236}">
                <a16:creationId xmlns:a16="http://schemas.microsoft.com/office/drawing/2014/main" id="{AFBC28F4-01FA-8A01-1230-F29D62B3F7BC}"/>
              </a:ext>
            </a:extLst>
          </p:cNvPr>
          <p:cNvPicPr preferRelativeResize="0">
            <a:picLocks noChangeArrowheads="1"/>
          </p:cNvPicPr>
          <p:nvPr/>
        </p:nvPicPr>
        <p:blipFill rotWithShape="1">
          <a:blip r:embed="rId5" cstate="email">
            <a:extLst>
              <a:ext uri="{28A0092B-C50C-407E-A947-70E740481C1C}">
                <a14:useLocalDpi xmlns:a14="http://schemas.microsoft.com/office/drawing/2010/main" val="0"/>
              </a:ext>
            </a:extLst>
          </a:blip>
          <a:srcRect l="29793" t="15699" r="30247" b="27161"/>
          <a:stretch/>
        </p:blipFill>
        <p:spPr bwMode="auto">
          <a:xfrm>
            <a:off x="8251582" y="3662204"/>
            <a:ext cx="482196" cy="48738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6">
            <a:extLst>
              <a:ext uri="{FF2B5EF4-FFF2-40B4-BE49-F238E27FC236}">
                <a16:creationId xmlns:a16="http://schemas.microsoft.com/office/drawing/2014/main" id="{380C9896-D76B-64DE-7B47-91DC6F517B35}"/>
              </a:ext>
            </a:extLst>
          </p:cNvPr>
          <p:cNvPicPr preferRelativeResize="0">
            <a:picLocks noChangeArrowheads="1"/>
          </p:cNvPicPr>
          <p:nvPr/>
        </p:nvPicPr>
        <p:blipFill rotWithShape="1">
          <a:blip r:embed="rId6" cstate="email">
            <a:extLst>
              <a:ext uri="{28A0092B-C50C-407E-A947-70E740481C1C}">
                <a14:useLocalDpi xmlns:a14="http://schemas.microsoft.com/office/drawing/2010/main" val="0"/>
              </a:ext>
            </a:extLst>
          </a:blip>
          <a:srcRect l="63687" t="20571" r="20067" b="57380"/>
          <a:stretch/>
        </p:blipFill>
        <p:spPr bwMode="auto">
          <a:xfrm>
            <a:off x="7300890" y="4073016"/>
            <a:ext cx="480746" cy="495781"/>
          </a:xfrm>
          <a:prstGeom prst="rect">
            <a:avLst/>
          </a:prstGeom>
          <a:noFill/>
          <a:extLst>
            <a:ext uri="{909E8E84-426E-40DD-AFC4-6F175D3DCCD1}">
              <a14:hiddenFill xmlns:a14="http://schemas.microsoft.com/office/drawing/2010/main">
                <a:solidFill>
                  <a:srgbClr val="FFFFFF"/>
                </a:solidFill>
              </a14:hiddenFill>
            </a:ext>
          </a:extLst>
        </p:spPr>
      </p:pic>
      <p:pic>
        <p:nvPicPr>
          <p:cNvPr id="151" name="Content Placeholder 12">
            <a:extLst>
              <a:ext uri="{FF2B5EF4-FFF2-40B4-BE49-F238E27FC236}">
                <a16:creationId xmlns:a16="http://schemas.microsoft.com/office/drawing/2014/main" id="{0FA914E8-CB52-AEC4-0E9A-7E5D0CA74C0F}"/>
              </a:ext>
            </a:extLst>
          </p:cNvPr>
          <p:cNvPicPr preferRelativeResize="0">
            <a:picLocks/>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97834" y="3745248"/>
            <a:ext cx="540000" cy="540000"/>
          </a:xfrm>
          <a:prstGeom prst="rect">
            <a:avLst/>
          </a:prstGeom>
        </p:spPr>
      </p:pic>
      <p:pic>
        <p:nvPicPr>
          <p:cNvPr id="152" name="Picture 2" descr="문서 - 다운로드 무료 아이콘">
            <a:extLst>
              <a:ext uri="{FF2B5EF4-FFF2-40B4-BE49-F238E27FC236}">
                <a16:creationId xmlns:a16="http://schemas.microsoft.com/office/drawing/2014/main" id="{492F682D-F837-6AB2-6613-5C86F9A975F1}"/>
              </a:ext>
            </a:extLst>
          </p:cNvPr>
          <p:cNvPicPr>
            <a:picLocks noChangeAspect="1" noChangeArrowheads="1"/>
          </p:cNvPicPr>
          <p:nvPr/>
        </p:nvPicPr>
        <p:blipFill>
          <a:blip r:embed="rId9" cstate="email">
            <a:duotone>
              <a:srgbClr val="5B9BD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273043" y="3841050"/>
            <a:ext cx="474767" cy="474767"/>
          </a:xfrm>
          <a:prstGeom prst="rect">
            <a:avLst/>
          </a:prstGeom>
          <a:noFill/>
          <a:extLst>
            <a:ext uri="{909E8E84-426E-40DD-AFC4-6F175D3DCCD1}">
              <a14:hiddenFill xmlns:a14="http://schemas.microsoft.com/office/drawing/2010/main">
                <a:solidFill>
                  <a:srgbClr val="FFFFFF"/>
                </a:solidFill>
              </a14:hiddenFill>
            </a:ext>
          </a:extLst>
        </p:spPr>
      </p:pic>
      <p:pic>
        <p:nvPicPr>
          <p:cNvPr id="153" name="그림 60">
            <a:extLst>
              <a:ext uri="{FF2B5EF4-FFF2-40B4-BE49-F238E27FC236}">
                <a16:creationId xmlns:a16="http://schemas.microsoft.com/office/drawing/2014/main" id="{BF6963E3-5459-F860-BC16-49CF208552EC}"/>
              </a:ext>
            </a:extLst>
          </p:cNvPr>
          <p:cNvPicPr>
            <a:picLocks noChangeAspect="1"/>
          </p:cNvPicPr>
          <p:nvPr/>
        </p:nvPicPr>
        <p:blipFill>
          <a:blip r:embed="rId10"/>
          <a:stretch>
            <a:fillRect/>
          </a:stretch>
        </p:blipFill>
        <p:spPr>
          <a:xfrm>
            <a:off x="10191903" y="4889185"/>
            <a:ext cx="697592" cy="438582"/>
          </a:xfrm>
          <a:prstGeom prst="rect">
            <a:avLst/>
          </a:prstGeom>
        </p:spPr>
      </p:pic>
      <p:cxnSp>
        <p:nvCxnSpPr>
          <p:cNvPr id="154" name="연결선: 꺾임 61">
            <a:extLst>
              <a:ext uri="{FF2B5EF4-FFF2-40B4-BE49-F238E27FC236}">
                <a16:creationId xmlns:a16="http://schemas.microsoft.com/office/drawing/2014/main" id="{3D70A4B8-E200-EB65-F2AE-E29D27C4FE0B}"/>
              </a:ext>
            </a:extLst>
          </p:cNvPr>
          <p:cNvCxnSpPr>
            <a:cxnSpLocks/>
            <a:stCxn id="166" idx="1"/>
            <a:endCxn id="151" idx="3"/>
          </p:cNvCxnSpPr>
          <p:nvPr/>
        </p:nvCxnSpPr>
        <p:spPr>
          <a:xfrm rot="10800000">
            <a:off x="9637834" y="4015248"/>
            <a:ext cx="454546" cy="118498"/>
          </a:xfrm>
          <a:prstGeom prst="bentConnector3">
            <a:avLst>
              <a:gd name="adj1" fmla="val 50000"/>
            </a:avLst>
          </a:prstGeom>
          <a:noFill/>
          <a:ln w="9525" cap="flat" cmpd="sng" algn="ctr">
            <a:solidFill>
              <a:srgbClr val="44546A">
                <a:lumMod val="50000"/>
              </a:srgbClr>
            </a:solidFill>
            <a:prstDash val="solid"/>
            <a:tailEnd type="triangle"/>
          </a:ln>
          <a:effectLst/>
        </p:spPr>
      </p:cxnSp>
      <p:cxnSp>
        <p:nvCxnSpPr>
          <p:cNvPr id="155" name="연결선: 꺾임 62">
            <a:extLst>
              <a:ext uri="{FF2B5EF4-FFF2-40B4-BE49-F238E27FC236}">
                <a16:creationId xmlns:a16="http://schemas.microsoft.com/office/drawing/2014/main" id="{1DA8C64E-21A0-29F0-1C15-F2BB0674E3CC}"/>
              </a:ext>
            </a:extLst>
          </p:cNvPr>
          <p:cNvCxnSpPr>
            <a:cxnSpLocks/>
            <a:stCxn id="151" idx="1"/>
            <a:endCxn id="149" idx="3"/>
          </p:cNvCxnSpPr>
          <p:nvPr/>
        </p:nvCxnSpPr>
        <p:spPr>
          <a:xfrm rot="10800000">
            <a:off x="8733778" y="3905898"/>
            <a:ext cx="364056" cy="109350"/>
          </a:xfrm>
          <a:prstGeom prst="bentConnector3">
            <a:avLst>
              <a:gd name="adj1" fmla="val 50000"/>
            </a:avLst>
          </a:prstGeom>
          <a:noFill/>
          <a:ln w="9525" cap="flat" cmpd="sng" algn="ctr">
            <a:solidFill>
              <a:srgbClr val="44546A">
                <a:lumMod val="50000"/>
              </a:srgbClr>
            </a:solidFill>
            <a:prstDash val="solid"/>
            <a:tailEnd type="triangle"/>
          </a:ln>
          <a:effectLst/>
        </p:spPr>
      </p:cxnSp>
      <p:sp>
        <p:nvSpPr>
          <p:cNvPr id="156" name="TextBox 155">
            <a:extLst>
              <a:ext uri="{FF2B5EF4-FFF2-40B4-BE49-F238E27FC236}">
                <a16:creationId xmlns:a16="http://schemas.microsoft.com/office/drawing/2014/main" id="{3EB5BB26-8792-D94E-04E0-BBFE40EA1A7B}"/>
              </a:ext>
            </a:extLst>
          </p:cNvPr>
          <p:cNvSpPr txBox="1"/>
          <p:nvPr/>
        </p:nvSpPr>
        <p:spPr>
          <a:xfrm>
            <a:off x="6184952" y="2257838"/>
            <a:ext cx="5460523" cy="1023357"/>
          </a:xfrm>
          <a:prstGeom prst="rect">
            <a:avLst/>
          </a:prstGeom>
          <a:noFill/>
        </p:spPr>
        <p:txBody>
          <a:bodyPr wrap="square" anchor="t">
            <a:spAutoFit/>
          </a:bodyPr>
          <a:lstStyle/>
          <a:p>
            <a:pPr marL="0" marR="0" lvl="0" indent="0" algn="l" defTabSz="914400" rtl="0" eaLnBrk="1" fontAlgn="auto" latinLnBrk="0" hangingPunct="1">
              <a:lnSpc>
                <a:spcPct val="100000"/>
              </a:lnSpc>
              <a:spcBef>
                <a:spcPts val="159"/>
              </a:spcBef>
              <a:spcAft>
                <a:spcPts val="318"/>
              </a:spcAft>
              <a:buClr>
                <a:srgbClr val="000000"/>
              </a:buClr>
              <a:buSzTx/>
              <a:buFont typeface="Arial"/>
              <a:buNone/>
              <a:tabLst/>
              <a:defRPr/>
            </a:pPr>
            <a:r>
              <a:rPr kumimoji="0" lang="ko-KR" altLang="en-US"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내 외부의 풍부한 정보를 기반으로 지능화된 </a:t>
            </a:r>
            <a:r>
              <a:rPr kumimoji="0" lang="en-US" altLang="ko-KR"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Q&amp;A </a:t>
            </a:r>
            <a:r>
              <a:rPr kumimoji="0" lang="ko-KR" altLang="en-US"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답변 제공</a:t>
            </a:r>
          </a:p>
          <a:p>
            <a:pPr marL="227349" marR="0" lvl="0" indent="-227349" algn="l" defTabSz="914400" rtl="0" eaLnBrk="1" fontAlgn="auto" latinLnBrk="0" hangingPunct="1">
              <a:lnSpc>
                <a:spcPct val="100000"/>
              </a:lnSpc>
              <a:spcBef>
                <a:spcPts val="159"/>
              </a:spcBef>
              <a:spcAft>
                <a:spcPts val="318"/>
              </a:spcAft>
              <a:buClr>
                <a:srgbClr val="000000"/>
              </a:buClr>
              <a:buSzTx/>
              <a:buFont typeface="Arial" panose="020B0604020202020204" pitchFamily="34" charset="0"/>
              <a:buChar char="•"/>
              <a:tabLst/>
              <a:defRPr/>
            </a:pP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다양한 문서</a:t>
            </a:r>
          </a:p>
          <a:p>
            <a:pPr marL="227349" marR="0" lvl="0" indent="-227349" algn="l" defTabSz="914400" rtl="0" eaLnBrk="1" fontAlgn="auto" latinLnBrk="0" hangingPunct="1">
              <a:lnSpc>
                <a:spcPct val="100000"/>
              </a:lnSpc>
              <a:spcBef>
                <a:spcPts val="159"/>
              </a:spcBef>
              <a:spcAft>
                <a:spcPts val="318"/>
              </a:spcAft>
              <a:buClr>
                <a:srgbClr val="000000"/>
              </a:buClr>
              <a:buSzTx/>
              <a:buFont typeface="Arial" panose="020B0604020202020204" pitchFamily="34" charset="0"/>
              <a:buChar char="•"/>
              <a:tabLst/>
              <a:defRPr/>
            </a:pP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지정된 웹사이트</a:t>
            </a:r>
          </a:p>
          <a:p>
            <a:pPr marL="227349" marR="0" lvl="0" indent="-227349" algn="l" defTabSz="914400" rtl="0" eaLnBrk="1" fontAlgn="auto" latinLnBrk="0" hangingPunct="1">
              <a:lnSpc>
                <a:spcPct val="100000"/>
              </a:lnSpc>
              <a:spcBef>
                <a:spcPts val="159"/>
              </a:spcBef>
              <a:spcAft>
                <a:spcPts val="318"/>
              </a:spcAft>
              <a:buClr>
                <a:srgbClr val="000000"/>
              </a:buClr>
              <a:buSzTx/>
              <a:buFont typeface="Arial" panose="020B0604020202020204" pitchFamily="34" charset="0"/>
              <a:buChar char="•"/>
              <a:tabLst/>
              <a:defRPr/>
            </a:pP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실시간 포털 검색 </a:t>
            </a:r>
            <a:r>
              <a:rPr kumimoji="0" lang="en-US" altLang="ko-KR"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(Bing Search)</a:t>
            </a:r>
            <a:endPar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57" name="TextBox 156">
            <a:extLst>
              <a:ext uri="{FF2B5EF4-FFF2-40B4-BE49-F238E27FC236}">
                <a16:creationId xmlns:a16="http://schemas.microsoft.com/office/drawing/2014/main" id="{263C574D-31C9-C4FF-5AFF-43B38738AC76}"/>
              </a:ext>
            </a:extLst>
          </p:cNvPr>
          <p:cNvSpPr txBox="1"/>
          <p:nvPr/>
        </p:nvSpPr>
        <p:spPr>
          <a:xfrm>
            <a:off x="10122572" y="4300190"/>
            <a:ext cx="1460215" cy="2308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문서정보 </a:t>
            </a: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(PDF, Word </a:t>
            </a:r>
            <a:r>
              <a:rPr kumimoji="0" lang="ko-KR" altLang="en-US"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등</a:t>
            </a: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p:txBody>
      </p:sp>
      <p:sp>
        <p:nvSpPr>
          <p:cNvPr id="158" name="TextBox 157">
            <a:extLst>
              <a:ext uri="{FF2B5EF4-FFF2-40B4-BE49-F238E27FC236}">
                <a16:creationId xmlns:a16="http://schemas.microsoft.com/office/drawing/2014/main" id="{194408B1-44AD-AD3A-2347-3660731A7FBE}"/>
              </a:ext>
            </a:extLst>
          </p:cNvPr>
          <p:cNvSpPr txBox="1"/>
          <p:nvPr/>
        </p:nvSpPr>
        <p:spPr>
          <a:xfrm>
            <a:off x="10888652" y="4949216"/>
            <a:ext cx="694135" cy="3693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Website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지정된</a:t>
            </a: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p:txBody>
      </p:sp>
      <p:pic>
        <p:nvPicPr>
          <p:cNvPr id="159" name="그림 1346">
            <a:extLst>
              <a:ext uri="{FF2B5EF4-FFF2-40B4-BE49-F238E27FC236}">
                <a16:creationId xmlns:a16="http://schemas.microsoft.com/office/drawing/2014/main" id="{D01D4B73-3DF3-1CB0-F007-05A1A45C1EE0}"/>
              </a:ext>
            </a:extLst>
          </p:cNvPr>
          <p:cNvPicPr>
            <a:picLocks noChangeAspect="1"/>
          </p:cNvPicPr>
          <p:nvPr/>
        </p:nvPicPr>
        <p:blipFill rotWithShape="1">
          <a:blip r:embed="rId11"/>
          <a:srcRect l="34305" t="15762"/>
          <a:stretch/>
        </p:blipFill>
        <p:spPr>
          <a:xfrm>
            <a:off x="10532787" y="5500517"/>
            <a:ext cx="334671" cy="170234"/>
          </a:xfrm>
          <a:prstGeom prst="rect">
            <a:avLst/>
          </a:prstGeom>
        </p:spPr>
      </p:pic>
      <p:sp>
        <p:nvSpPr>
          <p:cNvPr id="160" name="사각형: 둥근 모서리 1347">
            <a:extLst>
              <a:ext uri="{FF2B5EF4-FFF2-40B4-BE49-F238E27FC236}">
                <a16:creationId xmlns:a16="http://schemas.microsoft.com/office/drawing/2014/main" id="{9D9478CD-0AF3-8AD7-5E4A-515030892134}"/>
              </a:ext>
            </a:extLst>
          </p:cNvPr>
          <p:cNvSpPr/>
          <p:nvPr/>
        </p:nvSpPr>
        <p:spPr>
          <a:xfrm>
            <a:off x="10203095" y="5447387"/>
            <a:ext cx="708505" cy="276999"/>
          </a:xfrm>
          <a:prstGeom prst="roundRect">
            <a:avLst>
              <a:gd name="adj" fmla="val 50000"/>
            </a:avLst>
          </a:prstGeom>
          <a:noFill/>
          <a:ln w="25400" cap="flat" cmpd="sng" algn="ctr">
            <a:solidFill>
              <a:srgbClr val="000000">
                <a:lumMod val="65000"/>
                <a:lumOff val="35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61" name="TextBox 160">
            <a:extLst>
              <a:ext uri="{FF2B5EF4-FFF2-40B4-BE49-F238E27FC236}">
                <a16:creationId xmlns:a16="http://schemas.microsoft.com/office/drawing/2014/main" id="{D2A78C37-8876-559B-2E1E-5A7B08729FCF}"/>
              </a:ext>
            </a:extLst>
          </p:cNvPr>
          <p:cNvSpPr txBox="1"/>
          <p:nvPr/>
        </p:nvSpPr>
        <p:spPr>
          <a:xfrm>
            <a:off x="10888651" y="5460647"/>
            <a:ext cx="763129" cy="2308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실시간 검색</a:t>
            </a:r>
            <a:endPar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nvGrpSpPr>
          <p:cNvPr id="162" name="그룹 1349">
            <a:extLst>
              <a:ext uri="{FF2B5EF4-FFF2-40B4-BE49-F238E27FC236}">
                <a16:creationId xmlns:a16="http://schemas.microsoft.com/office/drawing/2014/main" id="{4A50A5FD-1E6A-5B94-BC78-F2FB96F6BE3D}"/>
              </a:ext>
            </a:extLst>
          </p:cNvPr>
          <p:cNvGrpSpPr/>
          <p:nvPr/>
        </p:nvGrpSpPr>
        <p:grpSpPr>
          <a:xfrm>
            <a:off x="10726221" y="3835199"/>
            <a:ext cx="533296" cy="466113"/>
            <a:chOff x="9123330" y="4026805"/>
            <a:chExt cx="1125572" cy="1392011"/>
          </a:xfrm>
        </p:grpSpPr>
        <p:pic>
          <p:nvPicPr>
            <p:cNvPr id="163" name="Picture 4">
              <a:extLst>
                <a:ext uri="{FF2B5EF4-FFF2-40B4-BE49-F238E27FC236}">
                  <a16:creationId xmlns:a16="http://schemas.microsoft.com/office/drawing/2014/main" id="{0F16D638-2D12-5101-699A-3DA6D8BF8792}"/>
                </a:ext>
              </a:extLst>
            </p:cNvPr>
            <p:cNvPicPr>
              <a:picLocks noChangeAspect="1" noChangeArrowheads="1"/>
            </p:cNvPicPr>
            <p:nvPr/>
          </p:nvPicPr>
          <p:blipFill rotWithShape="1">
            <a:blip r:embed="rId12" cstate="email">
              <a:extLst>
                <a:ext uri="{28A0092B-C50C-407E-A947-70E740481C1C}">
                  <a14:useLocalDpi xmlns:a14="http://schemas.microsoft.com/office/drawing/2010/main" val="0"/>
                </a:ext>
              </a:extLst>
            </a:blip>
            <a:srcRect l="8648" t="9884" r="11127" b="9458"/>
            <a:stretch/>
          </p:blipFill>
          <p:spPr bwMode="auto">
            <a:xfrm>
              <a:off x="9123330" y="4026805"/>
              <a:ext cx="1125572" cy="1295400"/>
            </a:xfrm>
            <a:prstGeom prst="rect">
              <a:avLst/>
            </a:prstGeom>
            <a:noFill/>
            <a:extLst>
              <a:ext uri="{909E8E84-426E-40DD-AFC4-6F175D3DCCD1}">
                <a14:hiddenFill xmlns:a14="http://schemas.microsoft.com/office/drawing/2010/main">
                  <a:solidFill>
                    <a:srgbClr val="FFFFFF"/>
                  </a:solidFill>
                </a14:hiddenFill>
              </a:ext>
            </a:extLst>
          </p:spPr>
        </p:pic>
        <p:sp>
          <p:nvSpPr>
            <p:cNvPr id="164" name="TextBox 163">
              <a:extLst>
                <a:ext uri="{FF2B5EF4-FFF2-40B4-BE49-F238E27FC236}">
                  <a16:creationId xmlns:a16="http://schemas.microsoft.com/office/drawing/2014/main" id="{F7F987B3-C527-C1C0-9426-3ECA0162E0B1}"/>
                </a:ext>
              </a:extLst>
            </p:cNvPr>
            <p:cNvSpPr txBox="1"/>
            <p:nvPr/>
          </p:nvSpPr>
          <p:spPr>
            <a:xfrm>
              <a:off x="9168613" y="4407750"/>
              <a:ext cx="1042731" cy="1011066"/>
            </a:xfrm>
            <a:prstGeom prst="rect">
              <a:avLst/>
            </a:prstGeom>
            <a:no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800" b="0" i="0" u="none" strike="noStrike" kern="0" cap="none" spc="0" normalizeH="0" baseline="0" noProof="0">
                  <a:ln w="3175">
                    <a:solidFill>
                      <a:srgbClr val="FFFFFF"/>
                    </a:solid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Vector</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800" b="0" i="0" u="none" strike="noStrike" kern="0" cap="none" spc="0" normalizeH="0" baseline="0" noProof="0">
                  <a:ln w="3175">
                    <a:solidFill>
                      <a:srgbClr val="FFFFFF"/>
                    </a:solid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Store</a:t>
              </a:r>
              <a:endParaRPr kumimoji="0" lang="ko-KR" altLang="en-US" sz="800" b="0" i="0" u="none" strike="noStrike" kern="0" cap="none" spc="0" normalizeH="0" baseline="0" noProof="0">
                <a:ln w="3175">
                  <a:solidFill>
                    <a:srgbClr val="FFFFFF"/>
                  </a:solid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cxnSp>
        <p:nvCxnSpPr>
          <p:cNvPr id="165" name="연결선: 꺾임 1352">
            <a:extLst>
              <a:ext uri="{FF2B5EF4-FFF2-40B4-BE49-F238E27FC236}">
                <a16:creationId xmlns:a16="http://schemas.microsoft.com/office/drawing/2014/main" id="{20B69684-6198-3EE7-7464-857646AF11C9}"/>
              </a:ext>
            </a:extLst>
          </p:cNvPr>
          <p:cNvCxnSpPr>
            <a:cxnSpLocks/>
            <a:stCxn id="167" idx="1"/>
            <a:endCxn id="168" idx="2"/>
          </p:cNvCxnSpPr>
          <p:nvPr/>
        </p:nvCxnSpPr>
        <p:spPr>
          <a:xfrm rot="10800000">
            <a:off x="7550644" y="4942529"/>
            <a:ext cx="2541736" cy="373732"/>
          </a:xfrm>
          <a:prstGeom prst="bentConnector2">
            <a:avLst/>
          </a:prstGeom>
          <a:noFill/>
          <a:ln w="9525" cap="flat" cmpd="sng" algn="ctr">
            <a:solidFill>
              <a:srgbClr val="44546A">
                <a:lumMod val="50000"/>
              </a:srgbClr>
            </a:solidFill>
            <a:prstDash val="solid"/>
            <a:tailEnd type="triangle"/>
          </a:ln>
          <a:effectLst/>
        </p:spPr>
      </p:cxnSp>
      <p:sp>
        <p:nvSpPr>
          <p:cNvPr id="166" name="Rounded Rectangle 1037">
            <a:extLst>
              <a:ext uri="{FF2B5EF4-FFF2-40B4-BE49-F238E27FC236}">
                <a16:creationId xmlns:a16="http://schemas.microsoft.com/office/drawing/2014/main" id="{0BCCB9B0-B896-CADC-C36E-A4E9BFEF3C81}"/>
              </a:ext>
            </a:extLst>
          </p:cNvPr>
          <p:cNvSpPr/>
          <p:nvPr/>
        </p:nvSpPr>
        <p:spPr>
          <a:xfrm>
            <a:off x="10092380" y="3721571"/>
            <a:ext cx="1490407" cy="824349"/>
          </a:xfrm>
          <a:prstGeom prst="roundRect">
            <a:avLst>
              <a:gd name="adj" fmla="val 9762"/>
            </a:avLst>
          </a:prstGeom>
          <a:noFill/>
          <a:ln w="25400" cap="flat" cmpd="sng" algn="ctr">
            <a:solidFill>
              <a:srgbClr val="FFFFFF">
                <a:lumMod val="65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KR" sz="1400" b="0" i="0" u="none" strike="noStrike" kern="0" cap="none" spc="0" normalizeH="0" baseline="0" noProof="0">
              <a:ln w="0">
                <a:solidFill>
                  <a:srgbClr val="000000"/>
                </a:solidFill>
              </a:ln>
              <a:solidFill>
                <a:srgbClr val="000000"/>
              </a:solidFill>
              <a:effectLst>
                <a:outerShdw blurRad="38100" dist="19050" dir="2700000" algn="tl" rotWithShape="0">
                  <a:srgbClr val="000000">
                    <a:alpha val="40000"/>
                  </a:srgbClr>
                </a:outerShdw>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67" name="Rounded Rectangle 1037">
            <a:extLst>
              <a:ext uri="{FF2B5EF4-FFF2-40B4-BE49-F238E27FC236}">
                <a16:creationId xmlns:a16="http://schemas.microsoft.com/office/drawing/2014/main" id="{1ED8E64D-C965-78C5-F654-2FA9A69234A5}"/>
              </a:ext>
            </a:extLst>
          </p:cNvPr>
          <p:cNvSpPr/>
          <p:nvPr/>
        </p:nvSpPr>
        <p:spPr>
          <a:xfrm>
            <a:off x="10092380" y="4800647"/>
            <a:ext cx="1490407" cy="1031227"/>
          </a:xfrm>
          <a:prstGeom prst="roundRect">
            <a:avLst>
              <a:gd name="adj" fmla="val 9762"/>
            </a:avLst>
          </a:prstGeom>
          <a:noFill/>
          <a:ln w="25400" cap="flat" cmpd="sng" algn="ctr">
            <a:solidFill>
              <a:srgbClr val="FFFFFF">
                <a:lumMod val="65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KR" sz="1400" b="0" i="0" u="none" strike="noStrike" kern="0" cap="none" spc="0" normalizeH="0" baseline="0" noProof="0">
              <a:ln w="0">
                <a:solidFill>
                  <a:srgbClr val="000000"/>
                </a:solidFill>
              </a:ln>
              <a:solidFill>
                <a:srgbClr val="000000"/>
              </a:solidFill>
              <a:effectLst>
                <a:outerShdw blurRad="38100" dist="19050" dir="2700000" algn="tl" rotWithShape="0">
                  <a:srgbClr val="000000">
                    <a:alpha val="40000"/>
                  </a:srgbClr>
                </a:outerShdw>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68" name="TextBox 167">
            <a:extLst>
              <a:ext uri="{FF2B5EF4-FFF2-40B4-BE49-F238E27FC236}">
                <a16:creationId xmlns:a16="http://schemas.microsoft.com/office/drawing/2014/main" id="{3FC3C34A-0B7D-A786-8F15-89C2C1F4DDAB}"/>
              </a:ext>
            </a:extLst>
          </p:cNvPr>
          <p:cNvSpPr txBox="1"/>
          <p:nvPr/>
        </p:nvSpPr>
        <p:spPr>
          <a:xfrm>
            <a:off x="7061734" y="4573197"/>
            <a:ext cx="977819" cy="3693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Copilot Studio</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(Chatbot)</a:t>
            </a:r>
          </a:p>
        </p:txBody>
      </p:sp>
      <p:sp>
        <p:nvSpPr>
          <p:cNvPr id="169" name="TextBox 168">
            <a:extLst>
              <a:ext uri="{FF2B5EF4-FFF2-40B4-BE49-F238E27FC236}">
                <a16:creationId xmlns:a16="http://schemas.microsoft.com/office/drawing/2014/main" id="{D64C520A-E297-55CF-820A-3D6C4223E4F3}"/>
              </a:ext>
            </a:extLst>
          </p:cNvPr>
          <p:cNvSpPr txBox="1"/>
          <p:nvPr/>
        </p:nvSpPr>
        <p:spPr>
          <a:xfrm>
            <a:off x="8180354" y="4117445"/>
            <a:ext cx="638845" cy="2308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ChatGPT</a:t>
            </a:r>
          </a:p>
        </p:txBody>
      </p:sp>
      <p:cxnSp>
        <p:nvCxnSpPr>
          <p:cNvPr id="170" name="연결선: 꺾임 1357">
            <a:extLst>
              <a:ext uri="{FF2B5EF4-FFF2-40B4-BE49-F238E27FC236}">
                <a16:creationId xmlns:a16="http://schemas.microsoft.com/office/drawing/2014/main" id="{F18A6AA4-37B3-1AFC-044C-2BF7C249CAFF}"/>
              </a:ext>
            </a:extLst>
          </p:cNvPr>
          <p:cNvCxnSpPr>
            <a:cxnSpLocks/>
            <a:stCxn id="150" idx="3"/>
            <a:endCxn id="171" idx="2"/>
          </p:cNvCxnSpPr>
          <p:nvPr/>
        </p:nvCxnSpPr>
        <p:spPr>
          <a:xfrm>
            <a:off x="7781636" y="4320907"/>
            <a:ext cx="1639562" cy="247268"/>
          </a:xfrm>
          <a:prstGeom prst="bentConnector4">
            <a:avLst>
              <a:gd name="adj1" fmla="val 22408"/>
              <a:gd name="adj2" fmla="val 192450"/>
            </a:avLst>
          </a:prstGeom>
          <a:noFill/>
          <a:ln w="9525" cap="flat" cmpd="sng" algn="ctr">
            <a:solidFill>
              <a:srgbClr val="44546A">
                <a:lumMod val="50000"/>
              </a:srgbClr>
            </a:solidFill>
            <a:prstDash val="solid"/>
            <a:tailEnd type="triangle"/>
          </a:ln>
          <a:effectLst/>
        </p:spPr>
      </p:cxnSp>
      <p:sp>
        <p:nvSpPr>
          <p:cNvPr id="171" name="TextBox 170">
            <a:extLst>
              <a:ext uri="{FF2B5EF4-FFF2-40B4-BE49-F238E27FC236}">
                <a16:creationId xmlns:a16="http://schemas.microsoft.com/office/drawing/2014/main" id="{6C031B4F-2702-F91D-12CB-BBF2022296C1}"/>
              </a:ext>
            </a:extLst>
          </p:cNvPr>
          <p:cNvSpPr txBox="1"/>
          <p:nvPr/>
        </p:nvSpPr>
        <p:spPr>
          <a:xfrm>
            <a:off x="9033540" y="4198843"/>
            <a:ext cx="775315" cy="3693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AI Search</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지식검색</a:t>
            </a: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p:txBody>
      </p:sp>
      <p:sp>
        <p:nvSpPr>
          <p:cNvPr id="172" name="TextBox 171">
            <a:extLst>
              <a:ext uri="{FF2B5EF4-FFF2-40B4-BE49-F238E27FC236}">
                <a16:creationId xmlns:a16="http://schemas.microsoft.com/office/drawing/2014/main" id="{60FB8945-EA48-DBBA-CEDF-D2CB914ADD14}"/>
              </a:ext>
            </a:extLst>
          </p:cNvPr>
          <p:cNvSpPr txBox="1"/>
          <p:nvPr/>
        </p:nvSpPr>
        <p:spPr>
          <a:xfrm>
            <a:off x="10087256" y="3461512"/>
            <a:ext cx="1195008" cy="2308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ko-KR" altLang="en-US"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기업 내부 정보</a:t>
            </a:r>
            <a:endPar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73" name="TextBox 172">
            <a:extLst>
              <a:ext uri="{FF2B5EF4-FFF2-40B4-BE49-F238E27FC236}">
                <a16:creationId xmlns:a16="http://schemas.microsoft.com/office/drawing/2014/main" id="{706E4800-4405-0ED5-0619-ED779A035ACD}"/>
              </a:ext>
            </a:extLst>
          </p:cNvPr>
          <p:cNvSpPr txBox="1"/>
          <p:nvPr/>
        </p:nvSpPr>
        <p:spPr>
          <a:xfrm>
            <a:off x="10087256" y="4583755"/>
            <a:ext cx="1195008" cy="2308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ko-KR" altLang="en-US"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기업 외부 정보</a:t>
            </a:r>
            <a:endPar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74" name="TextBox 173">
            <a:extLst>
              <a:ext uri="{FF2B5EF4-FFF2-40B4-BE49-F238E27FC236}">
                <a16:creationId xmlns:a16="http://schemas.microsoft.com/office/drawing/2014/main" id="{1CC77B4D-FFE0-BAE4-5FB1-BEEE5B70A766}"/>
              </a:ext>
            </a:extLst>
          </p:cNvPr>
          <p:cNvSpPr txBox="1"/>
          <p:nvPr/>
        </p:nvSpPr>
        <p:spPr>
          <a:xfrm>
            <a:off x="6175006" y="4586380"/>
            <a:ext cx="98396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User</a:t>
            </a:r>
          </a:p>
        </p:txBody>
      </p:sp>
      <p:pic>
        <p:nvPicPr>
          <p:cNvPr id="175" name="그래픽 1362" descr="남성 사무직 근로자 윤곽선">
            <a:extLst>
              <a:ext uri="{FF2B5EF4-FFF2-40B4-BE49-F238E27FC236}">
                <a16:creationId xmlns:a16="http://schemas.microsoft.com/office/drawing/2014/main" id="{F16814A1-855A-68CC-0A5A-290C52B44D73}"/>
              </a:ext>
            </a:extLst>
          </p:cNvPr>
          <p:cNvPicPr preferRelativeResize="0">
            <a:picLocks/>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45014" y="4000846"/>
            <a:ext cx="656795" cy="592065"/>
          </a:xfrm>
          <a:prstGeom prst="rect">
            <a:avLst/>
          </a:prstGeom>
        </p:spPr>
      </p:pic>
      <p:cxnSp>
        <p:nvCxnSpPr>
          <p:cNvPr id="176" name="연결선: 꺾임 1364">
            <a:extLst>
              <a:ext uri="{FF2B5EF4-FFF2-40B4-BE49-F238E27FC236}">
                <a16:creationId xmlns:a16="http://schemas.microsoft.com/office/drawing/2014/main" id="{C3516618-45D9-287B-3F0C-9213C3CB4AAB}"/>
              </a:ext>
            </a:extLst>
          </p:cNvPr>
          <p:cNvCxnSpPr>
            <a:cxnSpLocks/>
            <a:stCxn id="149" idx="1"/>
            <a:endCxn id="150" idx="0"/>
          </p:cNvCxnSpPr>
          <p:nvPr/>
        </p:nvCxnSpPr>
        <p:spPr>
          <a:xfrm rot="10800000" flipV="1">
            <a:off x="7541264" y="3905898"/>
            <a:ext cx="710319" cy="167118"/>
          </a:xfrm>
          <a:prstGeom prst="bentConnector2">
            <a:avLst/>
          </a:prstGeom>
          <a:noFill/>
          <a:ln w="9525" cap="flat" cmpd="sng" algn="ctr">
            <a:solidFill>
              <a:srgbClr val="44546A">
                <a:lumMod val="50000"/>
              </a:srgbClr>
            </a:solidFill>
            <a:prstDash val="solid"/>
            <a:tailEnd type="triangle"/>
          </a:ln>
          <a:effectLst/>
        </p:spPr>
      </p:cxnSp>
      <p:grpSp>
        <p:nvGrpSpPr>
          <p:cNvPr id="177" name="그룹 1368">
            <a:extLst>
              <a:ext uri="{FF2B5EF4-FFF2-40B4-BE49-F238E27FC236}">
                <a16:creationId xmlns:a16="http://schemas.microsoft.com/office/drawing/2014/main" id="{C358D1EA-0206-14B3-CE69-9598FE334116}"/>
              </a:ext>
            </a:extLst>
          </p:cNvPr>
          <p:cNvGrpSpPr/>
          <p:nvPr/>
        </p:nvGrpSpPr>
        <p:grpSpPr>
          <a:xfrm>
            <a:off x="452550" y="2372834"/>
            <a:ext cx="5195504" cy="577105"/>
            <a:chOff x="566856" y="2399425"/>
            <a:chExt cx="5195504" cy="577105"/>
          </a:xfrm>
        </p:grpSpPr>
        <p:grpSp>
          <p:nvGrpSpPr>
            <p:cNvPr id="178" name="그룹 1371">
              <a:extLst>
                <a:ext uri="{FF2B5EF4-FFF2-40B4-BE49-F238E27FC236}">
                  <a16:creationId xmlns:a16="http://schemas.microsoft.com/office/drawing/2014/main" id="{AF8934D1-265D-03A4-33E4-2E5ED7C2D9A1}"/>
                </a:ext>
              </a:extLst>
            </p:cNvPr>
            <p:cNvGrpSpPr/>
            <p:nvPr/>
          </p:nvGrpSpPr>
          <p:grpSpPr>
            <a:xfrm>
              <a:off x="566856" y="2399425"/>
              <a:ext cx="5195504" cy="577105"/>
              <a:chOff x="348596" y="2266949"/>
              <a:chExt cx="4918728" cy="3990976"/>
            </a:xfrm>
            <a:solidFill>
              <a:srgbClr val="FFFFFF"/>
            </a:solidFill>
          </p:grpSpPr>
          <p:sp>
            <p:nvSpPr>
              <p:cNvPr id="182" name="사각형: 둥근 모서리 1375">
                <a:extLst>
                  <a:ext uri="{FF2B5EF4-FFF2-40B4-BE49-F238E27FC236}">
                    <a16:creationId xmlns:a16="http://schemas.microsoft.com/office/drawing/2014/main" id="{676296F4-DC58-937C-F81C-5FF0C1E468E4}"/>
                  </a:ext>
                </a:extLst>
              </p:cNvPr>
              <p:cNvSpPr/>
              <p:nvPr/>
            </p:nvSpPr>
            <p:spPr>
              <a:xfrm>
                <a:off x="348596" y="2266949"/>
                <a:ext cx="4918728" cy="3990976"/>
              </a:xfrm>
              <a:prstGeom prst="roundRect">
                <a:avLst>
                  <a:gd name="adj" fmla="val 6112"/>
                </a:avLst>
              </a:prstGeom>
              <a:grpFill/>
              <a:ln w="25400" cap="flat" cmpd="sng" algn="ctr">
                <a:noFill/>
                <a:prstDash val="solid"/>
              </a:ln>
              <a:effectLst>
                <a:outerShdw blurRad="381000" dist="203200" dir="2700000" algn="tl" rotWithShape="0">
                  <a:srgbClr val="000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83" name="사각형: 둥근 모서리 1376">
                <a:extLst>
                  <a:ext uri="{FF2B5EF4-FFF2-40B4-BE49-F238E27FC236}">
                    <a16:creationId xmlns:a16="http://schemas.microsoft.com/office/drawing/2014/main" id="{A5E7DF7A-014E-9F64-6128-03ACE6DDB8A9}"/>
                  </a:ext>
                </a:extLst>
              </p:cNvPr>
              <p:cNvSpPr/>
              <p:nvPr/>
            </p:nvSpPr>
            <p:spPr>
              <a:xfrm>
                <a:off x="348596" y="2266949"/>
                <a:ext cx="4918728" cy="3990976"/>
              </a:xfrm>
              <a:prstGeom prst="roundRect">
                <a:avLst>
                  <a:gd name="adj" fmla="val 6112"/>
                </a:avLst>
              </a:prstGeom>
              <a:grpFill/>
              <a:ln w="25400" cap="flat" cmpd="sng" algn="ctr">
                <a:noFill/>
                <a:prstDash val="solid"/>
              </a:ln>
              <a:effectLst>
                <a:outerShdw blurRad="381000" dist="203200" dir="13500000" algn="br" rotWithShape="0">
                  <a:srgbClr val="FFFFFF">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pic>
          <p:nvPicPr>
            <p:cNvPr id="179" name="그림 1372">
              <a:extLst>
                <a:ext uri="{FF2B5EF4-FFF2-40B4-BE49-F238E27FC236}">
                  <a16:creationId xmlns:a16="http://schemas.microsoft.com/office/drawing/2014/main" id="{81875070-B285-A0E7-B203-6D0E5FEC15CF}"/>
                </a:ext>
              </a:extLst>
            </p:cNvPr>
            <p:cNvPicPr>
              <a:picLocks noChangeAspect="1"/>
            </p:cNvPicPr>
            <p:nvPr/>
          </p:nvPicPr>
          <p:blipFill>
            <a:blip r:embed="rId15"/>
            <a:stretch>
              <a:fillRect/>
            </a:stretch>
          </p:blipFill>
          <p:spPr>
            <a:xfrm>
              <a:off x="654627" y="2467943"/>
              <a:ext cx="216792" cy="256208"/>
            </a:xfrm>
            <a:prstGeom prst="rect">
              <a:avLst/>
            </a:prstGeom>
          </p:spPr>
        </p:pic>
        <p:sp>
          <p:nvSpPr>
            <p:cNvPr id="180" name="TextBox 179">
              <a:extLst>
                <a:ext uri="{FF2B5EF4-FFF2-40B4-BE49-F238E27FC236}">
                  <a16:creationId xmlns:a16="http://schemas.microsoft.com/office/drawing/2014/main" id="{F0ACAF52-4786-7CCA-F98C-5E7B763E3FFA}"/>
                </a:ext>
              </a:extLst>
            </p:cNvPr>
            <p:cNvSpPr txBox="1"/>
            <p:nvPr/>
          </p:nvSpPr>
          <p:spPr>
            <a:xfrm>
              <a:off x="819780" y="2467943"/>
              <a:ext cx="159530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(MZC MTA AOAI</a:t>
              </a:r>
              <a:r>
                <a:rPr kumimoji="0" lang="ko-KR" altLang="en-US"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팀</a:t>
              </a:r>
              <a:r>
                <a:rPr kumimoji="0" lang="en-US" altLang="ko-KR"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ko-KR" altLang="en-US"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홍길동</a:t>
              </a:r>
              <a:endParaRPr kumimoji="0" lang="ko-KR" altLang="en-US" sz="900" b="0" i="0" u="none" strike="noStrike" kern="0" cap="none" spc="0" normalizeH="0" baseline="0" noProof="0">
                <a:ln>
                  <a:noFill/>
                </a:ln>
                <a:solidFill>
                  <a:srgbClr val="FFFFFF">
                    <a:lumMod val="5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81" name="TextBox 180">
              <a:extLst>
                <a:ext uri="{FF2B5EF4-FFF2-40B4-BE49-F238E27FC236}">
                  <a16:creationId xmlns:a16="http://schemas.microsoft.com/office/drawing/2014/main" id="{5E331241-D552-AD56-DD46-DBDA21D2BF0A}"/>
                </a:ext>
              </a:extLst>
            </p:cNvPr>
            <p:cNvSpPr txBox="1"/>
            <p:nvPr/>
          </p:nvSpPr>
          <p:spPr>
            <a:xfrm>
              <a:off x="819780" y="2705954"/>
              <a:ext cx="397293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월 별 파견지 교통비 한도가 어떻게 되지</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endPar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grpSp>
        <p:nvGrpSpPr>
          <p:cNvPr id="184" name="그룹 1377">
            <a:extLst>
              <a:ext uri="{FF2B5EF4-FFF2-40B4-BE49-F238E27FC236}">
                <a16:creationId xmlns:a16="http://schemas.microsoft.com/office/drawing/2014/main" id="{1C12644C-2E0E-11F5-32D5-BD069AF2D3D6}"/>
              </a:ext>
            </a:extLst>
          </p:cNvPr>
          <p:cNvGrpSpPr/>
          <p:nvPr/>
        </p:nvGrpSpPr>
        <p:grpSpPr>
          <a:xfrm>
            <a:off x="452550" y="3871081"/>
            <a:ext cx="5195504" cy="643915"/>
            <a:chOff x="566856" y="3897672"/>
            <a:chExt cx="5195504" cy="643915"/>
          </a:xfrm>
        </p:grpSpPr>
        <p:grpSp>
          <p:nvGrpSpPr>
            <p:cNvPr id="185" name="그룹 1378">
              <a:extLst>
                <a:ext uri="{FF2B5EF4-FFF2-40B4-BE49-F238E27FC236}">
                  <a16:creationId xmlns:a16="http://schemas.microsoft.com/office/drawing/2014/main" id="{490CEF48-13F7-9492-98C7-B6E9B0811594}"/>
                </a:ext>
              </a:extLst>
            </p:cNvPr>
            <p:cNvGrpSpPr/>
            <p:nvPr/>
          </p:nvGrpSpPr>
          <p:grpSpPr>
            <a:xfrm>
              <a:off x="566856" y="3897672"/>
              <a:ext cx="5195504" cy="643915"/>
              <a:chOff x="348596" y="2266949"/>
              <a:chExt cx="4918728" cy="3990976"/>
            </a:xfrm>
            <a:solidFill>
              <a:srgbClr val="FFFFFF"/>
            </a:solidFill>
          </p:grpSpPr>
          <p:sp>
            <p:nvSpPr>
              <p:cNvPr id="189" name="사각형: 둥근 모서리 1382">
                <a:extLst>
                  <a:ext uri="{FF2B5EF4-FFF2-40B4-BE49-F238E27FC236}">
                    <a16:creationId xmlns:a16="http://schemas.microsoft.com/office/drawing/2014/main" id="{BB5839FD-4B47-38A8-05F2-8CB037D479B0}"/>
                  </a:ext>
                </a:extLst>
              </p:cNvPr>
              <p:cNvSpPr/>
              <p:nvPr/>
            </p:nvSpPr>
            <p:spPr>
              <a:xfrm>
                <a:off x="348596" y="2266949"/>
                <a:ext cx="4918728" cy="3990976"/>
              </a:xfrm>
              <a:prstGeom prst="roundRect">
                <a:avLst>
                  <a:gd name="adj" fmla="val 6112"/>
                </a:avLst>
              </a:prstGeom>
              <a:grpFill/>
              <a:ln w="25400" cap="flat" cmpd="sng" algn="ctr">
                <a:noFill/>
                <a:prstDash val="solid"/>
              </a:ln>
              <a:effectLst>
                <a:outerShdw blurRad="381000" dist="203200" dir="2700000" algn="tl" rotWithShape="0">
                  <a:srgbClr val="000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90" name="사각형: 둥근 모서리 1383">
                <a:extLst>
                  <a:ext uri="{FF2B5EF4-FFF2-40B4-BE49-F238E27FC236}">
                    <a16:creationId xmlns:a16="http://schemas.microsoft.com/office/drawing/2014/main" id="{FA305AE2-179F-94F1-0BEF-E51AFBB15172}"/>
                  </a:ext>
                </a:extLst>
              </p:cNvPr>
              <p:cNvSpPr/>
              <p:nvPr/>
            </p:nvSpPr>
            <p:spPr>
              <a:xfrm>
                <a:off x="348596" y="2266949"/>
                <a:ext cx="4918728" cy="3990976"/>
              </a:xfrm>
              <a:prstGeom prst="roundRect">
                <a:avLst>
                  <a:gd name="adj" fmla="val 6112"/>
                </a:avLst>
              </a:prstGeom>
              <a:grpFill/>
              <a:ln w="25400" cap="flat" cmpd="sng" algn="ctr">
                <a:noFill/>
                <a:prstDash val="solid"/>
              </a:ln>
              <a:effectLst>
                <a:outerShdw blurRad="381000" dist="203200" dir="13500000" algn="br" rotWithShape="0">
                  <a:srgbClr val="FFFFFF">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pic>
          <p:nvPicPr>
            <p:cNvPr id="186" name="그림 1379">
              <a:extLst>
                <a:ext uri="{FF2B5EF4-FFF2-40B4-BE49-F238E27FC236}">
                  <a16:creationId xmlns:a16="http://schemas.microsoft.com/office/drawing/2014/main" id="{EC580718-2327-5F0E-2A99-6046A504083D}"/>
                </a:ext>
              </a:extLst>
            </p:cNvPr>
            <p:cNvPicPr>
              <a:picLocks noChangeAspect="1"/>
            </p:cNvPicPr>
            <p:nvPr/>
          </p:nvPicPr>
          <p:blipFill>
            <a:blip r:embed="rId15"/>
            <a:stretch>
              <a:fillRect/>
            </a:stretch>
          </p:blipFill>
          <p:spPr>
            <a:xfrm>
              <a:off x="654627" y="3966190"/>
              <a:ext cx="216792" cy="256208"/>
            </a:xfrm>
            <a:prstGeom prst="rect">
              <a:avLst/>
            </a:prstGeom>
          </p:spPr>
        </p:pic>
        <p:sp>
          <p:nvSpPr>
            <p:cNvPr id="187" name="TextBox 186">
              <a:extLst>
                <a:ext uri="{FF2B5EF4-FFF2-40B4-BE49-F238E27FC236}">
                  <a16:creationId xmlns:a16="http://schemas.microsoft.com/office/drawing/2014/main" id="{41EAED39-42FD-889B-78CC-F83F69BB4B86}"/>
                </a:ext>
              </a:extLst>
            </p:cNvPr>
            <p:cNvSpPr txBox="1"/>
            <p:nvPr/>
          </p:nvSpPr>
          <p:spPr>
            <a:xfrm>
              <a:off x="819780" y="3966190"/>
              <a:ext cx="159530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(MZC MTA AOAI</a:t>
              </a:r>
              <a:r>
                <a:rPr kumimoji="0" lang="ko-KR" altLang="en-US"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팀</a:t>
              </a:r>
              <a:r>
                <a:rPr kumimoji="0" lang="en-US" altLang="ko-KR"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ko-KR" altLang="en-US"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홍길동</a:t>
              </a:r>
              <a:endParaRPr kumimoji="0" lang="ko-KR" altLang="en-US" sz="900" b="0" i="0" u="none" strike="noStrike" kern="0" cap="none" spc="0" normalizeH="0" baseline="0" noProof="0">
                <a:ln>
                  <a:noFill/>
                </a:ln>
                <a:solidFill>
                  <a:srgbClr val="FFFFFF">
                    <a:lumMod val="5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88" name="TextBox 187">
              <a:extLst>
                <a:ext uri="{FF2B5EF4-FFF2-40B4-BE49-F238E27FC236}">
                  <a16:creationId xmlns:a16="http://schemas.microsoft.com/office/drawing/2014/main" id="{A4398A46-A05A-0660-26E4-E4AA2753D729}"/>
                </a:ext>
              </a:extLst>
            </p:cNvPr>
            <p:cNvSpPr txBox="1"/>
            <p:nvPr/>
          </p:nvSpPr>
          <p:spPr>
            <a:xfrm>
              <a:off x="819780" y="4178977"/>
              <a:ext cx="397293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OpenAI Dev Conference</a:t>
              </a: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발표내용을 </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Bing Search</a:t>
              </a: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를 이용해서 찾아줘</a:t>
              </a:r>
            </a:p>
          </p:txBody>
        </p:sp>
      </p:grpSp>
      <p:grpSp>
        <p:nvGrpSpPr>
          <p:cNvPr id="191" name="그룹 1384">
            <a:extLst>
              <a:ext uri="{FF2B5EF4-FFF2-40B4-BE49-F238E27FC236}">
                <a16:creationId xmlns:a16="http://schemas.microsoft.com/office/drawing/2014/main" id="{A9B035ED-AC01-548E-66D4-DDFA5ABA91FE}"/>
              </a:ext>
            </a:extLst>
          </p:cNvPr>
          <p:cNvGrpSpPr/>
          <p:nvPr/>
        </p:nvGrpSpPr>
        <p:grpSpPr>
          <a:xfrm>
            <a:off x="679573" y="3063454"/>
            <a:ext cx="4968481" cy="683344"/>
            <a:chOff x="793879" y="3090045"/>
            <a:chExt cx="4968481" cy="683344"/>
          </a:xfrm>
        </p:grpSpPr>
        <p:grpSp>
          <p:nvGrpSpPr>
            <p:cNvPr id="192" name="그룹 1385">
              <a:extLst>
                <a:ext uri="{FF2B5EF4-FFF2-40B4-BE49-F238E27FC236}">
                  <a16:creationId xmlns:a16="http://schemas.microsoft.com/office/drawing/2014/main" id="{865CBD6F-4DA4-60D2-4C8E-5221916D42D0}"/>
                </a:ext>
              </a:extLst>
            </p:cNvPr>
            <p:cNvGrpSpPr/>
            <p:nvPr/>
          </p:nvGrpSpPr>
          <p:grpSpPr>
            <a:xfrm>
              <a:off x="793879" y="3090045"/>
              <a:ext cx="4968481" cy="683344"/>
              <a:chOff x="348596" y="2266949"/>
              <a:chExt cx="4918728" cy="3990976"/>
            </a:xfrm>
            <a:solidFill>
              <a:srgbClr val="FFFFFF">
                <a:lumMod val="95000"/>
              </a:srgbClr>
            </a:solidFill>
          </p:grpSpPr>
          <p:sp>
            <p:nvSpPr>
              <p:cNvPr id="196" name="사각형: 둥근 모서리 1389">
                <a:extLst>
                  <a:ext uri="{FF2B5EF4-FFF2-40B4-BE49-F238E27FC236}">
                    <a16:creationId xmlns:a16="http://schemas.microsoft.com/office/drawing/2014/main" id="{51F3D571-DE37-4494-1562-25C48DAC8C70}"/>
                  </a:ext>
                </a:extLst>
              </p:cNvPr>
              <p:cNvSpPr/>
              <p:nvPr/>
            </p:nvSpPr>
            <p:spPr>
              <a:xfrm>
                <a:off x="348596" y="2266949"/>
                <a:ext cx="4918728" cy="3990976"/>
              </a:xfrm>
              <a:prstGeom prst="roundRect">
                <a:avLst>
                  <a:gd name="adj" fmla="val 6112"/>
                </a:avLst>
              </a:prstGeom>
              <a:grpFill/>
              <a:ln w="25400" cap="flat" cmpd="sng" algn="ctr">
                <a:noFill/>
                <a:prstDash val="solid"/>
              </a:ln>
              <a:effectLst>
                <a:outerShdw blurRad="381000" dist="203200" dir="2700000" algn="tl" rotWithShape="0">
                  <a:srgbClr val="000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97" name="사각형: 둥근 모서리 1390">
                <a:extLst>
                  <a:ext uri="{FF2B5EF4-FFF2-40B4-BE49-F238E27FC236}">
                    <a16:creationId xmlns:a16="http://schemas.microsoft.com/office/drawing/2014/main" id="{BC742B93-23B8-D3CA-E2DD-A08AF3D79E4B}"/>
                  </a:ext>
                </a:extLst>
              </p:cNvPr>
              <p:cNvSpPr/>
              <p:nvPr/>
            </p:nvSpPr>
            <p:spPr>
              <a:xfrm>
                <a:off x="348596" y="2266949"/>
                <a:ext cx="4918728" cy="3990976"/>
              </a:xfrm>
              <a:prstGeom prst="roundRect">
                <a:avLst>
                  <a:gd name="adj" fmla="val 6112"/>
                </a:avLst>
              </a:prstGeom>
              <a:grpFill/>
              <a:ln w="25400" cap="flat" cmpd="sng" algn="ctr">
                <a:noFill/>
                <a:prstDash val="solid"/>
              </a:ln>
              <a:effectLst>
                <a:outerShdw blurRad="381000" dist="203200" dir="13500000" algn="br" rotWithShape="0">
                  <a:srgbClr val="FFFFFF">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pic>
          <p:nvPicPr>
            <p:cNvPr id="193" name="그림 1386">
              <a:extLst>
                <a:ext uri="{FF2B5EF4-FFF2-40B4-BE49-F238E27FC236}">
                  <a16:creationId xmlns:a16="http://schemas.microsoft.com/office/drawing/2014/main" id="{D7C48793-8E7C-639C-DDF1-665DA0563598}"/>
                </a:ext>
              </a:extLst>
            </p:cNvPr>
            <p:cNvPicPr>
              <a:picLocks noChangeAspect="1"/>
            </p:cNvPicPr>
            <p:nvPr/>
          </p:nvPicPr>
          <p:blipFill>
            <a:blip r:embed="rId16"/>
            <a:stretch>
              <a:fillRect/>
            </a:stretch>
          </p:blipFill>
          <p:spPr>
            <a:xfrm>
              <a:off x="896588" y="3182514"/>
              <a:ext cx="201854" cy="206340"/>
            </a:xfrm>
            <a:prstGeom prst="rect">
              <a:avLst/>
            </a:prstGeom>
          </p:spPr>
        </p:pic>
        <p:sp>
          <p:nvSpPr>
            <p:cNvPr id="194" name="TextBox 193">
              <a:extLst>
                <a:ext uri="{FF2B5EF4-FFF2-40B4-BE49-F238E27FC236}">
                  <a16:creationId xmlns:a16="http://schemas.microsoft.com/office/drawing/2014/main" id="{A5E622B5-48DC-905D-2329-01C3BB279902}"/>
                </a:ext>
              </a:extLst>
            </p:cNvPr>
            <p:cNvSpPr txBox="1"/>
            <p:nvPr/>
          </p:nvSpPr>
          <p:spPr>
            <a:xfrm>
              <a:off x="1046803" y="3407064"/>
              <a:ext cx="397293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월 별 파견지 교통비 한도는 </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70</a:t>
              </a: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만원이고 초과 시에는 정산이 불가합니다</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endPar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95" name="TextBox 194">
              <a:extLst>
                <a:ext uri="{FF2B5EF4-FFF2-40B4-BE49-F238E27FC236}">
                  <a16:creationId xmlns:a16="http://schemas.microsoft.com/office/drawing/2014/main" id="{9AF68B4D-26B7-D5FC-B7C4-C7FCA6C6E31C}"/>
                </a:ext>
              </a:extLst>
            </p:cNvPr>
            <p:cNvSpPr txBox="1"/>
            <p:nvPr/>
          </p:nvSpPr>
          <p:spPr>
            <a:xfrm>
              <a:off x="1046803" y="3154804"/>
              <a:ext cx="104547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(HR) </a:t>
              </a:r>
              <a:r>
                <a:rPr kumimoji="0" lang="en-US" altLang="ko-KR" sz="900" b="1" i="0" u="none" strike="noStrike" kern="0" cap="none" spc="0" normalizeH="0" baseline="0" noProof="0" err="1">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MegaChat</a:t>
              </a:r>
              <a:endParaRPr kumimoji="0" lang="ko-KR" altLang="en-US" sz="900" b="0" i="0" u="none" strike="noStrike" kern="0" cap="none" spc="0" normalizeH="0" baseline="0" noProof="0">
                <a:ln>
                  <a:noFill/>
                </a:ln>
                <a:solidFill>
                  <a:srgbClr val="FFFFFF">
                    <a:lumMod val="5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grpSp>
        <p:nvGrpSpPr>
          <p:cNvPr id="198" name="그룹 1391">
            <a:extLst>
              <a:ext uri="{FF2B5EF4-FFF2-40B4-BE49-F238E27FC236}">
                <a16:creationId xmlns:a16="http://schemas.microsoft.com/office/drawing/2014/main" id="{01DA8024-B84C-2545-547C-31A54B8985B1}"/>
              </a:ext>
            </a:extLst>
          </p:cNvPr>
          <p:cNvGrpSpPr/>
          <p:nvPr/>
        </p:nvGrpSpPr>
        <p:grpSpPr>
          <a:xfrm>
            <a:off x="679573" y="4624760"/>
            <a:ext cx="4984980" cy="1377381"/>
            <a:chOff x="831715" y="4651351"/>
            <a:chExt cx="4984980" cy="1377381"/>
          </a:xfrm>
        </p:grpSpPr>
        <p:grpSp>
          <p:nvGrpSpPr>
            <p:cNvPr id="199" name="그룹 1392">
              <a:extLst>
                <a:ext uri="{FF2B5EF4-FFF2-40B4-BE49-F238E27FC236}">
                  <a16:creationId xmlns:a16="http://schemas.microsoft.com/office/drawing/2014/main" id="{28DA2612-D7EB-0875-7E80-EC97A8A55E2A}"/>
                </a:ext>
              </a:extLst>
            </p:cNvPr>
            <p:cNvGrpSpPr/>
            <p:nvPr/>
          </p:nvGrpSpPr>
          <p:grpSpPr>
            <a:xfrm>
              <a:off x="831715" y="4651351"/>
              <a:ext cx="4984980" cy="1377381"/>
              <a:chOff x="348596" y="2266949"/>
              <a:chExt cx="4719419" cy="3990976"/>
            </a:xfrm>
            <a:solidFill>
              <a:srgbClr val="FFFFFF">
                <a:lumMod val="95000"/>
              </a:srgbClr>
            </a:solidFill>
          </p:grpSpPr>
          <p:sp>
            <p:nvSpPr>
              <p:cNvPr id="204" name="사각형: 둥근 모서리 1397">
                <a:extLst>
                  <a:ext uri="{FF2B5EF4-FFF2-40B4-BE49-F238E27FC236}">
                    <a16:creationId xmlns:a16="http://schemas.microsoft.com/office/drawing/2014/main" id="{BFBCAE4D-4C3F-359E-E48A-5E252D807801}"/>
                  </a:ext>
                </a:extLst>
              </p:cNvPr>
              <p:cNvSpPr/>
              <p:nvPr/>
            </p:nvSpPr>
            <p:spPr>
              <a:xfrm>
                <a:off x="348596" y="2266949"/>
                <a:ext cx="4719419" cy="3990976"/>
              </a:xfrm>
              <a:prstGeom prst="roundRect">
                <a:avLst>
                  <a:gd name="adj" fmla="val 6112"/>
                </a:avLst>
              </a:prstGeom>
              <a:grpFill/>
              <a:ln w="25400" cap="flat" cmpd="sng" algn="ctr">
                <a:noFill/>
                <a:prstDash val="solid"/>
              </a:ln>
              <a:effectLst>
                <a:outerShdw blurRad="381000" dist="203200" dir="2700000" algn="tl" rotWithShape="0">
                  <a:srgbClr val="000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205" name="사각형: 둥근 모서리 1398">
                <a:extLst>
                  <a:ext uri="{FF2B5EF4-FFF2-40B4-BE49-F238E27FC236}">
                    <a16:creationId xmlns:a16="http://schemas.microsoft.com/office/drawing/2014/main" id="{EBC983FE-CB14-DD35-F0F4-103F3C065D08}"/>
                  </a:ext>
                </a:extLst>
              </p:cNvPr>
              <p:cNvSpPr/>
              <p:nvPr/>
            </p:nvSpPr>
            <p:spPr>
              <a:xfrm>
                <a:off x="348596" y="2266949"/>
                <a:ext cx="4703132" cy="3990976"/>
              </a:xfrm>
              <a:prstGeom prst="roundRect">
                <a:avLst>
                  <a:gd name="adj" fmla="val 6112"/>
                </a:avLst>
              </a:prstGeom>
              <a:grpFill/>
              <a:ln w="25400" cap="flat" cmpd="sng" algn="ctr">
                <a:noFill/>
                <a:prstDash val="solid"/>
              </a:ln>
              <a:effectLst>
                <a:outerShdw blurRad="381000" dist="203200" dir="13500000" algn="br" rotWithShape="0">
                  <a:srgbClr val="FFFFFF">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pic>
          <p:nvPicPr>
            <p:cNvPr id="200" name="그림 1393">
              <a:extLst>
                <a:ext uri="{FF2B5EF4-FFF2-40B4-BE49-F238E27FC236}">
                  <a16:creationId xmlns:a16="http://schemas.microsoft.com/office/drawing/2014/main" id="{B1227575-A599-E543-3BE1-5A6E5C6B654B}"/>
                </a:ext>
              </a:extLst>
            </p:cNvPr>
            <p:cNvPicPr>
              <a:picLocks noChangeAspect="1"/>
            </p:cNvPicPr>
            <p:nvPr/>
          </p:nvPicPr>
          <p:blipFill>
            <a:blip r:embed="rId16"/>
            <a:stretch>
              <a:fillRect/>
            </a:stretch>
          </p:blipFill>
          <p:spPr>
            <a:xfrm>
              <a:off x="934424" y="4743821"/>
              <a:ext cx="201854" cy="206340"/>
            </a:xfrm>
            <a:prstGeom prst="rect">
              <a:avLst/>
            </a:prstGeom>
          </p:spPr>
        </p:pic>
        <p:pic>
          <p:nvPicPr>
            <p:cNvPr id="201" name="그림 1394">
              <a:extLst>
                <a:ext uri="{FF2B5EF4-FFF2-40B4-BE49-F238E27FC236}">
                  <a16:creationId xmlns:a16="http://schemas.microsoft.com/office/drawing/2014/main" id="{2932BD5B-3404-44C2-A49F-D1A6216AA34E}"/>
                </a:ext>
              </a:extLst>
            </p:cNvPr>
            <p:cNvPicPr>
              <a:picLocks noChangeAspect="1"/>
            </p:cNvPicPr>
            <p:nvPr/>
          </p:nvPicPr>
          <p:blipFill rotWithShape="1">
            <a:blip r:embed="rId17"/>
            <a:srcRect b="32092"/>
            <a:stretch/>
          </p:blipFill>
          <p:spPr>
            <a:xfrm>
              <a:off x="1136278" y="5407963"/>
              <a:ext cx="2796782" cy="553729"/>
            </a:xfrm>
            <a:prstGeom prst="rect">
              <a:avLst/>
            </a:prstGeom>
          </p:spPr>
        </p:pic>
        <p:sp>
          <p:nvSpPr>
            <p:cNvPr id="202" name="TextBox 201">
              <a:extLst>
                <a:ext uri="{FF2B5EF4-FFF2-40B4-BE49-F238E27FC236}">
                  <a16:creationId xmlns:a16="http://schemas.microsoft.com/office/drawing/2014/main" id="{06CB8C03-E204-8BE1-FC45-231DE8356CCD}"/>
                </a:ext>
              </a:extLst>
            </p:cNvPr>
            <p:cNvSpPr txBox="1"/>
            <p:nvPr/>
          </p:nvSpPr>
          <p:spPr>
            <a:xfrm>
              <a:off x="1084639" y="4968371"/>
              <a:ext cx="4533972"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OpenAI </a:t>
              </a:r>
              <a:r>
                <a:rPr kumimoji="0" lang="en-US" altLang="ko-KR" sz="900" b="0" i="0" u="none" strike="noStrike" kern="0" cap="none" spc="0" normalizeH="0" baseline="0" noProof="0" err="1">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DevDay</a:t>
              </a: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는 </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OpenAI</a:t>
              </a: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가 주최한 첫 개발자 컨퍼런스로</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2023</a:t>
              </a: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년 </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11</a:t>
              </a: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월</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6</a:t>
              </a: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일 샌프란시스코에서 개최되었습니다</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이 컨퍼런스에 대한 자세한 정보는 다음 링크를 통해서 확인할 수 있습니다</a:t>
              </a:r>
              <a:r>
                <a:rPr kumimoji="0" lang="en-US" altLang="ko-KR"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endParaRPr kumimoji="0" lang="ko-KR" altLang="en-US" sz="900" b="0" i="0" u="none" strike="noStrike" kern="0" cap="none" spc="0" normalizeH="0" baseline="0" noProof="0">
                <a:ln>
                  <a:noFill/>
                </a:ln>
                <a:solidFill>
                  <a:srgbClr val="000000">
                    <a:lumMod val="95000"/>
                    <a:lumOff val="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203" name="TextBox 202">
              <a:extLst>
                <a:ext uri="{FF2B5EF4-FFF2-40B4-BE49-F238E27FC236}">
                  <a16:creationId xmlns:a16="http://schemas.microsoft.com/office/drawing/2014/main" id="{1075A0A4-31FA-B064-87C1-C2D6D3EE9460}"/>
                </a:ext>
              </a:extLst>
            </p:cNvPr>
            <p:cNvSpPr txBox="1"/>
            <p:nvPr/>
          </p:nvSpPr>
          <p:spPr>
            <a:xfrm>
              <a:off x="1084639" y="4719329"/>
              <a:ext cx="104547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(HR) </a:t>
              </a:r>
              <a:r>
                <a:rPr kumimoji="0" lang="en-US" altLang="ko-KR" sz="900" b="1" i="0" u="none" strike="noStrike" kern="0" cap="none" spc="0" normalizeH="0" baseline="0" noProof="0" err="1">
                  <a:ln>
                    <a:noFill/>
                  </a:ln>
                  <a:solidFill>
                    <a:srgbClr val="000000">
                      <a:lumMod val="75000"/>
                      <a:lumOff val="25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MegaChat</a:t>
              </a:r>
              <a:endParaRPr kumimoji="0" lang="ko-KR" altLang="en-US" sz="900" b="0" i="0" u="none" strike="noStrike" kern="0" cap="none" spc="0" normalizeH="0" baseline="0" noProof="0">
                <a:ln>
                  <a:noFill/>
                </a:ln>
                <a:solidFill>
                  <a:srgbClr val="FFFFFF">
                    <a:lumMod val="5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sp>
        <p:nvSpPr>
          <p:cNvPr id="206" name="TextBox 205">
            <a:extLst>
              <a:ext uri="{FF2B5EF4-FFF2-40B4-BE49-F238E27FC236}">
                <a16:creationId xmlns:a16="http://schemas.microsoft.com/office/drawing/2014/main" id="{8FFCFCBC-6190-19E7-032D-91FCCB185F39}"/>
              </a:ext>
            </a:extLst>
          </p:cNvPr>
          <p:cNvSpPr txBox="1"/>
          <p:nvPr/>
        </p:nvSpPr>
        <p:spPr>
          <a:xfrm>
            <a:off x="8950852" y="5528601"/>
            <a:ext cx="814639" cy="230832"/>
          </a:xfrm>
          <a:prstGeom prst="rect">
            <a:avLst/>
          </a:prstGeom>
          <a:noFill/>
        </p:spPr>
        <p:txBody>
          <a:bodyPr wrap="square" rtlCol="0">
            <a:spAutoFit/>
          </a:bodyPr>
          <a:lstStyle>
            <a:defPPr>
              <a:defRPr lang="ko-KR"/>
            </a:defPPr>
            <a:lvl1pPr algn="ctr">
              <a:defRPr sz="900" spc="-6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50" normalizeH="0" baseline="0" noProof="0">
                <a:ln>
                  <a:solidFill>
                    <a:srgbClr val="5B9BD5">
                      <a:alpha val="0"/>
                    </a:srgbClr>
                  </a:solid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Bing Search</a:t>
            </a:r>
          </a:p>
        </p:txBody>
      </p:sp>
      <p:pic>
        <p:nvPicPr>
          <p:cNvPr id="207" name="Picture 206">
            <a:extLst>
              <a:ext uri="{FF2B5EF4-FFF2-40B4-BE49-F238E27FC236}">
                <a16:creationId xmlns:a16="http://schemas.microsoft.com/office/drawing/2014/main" id="{33D8713B-7444-2554-9C1D-E731496ED850}"/>
              </a:ext>
            </a:extLst>
          </p:cNvPr>
          <p:cNvPicPr>
            <a:picLocks noChangeAspect="1"/>
          </p:cNvPicPr>
          <p:nvPr/>
        </p:nvPicPr>
        <p:blipFill rotWithShape="1">
          <a:blip r:embed="rId18"/>
          <a:srcRect l="7393" r="6480"/>
          <a:stretch/>
        </p:blipFill>
        <p:spPr>
          <a:xfrm>
            <a:off x="9131850" y="5062766"/>
            <a:ext cx="403597" cy="485755"/>
          </a:xfrm>
          <a:prstGeom prst="rect">
            <a:avLst/>
          </a:prstGeom>
        </p:spPr>
      </p:pic>
      <p:sp>
        <p:nvSpPr>
          <p:cNvPr id="208" name="직사각형 9">
            <a:extLst>
              <a:ext uri="{FF2B5EF4-FFF2-40B4-BE49-F238E27FC236}">
                <a16:creationId xmlns:a16="http://schemas.microsoft.com/office/drawing/2014/main" id="{7B664D97-FC7D-F1E4-5DCF-1A4BEC62256C}"/>
              </a:ext>
            </a:extLst>
          </p:cNvPr>
          <p:cNvSpPr/>
          <p:nvPr/>
        </p:nvSpPr>
        <p:spPr>
          <a:xfrm>
            <a:off x="7111929" y="3835199"/>
            <a:ext cx="827735" cy="1227567"/>
          </a:xfrm>
          <a:prstGeom prst="rect">
            <a:avLst/>
          </a:prstGeom>
          <a:noFill/>
          <a:ln w="25400" cap="flat" cmpd="sng" algn="ctr">
            <a:solidFill>
              <a:srgbClr val="F26F19"/>
            </a:solidFill>
            <a:prstDash val="sysDash"/>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lang="ko-KR" altLang="en-US" sz="1400" b="0" i="0" u="none" strike="noStrike" kern="0" cap="none" spc="0" normalizeH="0" baseline="0" noProof="0">
              <a:ln>
                <a:noFill/>
              </a:ln>
              <a:solidFill>
                <a:srgbClr val="0078D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cxnSp>
        <p:nvCxnSpPr>
          <p:cNvPr id="209" name="직선 화살표 연결선 1367">
            <a:extLst>
              <a:ext uri="{FF2B5EF4-FFF2-40B4-BE49-F238E27FC236}">
                <a16:creationId xmlns:a16="http://schemas.microsoft.com/office/drawing/2014/main" id="{D946AF85-36CD-B6EC-AE10-047EAA87FE32}"/>
              </a:ext>
            </a:extLst>
          </p:cNvPr>
          <p:cNvCxnSpPr>
            <a:cxnSpLocks/>
          </p:cNvCxnSpPr>
          <p:nvPr/>
        </p:nvCxnSpPr>
        <p:spPr>
          <a:xfrm>
            <a:off x="6899450" y="4325811"/>
            <a:ext cx="376216" cy="0"/>
          </a:xfrm>
          <a:prstGeom prst="straightConnector1">
            <a:avLst/>
          </a:prstGeom>
          <a:noFill/>
          <a:ln w="44450" cap="flat" cmpd="sng" algn="ctr">
            <a:solidFill>
              <a:srgbClr val="000000">
                <a:lumMod val="75000"/>
                <a:lumOff val="25000"/>
              </a:srgbClr>
            </a:solidFill>
            <a:prstDash val="solid"/>
            <a:headEnd type="triangle" w="med" len="med"/>
            <a:tailEnd type="triangle"/>
          </a:ln>
          <a:effectLst/>
        </p:spPr>
      </p:cxnSp>
      <p:sp>
        <p:nvSpPr>
          <p:cNvPr id="210" name="직사각형 9">
            <a:extLst>
              <a:ext uri="{FF2B5EF4-FFF2-40B4-BE49-F238E27FC236}">
                <a16:creationId xmlns:a16="http://schemas.microsoft.com/office/drawing/2014/main" id="{C33C48CB-9A7E-5549-0F80-6AB52F84F478}"/>
              </a:ext>
            </a:extLst>
          </p:cNvPr>
          <p:cNvSpPr/>
          <p:nvPr/>
        </p:nvSpPr>
        <p:spPr>
          <a:xfrm>
            <a:off x="8905427" y="5043579"/>
            <a:ext cx="827735" cy="848388"/>
          </a:xfrm>
          <a:prstGeom prst="rect">
            <a:avLst/>
          </a:prstGeom>
          <a:noFill/>
          <a:ln w="25400" cap="flat" cmpd="sng" algn="ctr">
            <a:solidFill>
              <a:srgbClr val="F26F19"/>
            </a:solidFill>
            <a:prstDash val="sysDash"/>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lang="ko-KR" altLang="en-US" sz="1400" b="0" i="0" u="none" strike="noStrike" kern="0" cap="none" spc="0" normalizeH="0" baseline="0" noProof="0">
              <a:ln>
                <a:noFill/>
              </a:ln>
              <a:solidFill>
                <a:srgbClr val="0078D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211" name="사각형: 둥근 대각선 방향 모서리 8">
            <a:extLst>
              <a:ext uri="{FF2B5EF4-FFF2-40B4-BE49-F238E27FC236}">
                <a16:creationId xmlns:a16="http://schemas.microsoft.com/office/drawing/2014/main" id="{8960505D-DA05-D29B-445B-96F23E3B2FB9}"/>
              </a:ext>
            </a:extLst>
          </p:cNvPr>
          <p:cNvSpPr/>
          <p:nvPr/>
        </p:nvSpPr>
        <p:spPr>
          <a:xfrm>
            <a:off x="8002453" y="5536399"/>
            <a:ext cx="983960" cy="359786"/>
          </a:xfrm>
          <a:prstGeom prst="round2DiagRect">
            <a:avLst>
              <a:gd name="adj1" fmla="val 12293"/>
              <a:gd name="adj2" fmla="val 0"/>
            </a:avLst>
          </a:prstGeom>
          <a:solidFill>
            <a:schemeClr val="accent1">
              <a:lumMod val="75000"/>
            </a:schemeClr>
          </a:solidFill>
          <a:ln w="12700" cap="flat" cmpd="sng" algn="ctr">
            <a:solidFill>
              <a:sysClr val="window" lastClr="FFFFFF">
                <a:lumMod val="85000"/>
              </a:sysClr>
            </a:solidFill>
            <a:prstDash val="solid"/>
            <a:miter lim="800000"/>
          </a:ln>
          <a:effectLst>
            <a:outerShdw blurRad="50800" dist="38100" dir="2700000" algn="tl" rotWithShape="0">
              <a:prstClr val="black">
                <a:alpha val="40000"/>
              </a:prstClr>
            </a:outerShdw>
          </a:effectLst>
        </p:spPr>
        <p:txBody>
          <a:bodyPr lIns="36000" rIns="3600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외부지식 검색</a:t>
            </a:r>
            <a:endParaRPr kumimoji="0" lang="en-US" altLang="ko-KR" sz="1000" b="1"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212" name="사각형: 둥근 대각선 방향 모서리 8">
            <a:extLst>
              <a:ext uri="{FF2B5EF4-FFF2-40B4-BE49-F238E27FC236}">
                <a16:creationId xmlns:a16="http://schemas.microsoft.com/office/drawing/2014/main" id="{6352580E-A87B-D55A-6F40-78DE41624C30}"/>
              </a:ext>
            </a:extLst>
          </p:cNvPr>
          <p:cNvSpPr/>
          <p:nvPr/>
        </p:nvSpPr>
        <p:spPr>
          <a:xfrm>
            <a:off x="6446830" y="4987373"/>
            <a:ext cx="983960" cy="424205"/>
          </a:xfrm>
          <a:prstGeom prst="round2DiagRect">
            <a:avLst>
              <a:gd name="adj1" fmla="val 12293"/>
              <a:gd name="adj2" fmla="val 0"/>
            </a:avLst>
          </a:prstGeom>
          <a:solidFill>
            <a:schemeClr val="accent1">
              <a:lumMod val="75000"/>
            </a:schemeClr>
          </a:solidFill>
          <a:ln w="12700" cap="flat" cmpd="sng" algn="ctr">
            <a:solidFill>
              <a:sysClr val="window" lastClr="FFFFFF">
                <a:lumMod val="85000"/>
              </a:sysClr>
            </a:solidFill>
            <a:prstDash val="solid"/>
            <a:miter lim="800000"/>
          </a:ln>
          <a:effectLst>
            <a:outerShdw blurRad="50800" dist="38100" dir="2700000" algn="tl" rotWithShape="0">
              <a:prstClr val="black">
                <a:alpha val="40000"/>
              </a:prstClr>
            </a:outerShdw>
          </a:effectLst>
        </p:spPr>
        <p:txBody>
          <a:bodyPr lIns="36000" rIns="3600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000" b="1"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지정된 </a:t>
            </a:r>
            <a:r>
              <a:rPr kumimoji="0" lang="en-US" altLang="ko-KR" sz="1000" b="1"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Website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Q&amp;A </a:t>
            </a:r>
            <a:r>
              <a:rPr kumimoji="0" lang="ko-KR" altLang="en-US" sz="1000" b="1"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기능</a:t>
            </a:r>
            <a:endParaRPr kumimoji="0" lang="en-US" altLang="ko-KR" sz="1000" b="1" i="0" u="none" strike="noStrike" kern="0" cap="none" spc="0" normalizeH="0" baseline="0" noProof="0">
              <a:ln>
                <a:noFill/>
              </a:ln>
              <a:solidFill>
                <a:prstClr val="white"/>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213" name="사각형: 둥근 대각선 방향 모서리 8">
            <a:extLst>
              <a:ext uri="{FF2B5EF4-FFF2-40B4-BE49-F238E27FC236}">
                <a16:creationId xmlns:a16="http://schemas.microsoft.com/office/drawing/2014/main" id="{05C27881-30AC-6843-D2D8-F0B912634583}"/>
              </a:ext>
            </a:extLst>
          </p:cNvPr>
          <p:cNvSpPr/>
          <p:nvPr/>
        </p:nvSpPr>
        <p:spPr>
          <a:xfrm>
            <a:off x="8918443" y="3297027"/>
            <a:ext cx="983960" cy="424205"/>
          </a:xfrm>
          <a:prstGeom prst="round2DiagRect">
            <a:avLst>
              <a:gd name="adj1" fmla="val 12293"/>
              <a:gd name="adj2" fmla="val 0"/>
            </a:avLst>
          </a:prstGeom>
          <a:solidFill>
            <a:srgbClr val="44546A">
              <a:alpha val="80000"/>
            </a:srgbClr>
          </a:solidFill>
          <a:ln w="25400" cap="flat" cmpd="sng" algn="ctr">
            <a:solidFill>
              <a:srgbClr val="E7E6E6">
                <a:lumMod val="90000"/>
              </a:srgbClr>
            </a:solidFill>
            <a:prstDash val="solid"/>
          </a:ln>
          <a:effectLst/>
        </p:spPr>
        <p:txBody>
          <a:bodyPr lIns="36000" rIns="36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내부 검색</a:t>
            </a:r>
            <a:endParaRPr kumimoji="0" lang="en-US" altLang="ko-KR" sz="10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(RAG)</a:t>
            </a:r>
          </a:p>
        </p:txBody>
      </p:sp>
    </p:spTree>
    <p:custDataLst>
      <p:custData r:id="rId1"/>
      <p:custData r:id="rId2"/>
    </p:custDataLst>
    <p:extLst>
      <p:ext uri="{BB962C8B-B14F-4D97-AF65-F5344CB8AC3E}">
        <p14:creationId xmlns:p14="http://schemas.microsoft.com/office/powerpoint/2010/main" val="54257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53C08-5D52-9D01-7F76-2EA68B294285}"/>
            </a:ext>
          </a:extLst>
        </p:cNvPr>
        <p:cNvGrpSpPr/>
        <p:nvPr/>
      </p:nvGrpSpPr>
      <p:grpSpPr>
        <a:xfrm>
          <a:off x="0" y="0"/>
          <a:ext cx="0" cy="0"/>
          <a:chOff x="0" y="0"/>
          <a:chExt cx="0" cy="0"/>
        </a:xfrm>
      </p:grpSpPr>
      <p:sp>
        <p:nvSpPr>
          <p:cNvPr id="10" name="직사각형 9">
            <a:extLst>
              <a:ext uri="{FF2B5EF4-FFF2-40B4-BE49-F238E27FC236}">
                <a16:creationId xmlns:a16="http://schemas.microsoft.com/office/drawing/2014/main" id="{D9EFCEFD-C5E8-518A-68C3-54A82538AEBC}"/>
              </a:ext>
            </a:extLst>
          </p:cNvPr>
          <p:cNvSpPr/>
          <p:nvPr/>
        </p:nvSpPr>
        <p:spPr>
          <a:xfrm>
            <a:off x="310247" y="0"/>
            <a:ext cx="82850" cy="577623"/>
          </a:xfrm>
          <a:prstGeom prst="rect">
            <a:avLst/>
          </a:prstGeom>
          <a:gradFill>
            <a:gsLst>
              <a:gs pos="10000">
                <a:srgbClr val="EB37A4"/>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endParaRPr>
          </a:p>
        </p:txBody>
      </p:sp>
      <p:sp>
        <p:nvSpPr>
          <p:cNvPr id="11" name="Text Placeholder 17">
            <a:extLst>
              <a:ext uri="{FF2B5EF4-FFF2-40B4-BE49-F238E27FC236}">
                <a16:creationId xmlns:a16="http://schemas.microsoft.com/office/drawing/2014/main" id="{A47F0BFC-6B2E-E405-C9A9-CA4A7C6809B8}"/>
              </a:ext>
            </a:extLst>
          </p:cNvPr>
          <p:cNvSpPr txBox="1">
            <a:spLocks/>
          </p:cNvSpPr>
          <p:nvPr/>
        </p:nvSpPr>
        <p:spPr>
          <a:xfrm>
            <a:off x="468711" y="269561"/>
            <a:ext cx="7012743" cy="424769"/>
          </a:xfrm>
          <a:prstGeom prst="rect">
            <a:avLst/>
          </a:prstGeom>
        </p:spPr>
        <p:txBody>
          <a:bodyPr/>
          <a:lstStyle>
            <a:lvl1pPr marL="180000" indent="-180000" algn="l" defTabSz="914400" rtl="0" eaLnBrk="1" latinLnBrk="0" hangingPunct="1">
              <a:lnSpc>
                <a:spcPct val="9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1pPr>
            <a:lvl2pPr marL="36576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4864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Char char="​"/>
              <a:tabLst/>
              <a:defRPr sz="1800" kern="1200">
                <a:solidFill>
                  <a:schemeClr val="tx1"/>
                </a:solidFill>
                <a:latin typeface="+mn-lt"/>
                <a:ea typeface="+mn-ea"/>
                <a:cs typeface="+mn-cs"/>
              </a:defRPr>
            </a:lvl5pPr>
            <a:lvl6pPr marL="180000" indent="-18000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1200" b="1" kern="1200" baseline="0">
                <a:solidFill>
                  <a:schemeClr val="tx1"/>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en-US" altLang="ko-KR" sz="2000" b="1"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03. Demo Session 3</a:t>
            </a:r>
            <a:r>
              <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 Invoice Copilot</a:t>
            </a:r>
            <a:endParaRPr kumimoji="0" lang="en-US" altLang="ko-KR" sz="2000" b="0" i="0" u="none" strike="noStrike" kern="1200" cap="none" spc="0" normalizeH="0" baseline="0" noProof="0">
              <a:ln>
                <a:noFill/>
              </a:ln>
              <a:solidFill>
                <a:srgbClr val="0A1324"/>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167A2FB2-CD67-CE3B-0BE4-7F8C01C3DCD7}"/>
              </a:ext>
            </a:extLst>
          </p:cNvPr>
          <p:cNvPicPr>
            <a:picLocks noChangeAspect="1"/>
          </p:cNvPicPr>
          <p:nvPr/>
        </p:nvPicPr>
        <p:blipFill>
          <a:blip r:embed="rId5"/>
          <a:stretch>
            <a:fillRect/>
          </a:stretch>
        </p:blipFill>
        <p:spPr>
          <a:xfrm>
            <a:off x="468711" y="1440258"/>
            <a:ext cx="5627289" cy="4681944"/>
          </a:xfrm>
          <a:prstGeom prst="rect">
            <a:avLst/>
          </a:prstGeom>
          <a:solidFill>
            <a:srgbClr val="FFFFFF"/>
          </a:solidFill>
          <a:ln w="6350" algn="ctr">
            <a:solidFill>
              <a:srgbClr val="C0C0C0"/>
            </a:solidFill>
            <a:miter lim="800000"/>
            <a:headEnd/>
            <a:tailEnd/>
          </a:ln>
          <a:effectLst>
            <a:outerShdw blurRad="50800" dist="38100" dir="2700000" algn="tl" rotWithShape="0">
              <a:prstClr val="black">
                <a:alpha val="40000"/>
              </a:prstClr>
            </a:outerShdw>
          </a:effectLst>
        </p:spPr>
      </p:pic>
      <p:sp>
        <p:nvSpPr>
          <p:cNvPr id="4" name="Rectangle 3">
            <a:extLst>
              <a:ext uri="{FF2B5EF4-FFF2-40B4-BE49-F238E27FC236}">
                <a16:creationId xmlns:a16="http://schemas.microsoft.com/office/drawing/2014/main" id="{930771CC-2A80-A244-7B34-5085EE7BE674}"/>
              </a:ext>
            </a:extLst>
          </p:cNvPr>
          <p:cNvSpPr/>
          <p:nvPr/>
        </p:nvSpPr>
        <p:spPr>
          <a:xfrm>
            <a:off x="401216" y="1894114"/>
            <a:ext cx="1772818" cy="335903"/>
          </a:xfrm>
          <a:prstGeom prst="rect">
            <a:avLst/>
          </a:prstGeom>
          <a:noFill/>
          <a:ln w="381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ko-KR" altLang="en-US" noProof="0" dirty="0" err="1"/>
          </a:p>
        </p:txBody>
      </p:sp>
      <p:sp>
        <p:nvSpPr>
          <p:cNvPr id="5" name="Speech Bubble: Rectangle with Corners Rounded 4">
            <a:extLst>
              <a:ext uri="{FF2B5EF4-FFF2-40B4-BE49-F238E27FC236}">
                <a16:creationId xmlns:a16="http://schemas.microsoft.com/office/drawing/2014/main" id="{1E90AB66-CFED-A1D9-AE24-03C575555C5C}"/>
              </a:ext>
            </a:extLst>
          </p:cNvPr>
          <p:cNvSpPr/>
          <p:nvPr/>
        </p:nvSpPr>
        <p:spPr>
          <a:xfrm>
            <a:off x="216940" y="2402409"/>
            <a:ext cx="1334278" cy="400070"/>
          </a:xfrm>
          <a:prstGeom prst="wedgeRoundRectCallout">
            <a:avLst>
              <a:gd name="adj1" fmla="val 23922"/>
              <a:gd name="adj2" fmla="val -77435"/>
              <a:gd name="adj3" fmla="val 16667"/>
            </a:avLst>
          </a:prstGeom>
          <a:solidFill>
            <a:schemeClr val="accent6">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67745" latinLnBrk="1"/>
            <a:r>
              <a:rPr lang="ko-KR" altLang="en-US" sz="1100" b="1">
                <a:ln>
                  <a:solidFill>
                    <a:srgbClr val="4F81BD">
                      <a:shade val="50000"/>
                      <a:alpha val="0"/>
                    </a:srgbClr>
                  </a:solidFill>
                </a:ln>
                <a:solidFill>
                  <a:schemeClr val="tx1"/>
                </a:solidFill>
                <a:latin typeface="나눔고딕" panose="020D0604000000000000" pitchFamily="50" charset="-127"/>
                <a:ea typeface="나눔고딕" panose="020D0604000000000000" pitchFamily="50" charset="-127"/>
              </a:rPr>
              <a:t>송장번호</a:t>
            </a:r>
            <a:endParaRPr lang="ko-KR" altLang="en-US" sz="1100" b="1" dirty="0" err="1">
              <a:ln>
                <a:solidFill>
                  <a:srgbClr val="4F81BD">
                    <a:shade val="50000"/>
                    <a:alpha val="0"/>
                  </a:srgbClr>
                </a:solidFill>
              </a:ln>
              <a:solidFill>
                <a:schemeClr val="tx1"/>
              </a:solidFill>
              <a:latin typeface="나눔고딕" panose="020D0604000000000000" pitchFamily="50" charset="-127"/>
              <a:ea typeface="나눔고딕" panose="020D0604000000000000" pitchFamily="50" charset="-127"/>
            </a:endParaRPr>
          </a:p>
        </p:txBody>
      </p:sp>
      <p:sp>
        <p:nvSpPr>
          <p:cNvPr id="7" name="Speech Bubble: Rectangle with Corners Rounded 6">
            <a:extLst>
              <a:ext uri="{FF2B5EF4-FFF2-40B4-BE49-F238E27FC236}">
                <a16:creationId xmlns:a16="http://schemas.microsoft.com/office/drawing/2014/main" id="{3BEA735A-5214-057C-4B82-94CF0568C778}"/>
              </a:ext>
            </a:extLst>
          </p:cNvPr>
          <p:cNvSpPr/>
          <p:nvPr/>
        </p:nvSpPr>
        <p:spPr>
          <a:xfrm>
            <a:off x="4761721" y="1441082"/>
            <a:ext cx="1334278" cy="400070"/>
          </a:xfrm>
          <a:prstGeom prst="wedgeRoundRectCallout">
            <a:avLst>
              <a:gd name="adj1" fmla="val 16929"/>
              <a:gd name="adj2" fmla="val 69496"/>
              <a:gd name="adj3" fmla="val 16667"/>
            </a:avLst>
          </a:prstGeom>
          <a:solidFill>
            <a:schemeClr val="accent6">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67745" latinLnBrk="1"/>
            <a:r>
              <a:rPr lang="ko-KR" altLang="en-US" sz="1100" b="1" dirty="0">
                <a:ln>
                  <a:solidFill>
                    <a:srgbClr val="4F81BD">
                      <a:shade val="50000"/>
                      <a:alpha val="0"/>
                    </a:srgbClr>
                  </a:solidFill>
                </a:ln>
                <a:solidFill>
                  <a:schemeClr val="tx1"/>
                </a:solidFill>
                <a:latin typeface="나눔고딕" panose="020D0604000000000000" pitchFamily="50" charset="-127"/>
                <a:ea typeface="나눔고딕" panose="020D0604000000000000" pitchFamily="50" charset="-127"/>
              </a:rPr>
              <a:t>송장날짜</a:t>
            </a:r>
          </a:p>
        </p:txBody>
      </p:sp>
      <p:sp>
        <p:nvSpPr>
          <p:cNvPr id="8" name="Speech Bubble: Rectangle with Corners Rounded 7">
            <a:extLst>
              <a:ext uri="{FF2B5EF4-FFF2-40B4-BE49-F238E27FC236}">
                <a16:creationId xmlns:a16="http://schemas.microsoft.com/office/drawing/2014/main" id="{03DAD91E-E260-9D76-971E-8054CF729839}"/>
              </a:ext>
            </a:extLst>
          </p:cNvPr>
          <p:cNvSpPr/>
          <p:nvPr/>
        </p:nvSpPr>
        <p:spPr>
          <a:xfrm>
            <a:off x="3282355" y="2899001"/>
            <a:ext cx="1334278" cy="400070"/>
          </a:xfrm>
          <a:prstGeom prst="wedgeRoundRectCallout">
            <a:avLst>
              <a:gd name="adj1" fmla="val -9644"/>
              <a:gd name="adj2" fmla="val -82100"/>
              <a:gd name="adj3" fmla="val 16667"/>
            </a:avLst>
          </a:prstGeom>
          <a:solidFill>
            <a:schemeClr val="accent6">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67745" latinLnBrk="1"/>
            <a:r>
              <a:rPr lang="ko-KR" altLang="en-US" sz="1100" b="1" dirty="0">
                <a:ln>
                  <a:solidFill>
                    <a:srgbClr val="4F81BD">
                      <a:shade val="50000"/>
                      <a:alpha val="0"/>
                    </a:srgbClr>
                  </a:solidFill>
                </a:ln>
                <a:solidFill>
                  <a:schemeClr val="tx1"/>
                </a:solidFill>
                <a:latin typeface="나눔고딕" panose="020D0604000000000000" pitchFamily="50" charset="-127"/>
                <a:ea typeface="나눔고딕" panose="020D0604000000000000" pitchFamily="50" charset="-127"/>
              </a:rPr>
              <a:t>청구금액</a:t>
            </a:r>
          </a:p>
        </p:txBody>
      </p:sp>
      <p:sp>
        <p:nvSpPr>
          <p:cNvPr id="9" name="Rectangle 8">
            <a:extLst>
              <a:ext uri="{FF2B5EF4-FFF2-40B4-BE49-F238E27FC236}">
                <a16:creationId xmlns:a16="http://schemas.microsoft.com/office/drawing/2014/main" id="{4ADD00AD-3259-9DE1-F83A-AEFC4A4324A9}"/>
              </a:ext>
            </a:extLst>
          </p:cNvPr>
          <p:cNvSpPr/>
          <p:nvPr/>
        </p:nvSpPr>
        <p:spPr>
          <a:xfrm>
            <a:off x="4553338" y="1931438"/>
            <a:ext cx="1542661" cy="335903"/>
          </a:xfrm>
          <a:prstGeom prst="rect">
            <a:avLst/>
          </a:prstGeom>
          <a:noFill/>
          <a:ln w="381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ko-KR" altLang="en-US" noProof="0" dirty="0" err="1"/>
          </a:p>
        </p:txBody>
      </p:sp>
      <p:sp>
        <p:nvSpPr>
          <p:cNvPr id="12" name="Rectangle 11">
            <a:extLst>
              <a:ext uri="{FF2B5EF4-FFF2-40B4-BE49-F238E27FC236}">
                <a16:creationId xmlns:a16="http://schemas.microsoft.com/office/drawing/2014/main" id="{FF26F0EB-3044-FAAA-2F7D-F3FCC9871260}"/>
              </a:ext>
            </a:extLst>
          </p:cNvPr>
          <p:cNvSpPr/>
          <p:nvPr/>
        </p:nvSpPr>
        <p:spPr>
          <a:xfrm>
            <a:off x="3144416" y="2373680"/>
            <a:ext cx="1408922" cy="335903"/>
          </a:xfrm>
          <a:prstGeom prst="rect">
            <a:avLst/>
          </a:prstGeom>
          <a:noFill/>
          <a:ln w="381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ko-KR" altLang="en-US" noProof="0" dirty="0" err="1"/>
          </a:p>
        </p:txBody>
      </p:sp>
      <p:sp>
        <p:nvSpPr>
          <p:cNvPr id="13" name="직사각형 65">
            <a:extLst>
              <a:ext uri="{FF2B5EF4-FFF2-40B4-BE49-F238E27FC236}">
                <a16:creationId xmlns:a16="http://schemas.microsoft.com/office/drawing/2014/main" id="{43058E6E-628F-4F43-B3EE-B77C58EC637A}"/>
              </a:ext>
            </a:extLst>
          </p:cNvPr>
          <p:cNvSpPr/>
          <p:nvPr/>
        </p:nvSpPr>
        <p:spPr>
          <a:xfrm>
            <a:off x="6347770" y="1446496"/>
            <a:ext cx="5210501" cy="4675706"/>
          </a:xfrm>
          <a:prstGeom prst="rect">
            <a:avLst/>
          </a:prstGeom>
          <a:solidFill>
            <a:srgbClr val="FFFFFF"/>
          </a:solidFill>
          <a:ln w="6350" algn="ctr">
            <a:solidFill>
              <a:srgbClr val="C0C0C0"/>
            </a:solidFill>
            <a:miter lim="800000"/>
            <a:headEnd/>
            <a:tailEnd/>
          </a:ln>
          <a:effectLst>
            <a:outerShdw dist="17961" dir="2700000" algn="ctr" rotWithShape="0">
              <a:srgbClr val="EAEAEA"/>
            </a:outerShdw>
          </a:effectLst>
        </p:spPr>
        <p:txBody>
          <a:bodyPr lIns="0" tIns="0" rIns="0" bIns="0" anchor="ctr">
            <a:noAutofit/>
          </a:bodyPr>
          <a:lstStyle/>
          <a:p>
            <a:pPr marL="0" marR="0" lvl="0" indent="0" algn="ctr" defTabSz="1189990" eaLnBrk="1" fontAlgn="base" latinLnBrk="0" hangingPunct="1">
              <a:lnSpc>
                <a:spcPct val="100000"/>
              </a:lnSpc>
              <a:spcBef>
                <a:spcPct val="0"/>
              </a:spcBef>
              <a:spcAft>
                <a:spcPct val="0"/>
              </a:spcAft>
              <a:buClr>
                <a:srgbClr val="B2B2B2"/>
              </a:buClr>
              <a:buSzTx/>
              <a:buFontTx/>
              <a:buNone/>
              <a:tabLst/>
              <a:defRPr/>
            </a:pPr>
            <a:endParaRPr kumimoji="1" lang="en-US" altLang="ko-KR" sz="1100" b="0" i="0" u="none" strike="noStrike" kern="0" cap="none" spc="0" normalizeH="0" baseline="0" noProof="0">
              <a:ln>
                <a:noFill/>
              </a:ln>
              <a:gradFill>
                <a:gsLst>
                  <a:gs pos="0">
                    <a:prstClr val="white"/>
                  </a:gs>
                  <a:gs pos="100000">
                    <a:prstClr val="white"/>
                  </a:gs>
                </a:gsLst>
                <a:lin ang="5400000" scaled="0"/>
              </a:gra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4" name="Rectangle 14">
            <a:extLst>
              <a:ext uri="{FF2B5EF4-FFF2-40B4-BE49-F238E27FC236}">
                <a16:creationId xmlns:a16="http://schemas.microsoft.com/office/drawing/2014/main" id="{8AF48F13-A198-CD67-8290-C773FEF1BB38}"/>
              </a:ext>
            </a:extLst>
          </p:cNvPr>
          <p:cNvSpPr/>
          <p:nvPr/>
        </p:nvSpPr>
        <p:spPr bwMode="auto">
          <a:xfrm>
            <a:off x="468709" y="951722"/>
            <a:ext cx="5627289" cy="488536"/>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85000"/>
              </a:lnSpc>
              <a:spcBef>
                <a:spcPts val="0"/>
              </a:spcBef>
              <a:spcAft>
                <a:spcPts val="0"/>
              </a:spcAft>
              <a:buClr>
                <a:srgbClr val="000000"/>
              </a:buClr>
              <a:buSzTx/>
              <a:buFont typeface="Arial"/>
              <a:buNone/>
              <a:tabLst/>
              <a:defRPr/>
            </a:pPr>
            <a:r>
              <a:rPr kumimoji="0" lang="ko-KR" altLang="en-US"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발송 </a:t>
            </a:r>
            <a:r>
              <a:rPr kumimoji="0" lang="en-US" altLang="ko-KR"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Invoice </a:t>
            </a:r>
            <a:r>
              <a:rPr kumimoji="0" lang="ko-KR" altLang="en-US"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내용 </a:t>
            </a:r>
            <a:r>
              <a:rPr kumimoji="0" lang="en-US" altLang="ko-KR"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a:t>
            </a:r>
            <a:r>
              <a:rPr kumimoji="0" lang="ko-KR" altLang="en-US"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첨부 </a:t>
            </a:r>
            <a:r>
              <a:rPr kumimoji="0" lang="en-US" altLang="ko-KR"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PDF </a:t>
            </a:r>
            <a:r>
              <a:rPr kumimoji="0" lang="ko-KR" altLang="en-US"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문서</a:t>
            </a:r>
            <a:r>
              <a:rPr kumimoji="0" lang="en-US" altLang="ko-KR"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a:t>
            </a:r>
          </a:p>
        </p:txBody>
      </p:sp>
      <p:sp>
        <p:nvSpPr>
          <p:cNvPr id="15" name="Rectangle 14">
            <a:extLst>
              <a:ext uri="{FF2B5EF4-FFF2-40B4-BE49-F238E27FC236}">
                <a16:creationId xmlns:a16="http://schemas.microsoft.com/office/drawing/2014/main" id="{7ED8C2B5-4011-B91C-B408-6364310002C6}"/>
              </a:ext>
            </a:extLst>
          </p:cNvPr>
          <p:cNvSpPr/>
          <p:nvPr/>
        </p:nvSpPr>
        <p:spPr bwMode="auto">
          <a:xfrm>
            <a:off x="6347770" y="951722"/>
            <a:ext cx="5210501" cy="488536"/>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85000"/>
              </a:lnSpc>
              <a:spcBef>
                <a:spcPts val="0"/>
              </a:spcBef>
              <a:spcAft>
                <a:spcPts val="0"/>
              </a:spcAft>
              <a:buClr>
                <a:srgbClr val="000000"/>
              </a:buClr>
              <a:buSzTx/>
              <a:buFont typeface="Arial"/>
              <a:buNone/>
              <a:tabLst/>
              <a:defRPr/>
            </a:pPr>
            <a:r>
              <a:rPr kumimoji="0" lang="ko-KR" altLang="en-US"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발송 메일 본문</a:t>
            </a:r>
            <a:endParaRPr kumimoji="0" lang="en-US" altLang="ko-KR" sz="1600" b="0" i="0" u="none" strike="noStrike" kern="0" cap="none" spc="0" normalizeH="0" baseline="0" noProof="0" dirty="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endParaRPr>
          </a:p>
        </p:txBody>
      </p:sp>
      <p:sp>
        <p:nvSpPr>
          <p:cNvPr id="16" name="TextBox 15">
            <a:extLst>
              <a:ext uri="{FF2B5EF4-FFF2-40B4-BE49-F238E27FC236}">
                <a16:creationId xmlns:a16="http://schemas.microsoft.com/office/drawing/2014/main" id="{CC899F94-0C0A-9F98-EE40-BB2D8400715B}"/>
              </a:ext>
            </a:extLst>
          </p:cNvPr>
          <p:cNvSpPr txBox="1"/>
          <p:nvPr/>
        </p:nvSpPr>
        <p:spPr>
          <a:xfrm>
            <a:off x="6476375" y="1475101"/>
            <a:ext cx="4990948" cy="4616648"/>
          </a:xfrm>
          <a:prstGeom prst="rect">
            <a:avLst/>
          </a:prstGeom>
          <a:noFill/>
        </p:spPr>
        <p:txBody>
          <a:bodyPr wrap="square" lIns="0" tIns="0" rIns="0" bIns="0" rtlCol="0">
            <a:spAutoFit/>
          </a:bodyPr>
          <a:lstStyle/>
          <a:p>
            <a:pPr algn="l"/>
            <a:r>
              <a:rPr lang="ko-KR" altLang="en-US" sz="1200" b="1" i="0" dirty="0">
                <a:solidFill>
                  <a:srgbClr val="242424"/>
                </a:solidFill>
                <a:effectLst/>
                <a:latin typeface="Tahoma" panose="020B0604030504040204" pitchFamily="34" charset="0"/>
                <a:ea typeface="Malgun Gothic" panose="020B0503020000020004" pitchFamily="50" charset="-127"/>
                <a:cs typeface="Tahoma" panose="020B0604030504040204" pitchFamily="34" charset="0"/>
              </a:rPr>
              <a:t>날짜</a:t>
            </a:r>
            <a:r>
              <a:rPr lang="en-US" altLang="ko-KR" sz="1200" b="0" i="0" dirty="0">
                <a:solidFill>
                  <a:srgbClr val="242424"/>
                </a:solidFill>
                <a:effectLst/>
                <a:latin typeface="Tahoma" panose="020B0604030504040204" pitchFamily="34" charset="0"/>
                <a:ea typeface="Tahoma" panose="020B0604030504040204" pitchFamily="34" charset="0"/>
                <a:cs typeface="Tahoma" panose="020B0604030504040204" pitchFamily="34" charset="0"/>
              </a:rPr>
              <a:t>: 2024-02-20T06:26:21+00:00</a:t>
            </a:r>
          </a:p>
          <a:p>
            <a:pPr algn="l"/>
            <a:r>
              <a:rPr lang="ko-KR" altLang="en-US" sz="1200" b="1" i="0" dirty="0">
                <a:solidFill>
                  <a:srgbClr val="242424"/>
                </a:solidFill>
                <a:effectLst/>
                <a:latin typeface="Tahoma" panose="020B0604030504040204" pitchFamily="34" charset="0"/>
                <a:ea typeface="Malgun Gothic" panose="020B0503020000020004" pitchFamily="50" charset="-127"/>
                <a:cs typeface="Tahoma" panose="020B0604030504040204" pitchFamily="34" charset="0"/>
              </a:rPr>
              <a:t>발신자</a:t>
            </a:r>
            <a:r>
              <a:rPr lang="en-US" altLang="ko-KR" sz="1200" b="0" i="0" dirty="0">
                <a:solidFill>
                  <a:srgbClr val="242424"/>
                </a:solidFill>
                <a:effectLst/>
                <a:latin typeface="Tahoma" panose="020B0604030504040204" pitchFamily="34" charset="0"/>
                <a:ea typeface="Tahoma" panose="020B0604030504040204" pitchFamily="34" charset="0"/>
                <a:cs typeface="Tahoma" panose="020B0604030504040204" pitchFamily="34" charset="0"/>
              </a:rPr>
              <a:t>: tomahawk@megazone.com</a:t>
            </a:r>
          </a:p>
          <a:p>
            <a:pPr algn="l"/>
            <a:r>
              <a:rPr lang="ko-KR" altLang="en-US" sz="1200" b="0" i="0" dirty="0">
                <a:solidFill>
                  <a:srgbClr val="242424"/>
                </a:solidFill>
                <a:effectLst/>
                <a:latin typeface="Tahoma" panose="020B0604030504040204" pitchFamily="34" charset="0"/>
                <a:ea typeface="Malgun Gothic" panose="020B0503020000020004" pitchFamily="50" charset="-127"/>
                <a:cs typeface="Tahoma" panose="020B0604030504040204" pitchFamily="34" charset="0"/>
              </a:rPr>
              <a:t>제목 </a:t>
            </a:r>
            <a:r>
              <a:rPr lang="en-US" altLang="ko-KR" sz="1200" b="0" i="0" dirty="0">
                <a:solidFill>
                  <a:srgbClr val="242424"/>
                </a:solidFill>
                <a:effectLst/>
                <a:latin typeface="Tahoma" panose="020B0604030504040204" pitchFamily="34" charset="0"/>
                <a:ea typeface="Tahoma" panose="020B0604030504040204" pitchFamily="34" charset="0"/>
                <a:cs typeface="Tahoma" panose="020B0604030504040204" pitchFamily="34" charset="0"/>
              </a:rPr>
              <a:t>: </a:t>
            </a:r>
            <a:r>
              <a:rPr lang="en-US" altLang="ko-KR" sz="1200" b="1" i="0" dirty="0">
                <a:solidFill>
                  <a:srgbClr val="242424"/>
                </a:solidFill>
                <a:effectLst/>
                <a:latin typeface="Tahoma" panose="020B0604030504040204" pitchFamily="34" charset="0"/>
                <a:ea typeface="Tahoma" panose="020B0604030504040204" pitchFamily="34" charset="0"/>
                <a:cs typeface="Tahoma" panose="020B0604030504040204" pitchFamily="34" charset="0"/>
              </a:rPr>
              <a:t>Your Invoice Mail</a:t>
            </a:r>
          </a:p>
          <a:p>
            <a:pPr algn="l"/>
            <a:endParaRPr lang="ko-KR" altLang="en-US" sz="1200" b="0" i="0" dirty="0">
              <a:solidFill>
                <a:srgbClr val="242424"/>
              </a:solidFill>
              <a:effectLst/>
              <a:latin typeface="Tahoma" panose="020B0604030504040204" pitchFamily="34" charset="0"/>
              <a:ea typeface="Malgun Gothic" panose="020B0503020000020004" pitchFamily="50" charset="-127"/>
              <a:cs typeface="Tahoma" panose="020B0604030504040204" pitchFamily="34" charset="0"/>
            </a:endParaRPr>
          </a:p>
          <a:p>
            <a:pPr algn="l" fontAlgn="base"/>
            <a:r>
              <a:rPr lang="en-US" altLang="ko-KR" sz="1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Dear Assistant Manager Hong Gil Dong,</a:t>
            </a:r>
            <a:endParaRPr lang="en-US" altLang="ko-KR" sz="1200" b="0" i="0" dirty="0">
              <a:solidFill>
                <a:srgbClr val="242424"/>
              </a:solidFill>
              <a:effectLst/>
              <a:latin typeface="Tahoma" panose="020B0604030504040204" pitchFamily="34" charset="0"/>
              <a:ea typeface="Tahoma" panose="020B0604030504040204" pitchFamily="34" charset="0"/>
              <a:cs typeface="Tahoma" panose="020B0604030504040204" pitchFamily="34" charset="0"/>
            </a:endParaRPr>
          </a:p>
          <a:p>
            <a:pPr algn="l" fontAlgn="base"/>
            <a:r>
              <a:rPr lang="en-US" altLang="ko-KR" sz="1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I hope this message finds you well. I am Yi Sun-shin, currently overseeing operations within Industry A. I wanted to take a moment to extend my greetings and share a few updates and concerns with you through this correspondence.</a:t>
            </a:r>
            <a:endParaRPr lang="en-US" altLang="ko-KR" sz="1200" b="0" i="0" dirty="0">
              <a:solidFill>
                <a:srgbClr val="242424"/>
              </a:solidFill>
              <a:effectLst/>
              <a:latin typeface="Tahoma" panose="020B0604030504040204" pitchFamily="34" charset="0"/>
              <a:ea typeface="Tahoma" panose="020B0604030504040204" pitchFamily="34" charset="0"/>
              <a:cs typeface="Tahoma" panose="020B0604030504040204" pitchFamily="34" charset="0"/>
            </a:endParaRPr>
          </a:p>
          <a:p>
            <a:pPr algn="l" fontAlgn="base"/>
            <a:r>
              <a:rPr lang="en-US" altLang="ko-KR" sz="1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Lately, the weather has been quite unpredictable, hasn't it? Just the other day, I found myself sorting through my wardrobe, eagerly putting away heavy winter garments in anticipation of the warmer days of spring. However, the sudden drop in temperature caught me off guard, and here I am, once again, reaching for my winter coats. It's an amusing dance with the seasons, to say the least. I can't help but wonder how the climate has been treating you in Daegu. I hope it's been more consistent and that you're keeping warm during these fluctuating times. More importantly, I trust that you are maintaining good health amidst these changes.</a:t>
            </a:r>
            <a:endParaRPr lang="en-US" altLang="ko-KR" sz="1200" b="0" i="0" dirty="0">
              <a:solidFill>
                <a:srgbClr val="242424"/>
              </a:solidFill>
              <a:effectLst/>
              <a:latin typeface="Tahoma" panose="020B0604030504040204" pitchFamily="34" charset="0"/>
              <a:ea typeface="Tahoma" panose="020B0604030504040204" pitchFamily="34" charset="0"/>
              <a:cs typeface="Tahoma" panose="020B0604030504040204" pitchFamily="34" charset="0"/>
            </a:endParaRPr>
          </a:p>
          <a:p>
            <a:pPr algn="l" fontAlgn="base"/>
            <a:r>
              <a:rPr lang="en-US" altLang="ko-KR" sz="1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I would like to express my sincere apologies for the unexpected delay in sending the invoice that was due this month. The setback was due to some unforeseen complexities in our internal processes that took a bit more time to navigate than we initially projected. This hiccup has admittedly caused a slight disruption in our usual document flow, for which we are truly regretful ~ (</a:t>
            </a:r>
            <a:r>
              <a:rPr lang="ko-KR" altLang="en-US" sz="1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중략</a:t>
            </a:r>
            <a:r>
              <a:rPr lang="en-US" altLang="ko-KR" sz="1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en-US" altLang="ko-KR" sz="1200" b="0" i="0" dirty="0">
              <a:solidFill>
                <a:srgbClr val="242424"/>
              </a:solidFill>
              <a:effectLst/>
              <a:latin typeface="Tahoma" panose="020B0604030504040204" pitchFamily="34" charset="0"/>
              <a:ea typeface="Tahoma" panose="020B0604030504040204" pitchFamily="34" charset="0"/>
              <a:cs typeface="Tahoma" panose="020B0604030504040204" pitchFamily="34" charset="0"/>
            </a:endParaRPr>
          </a:p>
        </p:txBody>
      </p:sp>
    </p:spTree>
    <p:custDataLst>
      <p:custData r:id="rId1"/>
      <p:custData r:id="rId2"/>
    </p:custDataLst>
    <p:extLst>
      <p:ext uri="{BB962C8B-B14F-4D97-AF65-F5344CB8AC3E}">
        <p14:creationId xmlns:p14="http://schemas.microsoft.com/office/powerpoint/2010/main" val="378190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93AD4-A3FD-05AC-65DF-13006C174B95}"/>
            </a:ext>
          </a:extLst>
        </p:cNvPr>
        <p:cNvGrpSpPr/>
        <p:nvPr/>
      </p:nvGrpSpPr>
      <p:grpSpPr>
        <a:xfrm>
          <a:off x="0" y="0"/>
          <a:ext cx="0" cy="0"/>
          <a:chOff x="0" y="0"/>
          <a:chExt cx="0" cy="0"/>
        </a:xfrm>
      </p:grpSpPr>
      <p:sp>
        <p:nvSpPr>
          <p:cNvPr id="80" name="직사각형 65">
            <a:extLst>
              <a:ext uri="{FF2B5EF4-FFF2-40B4-BE49-F238E27FC236}">
                <a16:creationId xmlns:a16="http://schemas.microsoft.com/office/drawing/2014/main" id="{6B32C765-11A4-350F-1EEB-7B21440A461D}"/>
              </a:ext>
            </a:extLst>
          </p:cNvPr>
          <p:cNvSpPr/>
          <p:nvPr/>
        </p:nvSpPr>
        <p:spPr>
          <a:xfrm>
            <a:off x="436559" y="2168047"/>
            <a:ext cx="5380322" cy="3976774"/>
          </a:xfrm>
          <a:prstGeom prst="rect">
            <a:avLst/>
          </a:prstGeom>
          <a:solidFill>
            <a:srgbClr val="FFFFFF"/>
          </a:solidFill>
          <a:ln w="6350" algn="ctr">
            <a:solidFill>
              <a:srgbClr val="C0C0C0"/>
            </a:solidFill>
            <a:miter lim="800000"/>
            <a:headEnd/>
            <a:tailEnd/>
          </a:ln>
          <a:effectLst>
            <a:outerShdw dist="17961" dir="2700000" algn="ctr" rotWithShape="0">
              <a:srgbClr val="EAEAEA"/>
            </a:outerShdw>
          </a:effectLst>
        </p:spPr>
        <p:txBody>
          <a:bodyPr lIns="0" tIns="0" rIns="0" bIns="0" anchor="ctr">
            <a:noAutofit/>
          </a:bodyPr>
          <a:lstStyle/>
          <a:p>
            <a:pPr marL="0" marR="0" lvl="0" indent="0" algn="ctr" defTabSz="1189990" rtl="0" eaLnBrk="1" fontAlgn="base" latinLnBrk="0" hangingPunct="1">
              <a:lnSpc>
                <a:spcPct val="100000"/>
              </a:lnSpc>
              <a:spcBef>
                <a:spcPct val="0"/>
              </a:spcBef>
              <a:spcAft>
                <a:spcPct val="0"/>
              </a:spcAft>
              <a:buClr>
                <a:srgbClr val="B2B2B2"/>
              </a:buClr>
              <a:buSzTx/>
              <a:buFontTx/>
              <a:buNone/>
              <a:tabLst/>
              <a:defRPr/>
            </a:pPr>
            <a:endParaRPr kumimoji="1" lang="en-US" altLang="ko-KR" sz="1100" b="0" i="0" u="none" strike="noStrike" kern="0" cap="none" spc="0" normalizeH="0" baseline="0" noProof="0">
              <a:ln>
                <a:noFill/>
              </a:ln>
              <a:gradFill>
                <a:gsLst>
                  <a:gs pos="0">
                    <a:prstClr val="white"/>
                  </a:gs>
                  <a:gs pos="100000">
                    <a:prstClr val="white"/>
                  </a:gs>
                </a:gsLst>
                <a:lin ang="5400000" scaled="0"/>
              </a:gra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0" name="직사각형 9">
            <a:extLst>
              <a:ext uri="{FF2B5EF4-FFF2-40B4-BE49-F238E27FC236}">
                <a16:creationId xmlns:a16="http://schemas.microsoft.com/office/drawing/2014/main" id="{77DF367B-5ED4-7B6D-DB75-B1200FE05B93}"/>
              </a:ext>
            </a:extLst>
          </p:cNvPr>
          <p:cNvSpPr/>
          <p:nvPr/>
        </p:nvSpPr>
        <p:spPr>
          <a:xfrm>
            <a:off x="310247" y="0"/>
            <a:ext cx="82850" cy="577623"/>
          </a:xfrm>
          <a:prstGeom prst="rect">
            <a:avLst/>
          </a:prstGeom>
          <a:gradFill>
            <a:gsLst>
              <a:gs pos="10000">
                <a:srgbClr val="EB37A4"/>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mn-cs"/>
            </a:endParaRPr>
          </a:p>
        </p:txBody>
      </p:sp>
      <p:sp>
        <p:nvSpPr>
          <p:cNvPr id="11" name="Text Placeholder 17">
            <a:extLst>
              <a:ext uri="{FF2B5EF4-FFF2-40B4-BE49-F238E27FC236}">
                <a16:creationId xmlns:a16="http://schemas.microsoft.com/office/drawing/2014/main" id="{9A87DA65-C377-B2A4-2AA2-A0C6C14BDC7D}"/>
              </a:ext>
            </a:extLst>
          </p:cNvPr>
          <p:cNvSpPr txBox="1">
            <a:spLocks/>
          </p:cNvSpPr>
          <p:nvPr/>
        </p:nvSpPr>
        <p:spPr>
          <a:xfrm>
            <a:off x="468711" y="269561"/>
            <a:ext cx="7012743" cy="424769"/>
          </a:xfrm>
          <a:prstGeom prst="rect">
            <a:avLst/>
          </a:prstGeom>
        </p:spPr>
        <p:txBody>
          <a:bodyPr/>
          <a:lstStyle>
            <a:lvl1pPr marL="180000" indent="-180000" algn="l" defTabSz="914400" rtl="0" eaLnBrk="1" latinLnBrk="0" hangingPunct="1">
              <a:lnSpc>
                <a:spcPct val="9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1pPr>
            <a:lvl2pPr marL="36576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48640" indent="-180000" algn="l" defTabSz="914400" rtl="0" eaLnBrk="1" latinLnBrk="0" hangingPunct="1">
              <a:lnSpc>
                <a:spcPct val="9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Char char="​"/>
              <a:tabLst/>
              <a:defRPr sz="1800" kern="1200">
                <a:solidFill>
                  <a:schemeClr val="tx1"/>
                </a:solidFill>
                <a:latin typeface="+mn-lt"/>
                <a:ea typeface="+mn-ea"/>
                <a:cs typeface="+mn-cs"/>
              </a:defRPr>
            </a:lvl5pPr>
            <a:lvl6pPr marL="180000" indent="-18000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1200" b="1" kern="1200" baseline="0">
                <a:solidFill>
                  <a:schemeClr val="tx1"/>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en-US" altLang="ko-KR" sz="2000" b="1"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03. Demo Session 3</a:t>
            </a:r>
            <a:r>
              <a:rPr kumimoji="0" lang="en-US" altLang="ko-KR" sz="2000" b="0" i="0" u="none" strike="noStrike" kern="120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 Invoice Copilot</a:t>
            </a:r>
            <a:endParaRPr kumimoji="0" lang="en-US" altLang="ko-KR" sz="2000" b="0" i="0" u="none" strike="noStrike" kern="1200" cap="none" spc="0" normalizeH="0" baseline="0" noProof="0">
              <a:ln>
                <a:noFill/>
              </a:ln>
              <a:solidFill>
                <a:srgbClr val="0A1324"/>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1" name="Google Shape;953;p25">
            <a:extLst>
              <a:ext uri="{FF2B5EF4-FFF2-40B4-BE49-F238E27FC236}">
                <a16:creationId xmlns:a16="http://schemas.microsoft.com/office/drawing/2014/main" id="{27F5CBA3-F77A-9D01-06D9-5917F451A6B4}"/>
              </a:ext>
            </a:extLst>
          </p:cNvPr>
          <p:cNvSpPr/>
          <p:nvPr/>
        </p:nvSpPr>
        <p:spPr>
          <a:xfrm>
            <a:off x="324776" y="815732"/>
            <a:ext cx="11541610"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2000" b="1" i="0" u="none" strike="noStrike" kern="0" cap="none" spc="0" normalizeH="0" baseline="0" noProof="0" dirty="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Microsoft Power Platform</a:t>
            </a:r>
            <a:r>
              <a:rPr kumimoji="0" lang="ko-KR" altLang="en-US" sz="2000" b="1" i="0" u="none" strike="noStrike" kern="0" cap="none" spc="0" normalizeH="0" baseline="0" noProof="0" dirty="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의 </a:t>
            </a:r>
            <a:r>
              <a:rPr kumimoji="0" lang="en-US" altLang="ko-KR" sz="2000" b="1" i="0" u="none" strike="noStrike" kern="0" cap="none" spc="0" normalizeH="0" baseline="0" noProof="0" dirty="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Built-In LLM</a:t>
            </a:r>
            <a:r>
              <a:rPr kumimoji="0" lang="ko-KR" altLang="en-US" sz="2000" b="1" i="0" u="none" strike="noStrike" kern="0" cap="none" spc="0" normalizeH="0" baseline="0" noProof="0" dirty="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기능을 활용하여 </a:t>
            </a:r>
            <a:r>
              <a:rPr kumimoji="0" lang="en-US" altLang="ko-KR" sz="2000" b="1" i="0" u="none" strike="noStrike" kern="0" cap="none" spc="0" normalizeH="0" baseline="0" noProof="0" dirty="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Invoice </a:t>
            </a:r>
            <a:r>
              <a:rPr kumimoji="0" lang="ko-KR" altLang="en-US" sz="2000" b="1" i="0" u="none" strike="noStrike" kern="0" cap="none" spc="0" normalizeH="0" baseline="0" noProof="0" dirty="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메일의 비정형 데이터를 구조화된 정보로 변환하고</a:t>
            </a:r>
            <a:r>
              <a:rPr kumimoji="0" lang="en-US" altLang="ko-KR" sz="2000" b="1" i="0" u="none" strike="noStrike" kern="0" cap="none" spc="0" normalizeH="0" baseline="0" noProof="0" dirty="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 Human</a:t>
            </a:r>
            <a:r>
              <a:rPr kumimoji="0" lang="ko-KR" altLang="en-US" sz="2000" b="1" i="0" u="none" strike="noStrike" kern="0" cap="none" spc="0" normalizeH="0" baseline="0" noProof="0" dirty="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은 최종 검증단계에만 참여하여 수작업의 자동화가 이루어집니다</a:t>
            </a:r>
            <a:r>
              <a:rPr kumimoji="0" lang="en-US" altLang="ko-KR" sz="2000" b="1" i="0" u="none" strike="noStrike" kern="0" cap="none" spc="0" normalizeH="0" baseline="0" noProof="0" dirty="0">
                <a:ln>
                  <a:noFill/>
                </a:ln>
                <a:solidFill>
                  <a:srgbClr val="10182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Noto Sans"/>
              </a:rPr>
              <a:t>.</a:t>
            </a:r>
          </a:p>
        </p:txBody>
      </p:sp>
      <p:sp>
        <p:nvSpPr>
          <p:cNvPr id="84" name="Rectangle 14">
            <a:extLst>
              <a:ext uri="{FF2B5EF4-FFF2-40B4-BE49-F238E27FC236}">
                <a16:creationId xmlns:a16="http://schemas.microsoft.com/office/drawing/2014/main" id="{C7BCA093-B0D4-9089-CA61-024F90066CD2}"/>
              </a:ext>
            </a:extLst>
          </p:cNvPr>
          <p:cNvSpPr/>
          <p:nvPr/>
        </p:nvSpPr>
        <p:spPr bwMode="auto">
          <a:xfrm>
            <a:off x="436558" y="1787604"/>
            <a:ext cx="5380322" cy="380443"/>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Tx/>
              <a:buFont typeface="Arial"/>
              <a:buNone/>
              <a:tabLst/>
              <a:defRPr/>
            </a:pPr>
            <a:r>
              <a:rPr kumimoji="0" lang="ko-KR" altLang="en-US"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자동화된 </a:t>
            </a:r>
            <a:r>
              <a:rPr kumimoji="0" lang="en-US" altLang="ko-KR"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Workflow </a:t>
            </a:r>
            <a:r>
              <a:rPr kumimoji="0" lang="ko-KR" altLang="en-US"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예시</a:t>
            </a:r>
          </a:p>
        </p:txBody>
      </p:sp>
      <p:sp>
        <p:nvSpPr>
          <p:cNvPr id="85" name="Rectangle 14">
            <a:extLst>
              <a:ext uri="{FF2B5EF4-FFF2-40B4-BE49-F238E27FC236}">
                <a16:creationId xmlns:a16="http://schemas.microsoft.com/office/drawing/2014/main" id="{068576FD-B727-1BA9-81A7-C5BBCF55BD09}"/>
              </a:ext>
            </a:extLst>
          </p:cNvPr>
          <p:cNvSpPr/>
          <p:nvPr/>
        </p:nvSpPr>
        <p:spPr bwMode="auto">
          <a:xfrm>
            <a:off x="6177950" y="1787604"/>
            <a:ext cx="5380322" cy="380443"/>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Tx/>
              <a:buFont typeface="Arial"/>
              <a:buNone/>
              <a:tabLst/>
              <a:defRPr/>
            </a:pPr>
            <a:r>
              <a:rPr kumimoji="0" lang="en-US" altLang="ko-KR"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Low-Code </a:t>
            </a:r>
            <a:r>
              <a:rPr kumimoji="0" lang="ko-KR" altLang="en-US" sz="16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Monotype Sorts"/>
              </a:rPr>
              <a:t>기반 자동화 구성현황</a:t>
            </a:r>
          </a:p>
        </p:txBody>
      </p:sp>
      <p:sp>
        <p:nvSpPr>
          <p:cNvPr id="86" name="직사각형 65">
            <a:extLst>
              <a:ext uri="{FF2B5EF4-FFF2-40B4-BE49-F238E27FC236}">
                <a16:creationId xmlns:a16="http://schemas.microsoft.com/office/drawing/2014/main" id="{5539FD7D-8723-F196-C297-5BE0A3FD8809}"/>
              </a:ext>
            </a:extLst>
          </p:cNvPr>
          <p:cNvSpPr/>
          <p:nvPr/>
        </p:nvSpPr>
        <p:spPr>
          <a:xfrm>
            <a:off x="6177950" y="2168047"/>
            <a:ext cx="5380322" cy="3976774"/>
          </a:xfrm>
          <a:prstGeom prst="rect">
            <a:avLst/>
          </a:prstGeom>
          <a:solidFill>
            <a:srgbClr val="FFFFFF"/>
          </a:solidFill>
          <a:ln w="6350" algn="ctr">
            <a:solidFill>
              <a:srgbClr val="C0C0C0"/>
            </a:solidFill>
            <a:miter lim="800000"/>
            <a:headEnd/>
            <a:tailEnd/>
          </a:ln>
          <a:effectLst>
            <a:outerShdw dist="17961" dir="2700000" algn="ctr" rotWithShape="0">
              <a:srgbClr val="EAEAEA"/>
            </a:outerShdw>
          </a:effectLst>
        </p:spPr>
        <p:txBody>
          <a:bodyPr lIns="0" tIns="0" rIns="0" bIns="0" anchor="ctr">
            <a:noAutofit/>
          </a:bodyPr>
          <a:lstStyle/>
          <a:p>
            <a:pPr marL="0" marR="0" lvl="0" indent="0" algn="ctr" defTabSz="1189990" rtl="0" eaLnBrk="1" fontAlgn="base" latinLnBrk="0" hangingPunct="1">
              <a:lnSpc>
                <a:spcPct val="100000"/>
              </a:lnSpc>
              <a:spcBef>
                <a:spcPct val="0"/>
              </a:spcBef>
              <a:spcAft>
                <a:spcPct val="0"/>
              </a:spcAft>
              <a:buClr>
                <a:srgbClr val="B2B2B2"/>
              </a:buClr>
              <a:buSzTx/>
              <a:buFontTx/>
              <a:buNone/>
              <a:tabLst/>
              <a:defRPr/>
            </a:pPr>
            <a:endParaRPr kumimoji="1" lang="en-US" altLang="ko-KR" sz="1100" b="0" i="0" u="none" strike="noStrike" kern="0" cap="none" spc="0" normalizeH="0" baseline="0" noProof="0">
              <a:ln>
                <a:noFill/>
              </a:ln>
              <a:gradFill>
                <a:gsLst>
                  <a:gs pos="0">
                    <a:prstClr val="white"/>
                  </a:gs>
                  <a:gs pos="100000">
                    <a:prstClr val="white"/>
                  </a:gs>
                </a:gsLst>
                <a:lin ang="5400000" scaled="0"/>
              </a:gra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87" name="TextBox 86">
            <a:extLst>
              <a:ext uri="{FF2B5EF4-FFF2-40B4-BE49-F238E27FC236}">
                <a16:creationId xmlns:a16="http://schemas.microsoft.com/office/drawing/2014/main" id="{158319AB-22D2-E47F-3FE1-271FF7B11E28}"/>
              </a:ext>
            </a:extLst>
          </p:cNvPr>
          <p:cNvSpPr txBox="1"/>
          <p:nvPr/>
        </p:nvSpPr>
        <p:spPr>
          <a:xfrm>
            <a:off x="6182969" y="2257520"/>
            <a:ext cx="5460523" cy="774571"/>
          </a:xfrm>
          <a:prstGeom prst="rect">
            <a:avLst/>
          </a:prstGeom>
          <a:noFill/>
        </p:spPr>
        <p:txBody>
          <a:bodyPr wrap="square" anchor="t">
            <a:spAutoFit/>
          </a:bodyPr>
          <a:lstStyle/>
          <a:p>
            <a:pPr marL="0" marR="0" lvl="0" indent="0" algn="l" defTabSz="914400" rtl="0" eaLnBrk="1" fontAlgn="auto" latinLnBrk="0" hangingPunct="1">
              <a:lnSpc>
                <a:spcPct val="100000"/>
              </a:lnSpc>
              <a:spcBef>
                <a:spcPts val="159"/>
              </a:spcBef>
              <a:spcAft>
                <a:spcPts val="318"/>
              </a:spcAft>
              <a:buClr>
                <a:srgbClr val="000000"/>
              </a:buClr>
              <a:buSzTx/>
              <a:buFont typeface="Arial"/>
              <a:buNone/>
              <a:tabLst/>
              <a:defRPr/>
            </a:pPr>
            <a:r>
              <a:rPr kumimoji="0" lang="ko-KR" altLang="en-US"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기업의 업무 프로세스 혁신을 위한 매우 쉬운 </a:t>
            </a:r>
            <a:r>
              <a:rPr kumimoji="0" lang="en-US" altLang="ko-KR"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LLM </a:t>
            </a:r>
            <a:r>
              <a:rPr kumimoji="0" lang="ko-KR" altLang="en-US"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활용방안을 제시합니다</a:t>
            </a:r>
            <a:r>
              <a:rPr kumimoji="0" lang="en-US" altLang="ko-KR"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endParaRPr kumimoji="0" lang="ko-KR" altLang="en-US" sz="1200" b="1"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227349" marR="0" lvl="0" indent="-227349" algn="l" defTabSz="914400" rtl="0" eaLnBrk="1" fontAlgn="auto" latinLnBrk="0" hangingPunct="1">
              <a:lnSpc>
                <a:spcPct val="100000"/>
              </a:lnSpc>
              <a:spcBef>
                <a:spcPts val="159"/>
              </a:spcBef>
              <a:spcAft>
                <a:spcPts val="318"/>
              </a:spcAft>
              <a:buClr>
                <a:srgbClr val="000000"/>
              </a:buClr>
              <a:buSzTx/>
              <a:buFont typeface="Arial" panose="020B0604020202020204" pitchFamily="34" charset="0"/>
              <a:buChar char="•"/>
              <a:tabLst/>
              <a:defRPr/>
            </a:pPr>
            <a:r>
              <a:rPr kumimoji="0" lang="en-US" altLang="ko-KR"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Power Automate</a:t>
            </a: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의 </a:t>
            </a:r>
            <a:r>
              <a:rPr kumimoji="0" lang="en-US" altLang="ko-KR"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AI</a:t>
            </a: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en-US" altLang="ko-KR"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Builder : </a:t>
            </a: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업무 </a:t>
            </a:r>
            <a:r>
              <a:rPr kumimoji="0" lang="en-US" altLang="ko-KR"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Workflow </a:t>
            </a: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단계에서 생성형 </a:t>
            </a:r>
            <a:r>
              <a:rPr kumimoji="0" lang="en-US" altLang="ko-KR"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AI </a:t>
            </a: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연동</a:t>
            </a:r>
          </a:p>
          <a:p>
            <a:pPr marL="227349" marR="0" lvl="0" indent="-227349" algn="l" defTabSz="914400" rtl="0" eaLnBrk="1" fontAlgn="auto" latinLnBrk="0" hangingPunct="1">
              <a:lnSpc>
                <a:spcPct val="100000"/>
              </a:lnSpc>
              <a:spcBef>
                <a:spcPts val="159"/>
              </a:spcBef>
              <a:spcAft>
                <a:spcPts val="318"/>
              </a:spcAft>
              <a:buClr>
                <a:srgbClr val="000000"/>
              </a:buClr>
              <a:buSzTx/>
              <a:buFont typeface="Arial" panose="020B0604020202020204" pitchFamily="34" charset="0"/>
              <a:buChar char="•"/>
              <a:tabLst/>
              <a:defRPr/>
            </a:pPr>
            <a:r>
              <a:rPr kumimoji="0" lang="en-US" altLang="ko-KR"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Document Intelligence (OCR) : </a:t>
            </a: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문서 및 이미지로부터 텍스트</a:t>
            </a:r>
            <a:r>
              <a:rPr kumimoji="0" lang="en-US" altLang="ko-KR"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ko-KR" altLang="en-US" sz="1200" b="0" i="0" u="none" strike="noStrike" kern="0" cap="none" spc="0" normalizeH="0" baseline="0" noProof="0">
                <a:ln>
                  <a:solidFill>
                    <a:srgbClr val="3C3C3C">
                      <a:alpha val="0"/>
                    </a:srgbClr>
                  </a:solidFill>
                </a:ln>
                <a:solidFill>
                  <a:srgbClr val="44546A">
                    <a:lumMod val="10000"/>
                  </a:srgbClr>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표 추출</a:t>
            </a:r>
          </a:p>
        </p:txBody>
      </p:sp>
      <p:grpSp>
        <p:nvGrpSpPr>
          <p:cNvPr id="93" name="그룹 61">
            <a:extLst>
              <a:ext uri="{FF2B5EF4-FFF2-40B4-BE49-F238E27FC236}">
                <a16:creationId xmlns:a16="http://schemas.microsoft.com/office/drawing/2014/main" id="{BDC70171-650F-7E9F-1C0E-C3F5F1946A62}"/>
              </a:ext>
            </a:extLst>
          </p:cNvPr>
          <p:cNvGrpSpPr/>
          <p:nvPr/>
        </p:nvGrpSpPr>
        <p:grpSpPr>
          <a:xfrm>
            <a:off x="9181639" y="5480880"/>
            <a:ext cx="1293636" cy="365127"/>
            <a:chOff x="4680037" y="1998629"/>
            <a:chExt cx="1293636" cy="365127"/>
          </a:xfrm>
        </p:grpSpPr>
        <p:pic>
          <p:nvPicPr>
            <p:cNvPr id="152" name="Picture 8" descr="How to Download Microsoft Azure Architecture Icons? | Arun Potti's Power  Platform blog">
              <a:extLst>
                <a:ext uri="{FF2B5EF4-FFF2-40B4-BE49-F238E27FC236}">
                  <a16:creationId xmlns:a16="http://schemas.microsoft.com/office/drawing/2014/main" id="{6C21CDC4-DC55-004B-221C-16BE7D4B284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680037" y="1998629"/>
              <a:ext cx="365127" cy="365127"/>
            </a:xfrm>
            <a:prstGeom prst="rect">
              <a:avLst/>
            </a:prstGeom>
            <a:noFill/>
            <a:extLst>
              <a:ext uri="{909E8E84-426E-40DD-AFC4-6F175D3DCCD1}">
                <a14:hiddenFill xmlns:a14="http://schemas.microsoft.com/office/drawing/2010/main">
                  <a:solidFill>
                    <a:srgbClr val="FFFFFF"/>
                  </a:solidFill>
                </a14:hiddenFill>
              </a:ext>
            </a:extLst>
          </p:spPr>
        </p:pic>
        <p:sp>
          <p:nvSpPr>
            <p:cNvPr id="153" name="직사각형 1343">
              <a:extLst>
                <a:ext uri="{FF2B5EF4-FFF2-40B4-BE49-F238E27FC236}">
                  <a16:creationId xmlns:a16="http://schemas.microsoft.com/office/drawing/2014/main" id="{9FF47B2C-7E5D-25CB-F1C2-DCD138529774}"/>
                </a:ext>
              </a:extLst>
            </p:cNvPr>
            <p:cNvSpPr/>
            <p:nvPr/>
          </p:nvSpPr>
          <p:spPr>
            <a:xfrm>
              <a:off x="4981093" y="2070616"/>
              <a:ext cx="992580" cy="24622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Azure Service</a:t>
              </a:r>
              <a:endParaRPr kumimoji="0" lang="ko-KR" alt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sp>
        <p:nvSpPr>
          <p:cNvPr id="94" name="직사각형 1344">
            <a:extLst>
              <a:ext uri="{FF2B5EF4-FFF2-40B4-BE49-F238E27FC236}">
                <a16:creationId xmlns:a16="http://schemas.microsoft.com/office/drawing/2014/main" id="{656D501F-AD7E-7AEC-08BC-7338542CA33E}"/>
              </a:ext>
            </a:extLst>
          </p:cNvPr>
          <p:cNvSpPr/>
          <p:nvPr/>
        </p:nvSpPr>
        <p:spPr>
          <a:xfrm>
            <a:off x="6225521" y="3766923"/>
            <a:ext cx="665567" cy="2154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800" b="1" i="0" u="none" strike="noStrike" kern="0" cap="none" spc="0" normalizeH="0" baseline="0" noProof="0" err="1">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이메일접수</a:t>
            </a:r>
            <a:endParaRPr kumimoji="0" lang="ko-KR" altLang="en-US" sz="8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95" name="직사각형 1345">
            <a:extLst>
              <a:ext uri="{FF2B5EF4-FFF2-40B4-BE49-F238E27FC236}">
                <a16:creationId xmlns:a16="http://schemas.microsoft.com/office/drawing/2014/main" id="{79757F90-0017-C325-8EED-D17D6A69D289}"/>
              </a:ext>
            </a:extLst>
          </p:cNvPr>
          <p:cNvSpPr/>
          <p:nvPr/>
        </p:nvSpPr>
        <p:spPr>
          <a:xfrm>
            <a:off x="7085641" y="3489649"/>
            <a:ext cx="1977520" cy="1685320"/>
          </a:xfrm>
          <a:prstGeom prst="rect">
            <a:avLst/>
          </a:prstGeom>
          <a:solidFill>
            <a:schemeClr val="bg1">
              <a:lumMod val="95000"/>
            </a:schemeClr>
          </a:solidFill>
          <a:ln w="12700" cap="flat" cmpd="sng" algn="ctr">
            <a:solidFill>
              <a:srgbClr val="FFFFFF">
                <a:lumMod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nvGrpSpPr>
          <p:cNvPr id="96" name="그룹 1347">
            <a:extLst>
              <a:ext uri="{FF2B5EF4-FFF2-40B4-BE49-F238E27FC236}">
                <a16:creationId xmlns:a16="http://schemas.microsoft.com/office/drawing/2014/main" id="{FBA887F8-393C-7C4E-7A72-92CC4B251CC3}"/>
              </a:ext>
            </a:extLst>
          </p:cNvPr>
          <p:cNvGrpSpPr/>
          <p:nvPr/>
        </p:nvGrpSpPr>
        <p:grpSpPr>
          <a:xfrm>
            <a:off x="6352736" y="4691716"/>
            <a:ext cx="473206" cy="617213"/>
            <a:chOff x="497342" y="3391897"/>
            <a:chExt cx="490876" cy="640253"/>
          </a:xfrm>
        </p:grpSpPr>
        <p:sp>
          <p:nvSpPr>
            <p:cNvPr id="150" name="직사각형 1348">
              <a:extLst>
                <a:ext uri="{FF2B5EF4-FFF2-40B4-BE49-F238E27FC236}">
                  <a16:creationId xmlns:a16="http://schemas.microsoft.com/office/drawing/2014/main" id="{9A9723E3-65A3-75B1-402B-CAF371DBD87C}"/>
                </a:ext>
              </a:extLst>
            </p:cNvPr>
            <p:cNvSpPr/>
            <p:nvPr/>
          </p:nvSpPr>
          <p:spPr>
            <a:xfrm>
              <a:off x="497342" y="3808664"/>
              <a:ext cx="490876" cy="2234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담당자</a:t>
              </a:r>
            </a:p>
          </p:txBody>
        </p:sp>
        <p:pic>
          <p:nvPicPr>
            <p:cNvPr id="151" name="그래픽 1349">
              <a:extLst>
                <a:ext uri="{FF2B5EF4-FFF2-40B4-BE49-F238E27FC236}">
                  <a16:creationId xmlns:a16="http://schemas.microsoft.com/office/drawing/2014/main" id="{F9DF0366-8784-3EAE-FA1F-0BF474A06C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8248" y="3391897"/>
              <a:ext cx="380747" cy="380747"/>
            </a:xfrm>
            <a:prstGeom prst="rect">
              <a:avLst/>
            </a:prstGeom>
          </p:spPr>
        </p:pic>
      </p:grpSp>
      <p:grpSp>
        <p:nvGrpSpPr>
          <p:cNvPr id="97" name="그룹 1352">
            <a:extLst>
              <a:ext uri="{FF2B5EF4-FFF2-40B4-BE49-F238E27FC236}">
                <a16:creationId xmlns:a16="http://schemas.microsoft.com/office/drawing/2014/main" id="{2F229724-95CB-EFD6-A08D-3ECDDA813AA4}"/>
              </a:ext>
            </a:extLst>
          </p:cNvPr>
          <p:cNvGrpSpPr/>
          <p:nvPr/>
        </p:nvGrpSpPr>
        <p:grpSpPr>
          <a:xfrm>
            <a:off x="6284046" y="4054750"/>
            <a:ext cx="572593" cy="537360"/>
            <a:chOff x="968290" y="2545715"/>
            <a:chExt cx="705805" cy="662374"/>
          </a:xfrm>
        </p:grpSpPr>
        <p:pic>
          <p:nvPicPr>
            <p:cNvPr id="148" name="Picture 4">
              <a:extLst>
                <a:ext uri="{FF2B5EF4-FFF2-40B4-BE49-F238E27FC236}">
                  <a16:creationId xmlns:a16="http://schemas.microsoft.com/office/drawing/2014/main" id="{3C4EC02D-A610-032E-32F6-86BCB58AAC61}"/>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124024" y="2545715"/>
              <a:ext cx="382924" cy="356132"/>
            </a:xfrm>
            <a:prstGeom prst="rect">
              <a:avLst/>
            </a:prstGeom>
            <a:noFill/>
            <a:extLst>
              <a:ext uri="{909E8E84-426E-40DD-AFC4-6F175D3DCCD1}">
                <a14:hiddenFill xmlns:a14="http://schemas.microsoft.com/office/drawing/2010/main">
                  <a:solidFill>
                    <a:srgbClr val="FFFFFF"/>
                  </a:solidFill>
                </a14:hiddenFill>
              </a:ext>
            </a:extLst>
          </p:spPr>
        </p:pic>
        <p:sp>
          <p:nvSpPr>
            <p:cNvPr id="149" name="직사각형 1354">
              <a:extLst>
                <a:ext uri="{FF2B5EF4-FFF2-40B4-BE49-F238E27FC236}">
                  <a16:creationId xmlns:a16="http://schemas.microsoft.com/office/drawing/2014/main" id="{95FE50B6-9BC3-D2A5-02D3-1C84C0D4396E}"/>
                </a:ext>
              </a:extLst>
            </p:cNvPr>
            <p:cNvSpPr/>
            <p:nvPr/>
          </p:nvSpPr>
          <p:spPr>
            <a:xfrm>
              <a:off x="968290" y="2942523"/>
              <a:ext cx="705804" cy="26556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Outlook</a:t>
              </a:r>
              <a:endParaRPr kumimoji="0" lang="ko-KR" altLang="en-US"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pic>
        <p:nvPicPr>
          <p:cNvPr id="100" name="Picture 28" descr="AI Builder — Taygan">
            <a:extLst>
              <a:ext uri="{FF2B5EF4-FFF2-40B4-BE49-F238E27FC236}">
                <a16:creationId xmlns:a16="http://schemas.microsoft.com/office/drawing/2014/main" id="{90D9CB64-0634-FCAC-ABAD-4C07F2196A90}"/>
              </a:ext>
            </a:extLst>
          </p:cNvPr>
          <p:cNvPicPr>
            <a:picLocks noChangeAspect="1" noChangeArrowheads="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26361" y="3764464"/>
            <a:ext cx="431753" cy="420043"/>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a:extLst>
              <a:ext uri="{FF2B5EF4-FFF2-40B4-BE49-F238E27FC236}">
                <a16:creationId xmlns:a16="http://schemas.microsoft.com/office/drawing/2014/main" id="{38586FB3-B35F-937A-92A2-85DDBBA8BDA1}"/>
              </a:ext>
            </a:extLst>
          </p:cNvPr>
          <p:cNvSpPr txBox="1"/>
          <p:nvPr/>
        </p:nvSpPr>
        <p:spPr>
          <a:xfrm>
            <a:off x="8110939" y="3578534"/>
            <a:ext cx="879532" cy="2308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AI Builder</a:t>
            </a:r>
          </a:p>
        </p:txBody>
      </p:sp>
      <p:cxnSp>
        <p:nvCxnSpPr>
          <p:cNvPr id="104" name="연결선: 꺾임 1437">
            <a:extLst>
              <a:ext uri="{FF2B5EF4-FFF2-40B4-BE49-F238E27FC236}">
                <a16:creationId xmlns:a16="http://schemas.microsoft.com/office/drawing/2014/main" id="{0FEC505E-2C80-6091-FB67-8FB2FDCFEFF6}"/>
              </a:ext>
            </a:extLst>
          </p:cNvPr>
          <p:cNvCxnSpPr>
            <a:cxnSpLocks/>
            <a:stCxn id="100" idx="2"/>
          </p:cNvCxnSpPr>
          <p:nvPr/>
        </p:nvCxnSpPr>
        <p:spPr>
          <a:xfrm rot="5400000">
            <a:off x="7348303" y="3583786"/>
            <a:ext cx="593214" cy="1794657"/>
          </a:xfrm>
          <a:prstGeom prst="bentConnector2">
            <a:avLst/>
          </a:prstGeom>
          <a:noFill/>
          <a:ln w="9525" cap="flat" cmpd="sng" algn="ctr">
            <a:solidFill>
              <a:srgbClr val="44546A">
                <a:lumMod val="50000"/>
              </a:srgbClr>
            </a:solidFill>
            <a:prstDash val="solid"/>
            <a:tailEnd type="triangle"/>
          </a:ln>
          <a:effectLst/>
        </p:spPr>
      </p:cxnSp>
      <p:pic>
        <p:nvPicPr>
          <p:cNvPr id="133" name="그림 322">
            <a:extLst>
              <a:ext uri="{FF2B5EF4-FFF2-40B4-BE49-F238E27FC236}">
                <a16:creationId xmlns:a16="http://schemas.microsoft.com/office/drawing/2014/main" id="{5293FF4C-8EB5-9D99-DB09-E7BB6FC45061}"/>
              </a:ext>
            </a:extLst>
          </p:cNvPr>
          <p:cNvPicPr>
            <a:picLocks noChangeAspect="1"/>
          </p:cNvPicPr>
          <p:nvPr/>
        </p:nvPicPr>
        <p:blipFill>
          <a:blip r:embed="rId10"/>
          <a:stretch>
            <a:fillRect/>
          </a:stretch>
        </p:blipFill>
        <p:spPr>
          <a:xfrm>
            <a:off x="9292428" y="3387239"/>
            <a:ext cx="2091241" cy="1886025"/>
          </a:xfrm>
          <a:prstGeom prst="rect">
            <a:avLst/>
          </a:prstGeom>
          <a:ln>
            <a:solidFill>
              <a:srgbClr val="000000">
                <a:lumMod val="50000"/>
                <a:lumOff val="50000"/>
              </a:srgbClr>
            </a:solidFill>
          </a:ln>
        </p:spPr>
      </p:pic>
      <p:sp>
        <p:nvSpPr>
          <p:cNvPr id="134" name="사각형: 둥근 모서리 330">
            <a:extLst>
              <a:ext uri="{FF2B5EF4-FFF2-40B4-BE49-F238E27FC236}">
                <a16:creationId xmlns:a16="http://schemas.microsoft.com/office/drawing/2014/main" id="{1D6BB9A9-FA4E-A4C5-F2A2-C142BDBF06C7}"/>
              </a:ext>
            </a:extLst>
          </p:cNvPr>
          <p:cNvSpPr/>
          <p:nvPr/>
        </p:nvSpPr>
        <p:spPr>
          <a:xfrm>
            <a:off x="9928880" y="4444944"/>
            <a:ext cx="1423550" cy="777872"/>
          </a:xfrm>
          <a:prstGeom prst="roundRect">
            <a:avLst/>
          </a:prstGeom>
          <a:solidFill>
            <a:srgbClr val="5B9BD5">
              <a:lumMod val="20000"/>
              <a:lumOff val="80000"/>
            </a:srgbClr>
          </a:solidFill>
          <a:ln w="25400" cap="flat" cmpd="sng" algn="ctr">
            <a:solidFill>
              <a:srgbClr val="FFFFFF">
                <a:lumMod val="95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35" name="TextBox 134">
            <a:extLst>
              <a:ext uri="{FF2B5EF4-FFF2-40B4-BE49-F238E27FC236}">
                <a16:creationId xmlns:a16="http://schemas.microsoft.com/office/drawing/2014/main" id="{CB73CF59-CFC7-613E-1B8D-6DC692FA3FBE}"/>
              </a:ext>
            </a:extLst>
          </p:cNvPr>
          <p:cNvSpPr txBox="1"/>
          <p:nvPr/>
        </p:nvSpPr>
        <p:spPr>
          <a:xfrm>
            <a:off x="10010275" y="4535098"/>
            <a:ext cx="1287051" cy="61260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
                <a:srgbClr val="000000"/>
              </a:buClr>
              <a:buSzTx/>
              <a:buFont typeface="Arial"/>
              <a:buNone/>
              <a:tabLst/>
              <a:defRPr/>
            </a:pPr>
            <a:r>
              <a:rPr kumimoji="0" lang="ko-KR" altLang="en-US"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답변 생성</a:t>
            </a:r>
            <a:r>
              <a:rPr kumimoji="0" lang="en-US" altLang="ko-KR"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ko-KR" altLang="en-US"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의도분류</a:t>
            </a:r>
            <a:r>
              <a:rPr kumimoji="0" lang="en-US" altLang="ko-KR"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a:p>
            <a:pPr marL="0" marR="0" lvl="0" indent="0" algn="l" defTabSz="914400" rtl="0" eaLnBrk="1" fontAlgn="auto" latinLnBrk="0" hangingPunct="1">
              <a:lnSpc>
                <a:spcPct val="130000"/>
              </a:lnSpc>
              <a:spcBef>
                <a:spcPts val="0"/>
              </a:spcBef>
              <a:spcAft>
                <a:spcPts val="0"/>
              </a:spcAft>
              <a:buClr>
                <a:srgbClr val="000000"/>
              </a:buClr>
              <a:buSzTx/>
              <a:buFont typeface="Arial"/>
              <a:buNone/>
              <a:tabLst/>
              <a:defRPr/>
            </a:pPr>
            <a:r>
              <a:rPr kumimoji="0" lang="ko-KR" altLang="en-US"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감성분석</a:t>
            </a:r>
            <a:r>
              <a:rPr kumimoji="0" lang="en-US" altLang="ko-KR"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r>
              <a:rPr kumimoji="0" lang="ko-KR" altLang="en-US"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요약</a:t>
            </a:r>
            <a:r>
              <a:rPr kumimoji="0" lang="en-US" altLang="ko-KR"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a:t>
            </a:r>
          </a:p>
          <a:p>
            <a:pPr marL="0" marR="0" lvl="0" indent="0" algn="l" defTabSz="914400" rtl="0" eaLnBrk="1" fontAlgn="auto" latinLnBrk="0" hangingPunct="1">
              <a:lnSpc>
                <a:spcPct val="130000"/>
              </a:lnSpc>
              <a:spcBef>
                <a:spcPts val="0"/>
              </a:spcBef>
              <a:spcAft>
                <a:spcPts val="0"/>
              </a:spcAft>
              <a:buClr>
                <a:srgbClr val="000000"/>
              </a:buClr>
              <a:buSzTx/>
              <a:buFont typeface="Arial"/>
              <a:buNone/>
              <a:tabLst/>
              <a:defRPr/>
            </a:pPr>
            <a:r>
              <a:rPr kumimoji="0" lang="ko-KR" altLang="en-US"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핵심주제 추출</a:t>
            </a:r>
            <a:endParaRPr kumimoji="0" lang="en-US" altLang="ko-KR" sz="9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36" name="사각형: 둥근 모서리 333">
            <a:extLst>
              <a:ext uri="{FF2B5EF4-FFF2-40B4-BE49-F238E27FC236}">
                <a16:creationId xmlns:a16="http://schemas.microsoft.com/office/drawing/2014/main" id="{C2D48E0F-B074-A745-B207-B7665B5D87DA}"/>
              </a:ext>
            </a:extLst>
          </p:cNvPr>
          <p:cNvSpPr/>
          <p:nvPr/>
        </p:nvSpPr>
        <p:spPr>
          <a:xfrm>
            <a:off x="9358658" y="4421780"/>
            <a:ext cx="551303" cy="851484"/>
          </a:xfrm>
          <a:prstGeom prst="roundRect">
            <a:avLst>
              <a:gd name="adj" fmla="val 0"/>
            </a:avLst>
          </a:prstGeom>
          <a:noFill/>
          <a:ln w="25400" cap="flat" cmpd="sng" algn="ctr">
            <a:solidFill>
              <a:srgbClr val="F26F19"/>
            </a:solidFill>
            <a:prstDash val="sysDash"/>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lang="ko-KR" altLang="en-US" sz="1400" b="0" i="0" u="none" strike="noStrike" kern="0" cap="none" spc="0" normalizeH="0" baseline="0" noProof="0">
              <a:ln>
                <a:noFill/>
              </a:ln>
              <a:solidFill>
                <a:srgbClr val="0078D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37" name="TextBox 136">
            <a:extLst>
              <a:ext uri="{FF2B5EF4-FFF2-40B4-BE49-F238E27FC236}">
                <a16:creationId xmlns:a16="http://schemas.microsoft.com/office/drawing/2014/main" id="{E9127FE7-68AC-15CF-324F-588A78C6BCD7}"/>
              </a:ext>
            </a:extLst>
          </p:cNvPr>
          <p:cNvSpPr txBox="1"/>
          <p:nvPr/>
        </p:nvSpPr>
        <p:spPr>
          <a:xfrm>
            <a:off x="9208664" y="3096427"/>
            <a:ext cx="1428596" cy="246221"/>
          </a:xfrm>
          <a:prstGeom prst="rect">
            <a:avLst/>
          </a:prstGeom>
          <a:noFill/>
        </p:spPr>
        <p:txBody>
          <a:bodyPr wrap="none" rtlCol="0">
            <a:sp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ko-KR" altLang="en-US" sz="10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생성형 </a:t>
            </a:r>
            <a:r>
              <a:rPr kumimoji="0" lang="en-US" altLang="ko-KR" sz="10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AI </a:t>
            </a:r>
            <a:r>
              <a:rPr kumimoji="0" lang="ko-KR" altLang="en-US" sz="10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연동 방식</a:t>
            </a:r>
          </a:p>
        </p:txBody>
      </p:sp>
      <p:sp>
        <p:nvSpPr>
          <p:cNvPr id="138" name="이등변 삼각형 335">
            <a:extLst>
              <a:ext uri="{FF2B5EF4-FFF2-40B4-BE49-F238E27FC236}">
                <a16:creationId xmlns:a16="http://schemas.microsoft.com/office/drawing/2014/main" id="{5C2A88DA-75D9-0CB0-2446-E4767F08152D}"/>
              </a:ext>
            </a:extLst>
          </p:cNvPr>
          <p:cNvSpPr/>
          <p:nvPr/>
        </p:nvSpPr>
        <p:spPr>
          <a:xfrm rot="16200000">
            <a:off x="8499431" y="3897584"/>
            <a:ext cx="1258831" cy="285797"/>
          </a:xfrm>
          <a:prstGeom prst="triangle">
            <a:avLst/>
          </a:prstGeom>
          <a:gradFill flip="none" rotWithShape="1">
            <a:gsLst>
              <a:gs pos="0">
                <a:srgbClr val="ED7D31">
                  <a:lumMod val="75000"/>
                  <a:tint val="66000"/>
                  <a:satMod val="160000"/>
                </a:srgbClr>
              </a:gs>
              <a:gs pos="50000">
                <a:srgbClr val="ED7D31">
                  <a:lumMod val="75000"/>
                  <a:tint val="44500"/>
                  <a:satMod val="160000"/>
                </a:srgbClr>
              </a:gs>
              <a:gs pos="100000">
                <a:srgbClr val="ED7D31">
                  <a:lumMod val="75000"/>
                  <a:tint val="23500"/>
                  <a:satMod val="160000"/>
                </a:srgbClr>
              </a:gs>
            </a:gsLst>
            <a:lin ang="5400000" scaled="1"/>
            <a:tileRect/>
          </a:gra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40" name="직사각형 1345">
            <a:extLst>
              <a:ext uri="{FF2B5EF4-FFF2-40B4-BE49-F238E27FC236}">
                <a16:creationId xmlns:a16="http://schemas.microsoft.com/office/drawing/2014/main" id="{57144807-2891-BA0A-E110-A79B4FAF0798}"/>
              </a:ext>
            </a:extLst>
          </p:cNvPr>
          <p:cNvSpPr/>
          <p:nvPr/>
        </p:nvSpPr>
        <p:spPr>
          <a:xfrm>
            <a:off x="7085641" y="5275364"/>
            <a:ext cx="1977520" cy="811608"/>
          </a:xfrm>
          <a:prstGeom prst="rect">
            <a:avLst/>
          </a:prstGeom>
          <a:solidFill>
            <a:schemeClr val="bg1">
              <a:lumMod val="95000"/>
            </a:schemeClr>
          </a:solidFill>
          <a:ln w="12700" cap="flat" cmpd="sng" algn="ctr">
            <a:solidFill>
              <a:srgbClr val="FFFFFF">
                <a:lumMod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cxnSp>
        <p:nvCxnSpPr>
          <p:cNvPr id="141" name="연결선: 꺾임 1437">
            <a:extLst>
              <a:ext uri="{FF2B5EF4-FFF2-40B4-BE49-F238E27FC236}">
                <a16:creationId xmlns:a16="http://schemas.microsoft.com/office/drawing/2014/main" id="{4A4069CA-9FC8-5528-10C4-A11A73CF746C}"/>
              </a:ext>
            </a:extLst>
          </p:cNvPr>
          <p:cNvCxnSpPr>
            <a:cxnSpLocks/>
            <a:stCxn id="98" idx="1"/>
          </p:cNvCxnSpPr>
          <p:nvPr/>
        </p:nvCxnSpPr>
        <p:spPr>
          <a:xfrm rot="10800000">
            <a:off x="6747582" y="4878118"/>
            <a:ext cx="953939" cy="659333"/>
          </a:xfrm>
          <a:prstGeom prst="bentConnector3">
            <a:avLst>
              <a:gd name="adj1" fmla="val 50000"/>
            </a:avLst>
          </a:prstGeom>
          <a:noFill/>
          <a:ln w="9525" cap="flat" cmpd="sng" algn="ctr">
            <a:solidFill>
              <a:srgbClr val="44546A">
                <a:lumMod val="50000"/>
              </a:srgbClr>
            </a:solidFill>
            <a:prstDash val="solid"/>
            <a:tailEnd type="triangle"/>
          </a:ln>
          <a:effectLst/>
        </p:spPr>
      </p:cxnSp>
      <p:sp>
        <p:nvSpPr>
          <p:cNvPr id="21" name="Oval 20">
            <a:extLst>
              <a:ext uri="{FF2B5EF4-FFF2-40B4-BE49-F238E27FC236}">
                <a16:creationId xmlns:a16="http://schemas.microsoft.com/office/drawing/2014/main" id="{21D47BA0-1C07-7852-D315-2C5B4492DBF6}"/>
              </a:ext>
            </a:extLst>
          </p:cNvPr>
          <p:cNvSpPr/>
          <p:nvPr/>
        </p:nvSpPr>
        <p:spPr>
          <a:xfrm>
            <a:off x="7301517" y="4464393"/>
            <a:ext cx="239666" cy="239666"/>
          </a:xfrm>
          <a:prstGeom prst="ellipse">
            <a:avLst/>
          </a:prstGeom>
          <a:solidFill>
            <a:schemeClr val="accent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a:ln>
                  <a:noFill/>
                </a:ln>
                <a:solidFill>
                  <a:srgbClr val="FFFFFF"/>
                </a:solidFill>
                <a:effectLst/>
                <a:uLnTx/>
                <a:uFillTx/>
                <a:latin typeface="맑은 고딕"/>
                <a:ea typeface="맑은 고딕"/>
                <a:cs typeface="+mn-cs"/>
              </a:rPr>
              <a:t>2</a:t>
            </a:r>
            <a:endParaRPr kumimoji="0" lang="ko-KR" altLang="en-US" sz="1000" b="0" i="0" u="none" strike="noStrike" kern="1200" cap="none" spc="0" normalizeH="0" baseline="0" noProof="0" err="1">
              <a:ln>
                <a:noFill/>
              </a:ln>
              <a:solidFill>
                <a:srgbClr val="FFFFFF"/>
              </a:solidFill>
              <a:effectLst/>
              <a:uLnTx/>
              <a:uFillTx/>
              <a:latin typeface="맑은 고딕"/>
              <a:ea typeface="맑은 고딕"/>
              <a:cs typeface="+mn-cs"/>
            </a:endParaRPr>
          </a:p>
        </p:txBody>
      </p:sp>
      <p:sp>
        <p:nvSpPr>
          <p:cNvPr id="23" name="직사각형 1360">
            <a:extLst>
              <a:ext uri="{FF2B5EF4-FFF2-40B4-BE49-F238E27FC236}">
                <a16:creationId xmlns:a16="http://schemas.microsoft.com/office/drawing/2014/main" id="{2B9449D9-E041-BE59-2397-746E9DBE3281}"/>
              </a:ext>
            </a:extLst>
          </p:cNvPr>
          <p:cNvSpPr/>
          <p:nvPr/>
        </p:nvSpPr>
        <p:spPr>
          <a:xfrm>
            <a:off x="7511023" y="4423555"/>
            <a:ext cx="886781"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업무담당자 전달</a:t>
            </a:r>
            <a:endPar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(AI Classify)</a:t>
            </a:r>
          </a:p>
        </p:txBody>
      </p:sp>
      <p:sp>
        <p:nvSpPr>
          <p:cNvPr id="24" name="직사각형 1360">
            <a:extLst>
              <a:ext uri="{FF2B5EF4-FFF2-40B4-BE49-F238E27FC236}">
                <a16:creationId xmlns:a16="http://schemas.microsoft.com/office/drawing/2014/main" id="{295F1600-88A3-1C8D-3E84-A83659F9AAEE}"/>
              </a:ext>
            </a:extLst>
          </p:cNvPr>
          <p:cNvSpPr/>
          <p:nvPr/>
        </p:nvSpPr>
        <p:spPr>
          <a:xfrm>
            <a:off x="7497398" y="4779075"/>
            <a:ext cx="914033"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메일본문 요약</a:t>
            </a:r>
            <a:endPar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(AI Summarize)</a:t>
            </a:r>
          </a:p>
        </p:txBody>
      </p:sp>
      <p:pic>
        <p:nvPicPr>
          <p:cNvPr id="98" name="Picture 8" descr="Document information extraction with Azure Form Recognizer.">
            <a:extLst>
              <a:ext uri="{FF2B5EF4-FFF2-40B4-BE49-F238E27FC236}">
                <a16:creationId xmlns:a16="http://schemas.microsoft.com/office/drawing/2014/main" id="{3DA40B2A-44C9-B08E-6B12-AE3A44428AD5}"/>
              </a:ext>
            </a:extLst>
          </p:cNvPr>
          <p:cNvPicPr>
            <a:picLocks noChangeAspect="1" noChangeArrowheads="1"/>
          </p:cNvPicPr>
          <p:nvPr/>
        </p:nvPicPr>
        <p:blipFill>
          <a:blip r:embed="rId11"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01520" y="5354887"/>
            <a:ext cx="354831" cy="365126"/>
          </a:xfrm>
          <a:prstGeom prst="rect">
            <a:avLst/>
          </a:prstGeom>
          <a:noFill/>
          <a:extLst>
            <a:ext uri="{909E8E84-426E-40DD-AFC4-6F175D3DCCD1}">
              <a14:hiddenFill xmlns:a14="http://schemas.microsoft.com/office/drawing/2010/main">
                <a:solidFill>
                  <a:srgbClr val="FFFFFF"/>
                </a:solidFill>
              </a14:hiddenFill>
            </a:ext>
          </a:extLst>
        </p:spPr>
      </p:pic>
      <p:sp>
        <p:nvSpPr>
          <p:cNvPr id="99" name="직사각형 1360">
            <a:extLst>
              <a:ext uri="{FF2B5EF4-FFF2-40B4-BE49-F238E27FC236}">
                <a16:creationId xmlns:a16="http://schemas.microsoft.com/office/drawing/2014/main" id="{5CFBC44B-21CE-0A5E-5120-97E0AC4815BD}"/>
              </a:ext>
            </a:extLst>
          </p:cNvPr>
          <p:cNvSpPr/>
          <p:nvPr/>
        </p:nvSpPr>
        <p:spPr>
          <a:xfrm>
            <a:off x="7356341" y="5742380"/>
            <a:ext cx="128592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Document Intelligence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첨부문서 분석 </a:t>
            </a: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 OCR)</a:t>
            </a:r>
          </a:p>
        </p:txBody>
      </p:sp>
      <p:sp>
        <p:nvSpPr>
          <p:cNvPr id="22" name="Oval 21">
            <a:extLst>
              <a:ext uri="{FF2B5EF4-FFF2-40B4-BE49-F238E27FC236}">
                <a16:creationId xmlns:a16="http://schemas.microsoft.com/office/drawing/2014/main" id="{7F8F1E23-D8E9-DCD8-7F5E-E45D09AF516F}"/>
              </a:ext>
            </a:extLst>
          </p:cNvPr>
          <p:cNvSpPr/>
          <p:nvPr/>
        </p:nvSpPr>
        <p:spPr>
          <a:xfrm>
            <a:off x="7172353" y="5773636"/>
            <a:ext cx="239666" cy="239666"/>
          </a:xfrm>
          <a:prstGeom prst="ellipse">
            <a:avLst/>
          </a:prstGeom>
          <a:solidFill>
            <a:schemeClr val="accent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a:ln>
                  <a:noFill/>
                </a:ln>
                <a:solidFill>
                  <a:srgbClr val="FFFFFF"/>
                </a:solidFill>
                <a:effectLst/>
                <a:uLnTx/>
                <a:uFillTx/>
                <a:latin typeface="맑은 고딕"/>
                <a:ea typeface="맑은 고딕"/>
                <a:cs typeface="+mn-cs"/>
              </a:rPr>
              <a:t>2</a:t>
            </a:r>
            <a:endParaRPr kumimoji="0" lang="ko-KR" altLang="en-US" sz="1000" b="0" i="0" u="none" strike="noStrike" kern="1200" cap="none" spc="0" normalizeH="0" baseline="0" noProof="0" err="1">
              <a:ln>
                <a:noFill/>
              </a:ln>
              <a:solidFill>
                <a:srgbClr val="FFFFFF"/>
              </a:solidFill>
              <a:effectLst/>
              <a:uLnTx/>
              <a:uFillTx/>
              <a:latin typeface="맑은 고딕"/>
              <a:ea typeface="맑은 고딕"/>
              <a:cs typeface="+mn-cs"/>
            </a:endParaRPr>
          </a:p>
        </p:txBody>
      </p:sp>
      <p:cxnSp>
        <p:nvCxnSpPr>
          <p:cNvPr id="139" name="연결선: 꺾임 1437">
            <a:extLst>
              <a:ext uri="{FF2B5EF4-FFF2-40B4-BE49-F238E27FC236}">
                <a16:creationId xmlns:a16="http://schemas.microsoft.com/office/drawing/2014/main" id="{CBC75399-F08D-B05A-2E67-67DE0DE7574D}"/>
              </a:ext>
            </a:extLst>
          </p:cNvPr>
          <p:cNvCxnSpPr>
            <a:cxnSpLocks/>
            <a:stCxn id="100" idx="3"/>
            <a:endCxn id="98" idx="3"/>
          </p:cNvCxnSpPr>
          <p:nvPr/>
        </p:nvCxnSpPr>
        <p:spPr>
          <a:xfrm flipH="1">
            <a:off x="8056351" y="3974486"/>
            <a:ext cx="701763" cy="1562964"/>
          </a:xfrm>
          <a:prstGeom prst="bentConnector3">
            <a:avLst>
              <a:gd name="adj1" fmla="val -20609"/>
            </a:avLst>
          </a:prstGeom>
          <a:noFill/>
          <a:ln w="9525" cap="flat" cmpd="sng" algn="ctr">
            <a:solidFill>
              <a:srgbClr val="44546A">
                <a:lumMod val="50000"/>
              </a:srgbClr>
            </a:solidFill>
            <a:prstDash val="solid"/>
            <a:tailEnd type="triangle"/>
          </a:ln>
          <a:effectLst/>
        </p:spPr>
      </p:cxnSp>
      <p:sp>
        <p:nvSpPr>
          <p:cNvPr id="92" name="직사각형 59">
            <a:extLst>
              <a:ext uri="{FF2B5EF4-FFF2-40B4-BE49-F238E27FC236}">
                <a16:creationId xmlns:a16="http://schemas.microsoft.com/office/drawing/2014/main" id="{987932DC-4C3D-5051-4C6C-0DD33E225059}"/>
              </a:ext>
            </a:extLst>
          </p:cNvPr>
          <p:cNvSpPr/>
          <p:nvPr/>
        </p:nvSpPr>
        <p:spPr>
          <a:xfrm>
            <a:off x="7264690" y="3997626"/>
            <a:ext cx="986167"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power automate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업무 </a:t>
            </a: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Flow </a:t>
            </a:r>
            <a:r>
              <a:rPr kumimoji="0" lang="ko-KR" altLang="en-US"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정의</a:t>
            </a:r>
            <a:r>
              <a:rPr kumimoji="0" lang="en-US" altLang="ko-KR"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endParaRPr kumimoji="0" lang="ko-KR" altLang="en-US" sz="8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cxnSp>
        <p:nvCxnSpPr>
          <p:cNvPr id="102" name="연결선: 꺾임 1397">
            <a:extLst>
              <a:ext uri="{FF2B5EF4-FFF2-40B4-BE49-F238E27FC236}">
                <a16:creationId xmlns:a16="http://schemas.microsoft.com/office/drawing/2014/main" id="{2A3922A8-7DD6-263B-B47B-416CF83871E1}"/>
              </a:ext>
            </a:extLst>
          </p:cNvPr>
          <p:cNvCxnSpPr>
            <a:cxnSpLocks/>
            <a:endCxn id="91" idx="1"/>
          </p:cNvCxnSpPr>
          <p:nvPr/>
        </p:nvCxnSpPr>
        <p:spPr>
          <a:xfrm flipV="1">
            <a:off x="6879662" y="3845996"/>
            <a:ext cx="681322" cy="353213"/>
          </a:xfrm>
          <a:prstGeom prst="bentConnector3">
            <a:avLst>
              <a:gd name="adj1" fmla="val 50000"/>
            </a:avLst>
          </a:prstGeom>
          <a:noFill/>
          <a:ln w="9525" cap="flat" cmpd="sng" algn="ctr">
            <a:solidFill>
              <a:srgbClr val="44546A">
                <a:lumMod val="50000"/>
              </a:srgbClr>
            </a:solidFill>
            <a:prstDash val="solid"/>
            <a:tailEnd type="triangle"/>
          </a:ln>
          <a:effectLst/>
        </p:spPr>
      </p:cxnSp>
      <p:sp>
        <p:nvSpPr>
          <p:cNvPr id="20" name="Oval 19">
            <a:extLst>
              <a:ext uri="{FF2B5EF4-FFF2-40B4-BE49-F238E27FC236}">
                <a16:creationId xmlns:a16="http://schemas.microsoft.com/office/drawing/2014/main" id="{F955EEA9-AFC2-E70E-1CF2-C7150A454156}"/>
              </a:ext>
            </a:extLst>
          </p:cNvPr>
          <p:cNvSpPr/>
          <p:nvPr/>
        </p:nvSpPr>
        <p:spPr>
          <a:xfrm>
            <a:off x="7192082" y="3563922"/>
            <a:ext cx="239666" cy="239666"/>
          </a:xfrm>
          <a:prstGeom prst="ellipse">
            <a:avLst/>
          </a:prstGeom>
          <a:solidFill>
            <a:schemeClr val="accent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a:ln>
                  <a:noFill/>
                </a:ln>
                <a:solidFill>
                  <a:srgbClr val="FFFFFF"/>
                </a:solidFill>
                <a:effectLst/>
                <a:uLnTx/>
                <a:uFillTx/>
                <a:latin typeface="맑은 고딕"/>
                <a:ea typeface="맑은 고딕"/>
                <a:cs typeface="+mn-cs"/>
              </a:rPr>
              <a:t>1</a:t>
            </a:r>
            <a:endParaRPr kumimoji="0" lang="ko-KR" altLang="en-US" sz="1000" b="0" i="0" u="none" strike="noStrike" kern="1200" cap="none" spc="0" normalizeH="0" baseline="0" noProof="0" err="1">
              <a:ln>
                <a:noFill/>
              </a:ln>
              <a:solidFill>
                <a:srgbClr val="FFFFFF"/>
              </a:solidFill>
              <a:effectLst/>
              <a:uLnTx/>
              <a:uFillTx/>
              <a:latin typeface="맑은 고딕"/>
              <a:ea typeface="맑은 고딕"/>
              <a:cs typeface="+mn-cs"/>
            </a:endParaRPr>
          </a:p>
        </p:txBody>
      </p:sp>
      <p:pic>
        <p:nvPicPr>
          <p:cNvPr id="91" name="Picture 28" descr="Check if records exist or don't exist with Power Automate">
            <a:extLst>
              <a:ext uri="{FF2B5EF4-FFF2-40B4-BE49-F238E27FC236}">
                <a16:creationId xmlns:a16="http://schemas.microsoft.com/office/drawing/2014/main" id="{5B2727AC-BE15-1DCC-6960-88B05973B59C}"/>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7560984" y="3692037"/>
            <a:ext cx="284675" cy="307918"/>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연결선: 꺾임 1404">
            <a:extLst>
              <a:ext uri="{FF2B5EF4-FFF2-40B4-BE49-F238E27FC236}">
                <a16:creationId xmlns:a16="http://schemas.microsoft.com/office/drawing/2014/main" id="{88138249-5C79-99E9-B978-B9E995AE1D57}"/>
              </a:ext>
            </a:extLst>
          </p:cNvPr>
          <p:cNvCxnSpPr>
            <a:cxnSpLocks/>
            <a:stCxn id="91" idx="3"/>
            <a:endCxn id="100" idx="1"/>
          </p:cNvCxnSpPr>
          <p:nvPr/>
        </p:nvCxnSpPr>
        <p:spPr>
          <a:xfrm>
            <a:off x="7845659" y="3845996"/>
            <a:ext cx="480702" cy="128490"/>
          </a:xfrm>
          <a:prstGeom prst="bentConnector3">
            <a:avLst>
              <a:gd name="adj1" fmla="val 50000"/>
            </a:avLst>
          </a:prstGeom>
          <a:noFill/>
          <a:ln w="9525" cap="flat" cmpd="sng" algn="ctr">
            <a:solidFill>
              <a:srgbClr val="44546A">
                <a:lumMod val="50000"/>
              </a:srgbClr>
            </a:solidFill>
            <a:prstDash val="solid"/>
            <a:tailEnd type="triangle"/>
          </a:ln>
          <a:effectLst/>
        </p:spPr>
      </p:cxnSp>
      <p:grpSp>
        <p:nvGrpSpPr>
          <p:cNvPr id="25" name="그룹 26">
            <a:extLst>
              <a:ext uri="{FF2B5EF4-FFF2-40B4-BE49-F238E27FC236}">
                <a16:creationId xmlns:a16="http://schemas.microsoft.com/office/drawing/2014/main" id="{AAD33607-687D-7317-A6F8-EE0A5FE30C4C}"/>
              </a:ext>
            </a:extLst>
          </p:cNvPr>
          <p:cNvGrpSpPr/>
          <p:nvPr/>
        </p:nvGrpSpPr>
        <p:grpSpPr>
          <a:xfrm>
            <a:off x="7146957" y="3110322"/>
            <a:ext cx="1323984" cy="365126"/>
            <a:chOff x="3633135" y="2685980"/>
            <a:chExt cx="1323984" cy="365126"/>
          </a:xfrm>
        </p:grpSpPr>
        <p:pic>
          <p:nvPicPr>
            <p:cNvPr id="26" name="Picture 12" descr="Windows and mobile app changes from Office to Microsoft 365 ...">
              <a:extLst>
                <a:ext uri="{FF2B5EF4-FFF2-40B4-BE49-F238E27FC236}">
                  <a16:creationId xmlns:a16="http://schemas.microsoft.com/office/drawing/2014/main" id="{1332E961-D213-6823-0DF5-71F9E7F5ECA0}"/>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633135" y="2685980"/>
              <a:ext cx="365126" cy="365126"/>
            </a:xfrm>
            <a:prstGeom prst="rect">
              <a:avLst/>
            </a:prstGeom>
            <a:noFill/>
            <a:extLst>
              <a:ext uri="{909E8E84-426E-40DD-AFC4-6F175D3DCCD1}">
                <a14:hiddenFill xmlns:a14="http://schemas.microsoft.com/office/drawing/2010/main">
                  <a:solidFill>
                    <a:srgbClr val="FFFFFF"/>
                  </a:solidFill>
                </a14:hiddenFill>
              </a:ext>
            </a:extLst>
          </p:spPr>
        </p:pic>
        <p:sp>
          <p:nvSpPr>
            <p:cNvPr id="27" name="직사각형 53">
              <a:extLst>
                <a:ext uri="{FF2B5EF4-FFF2-40B4-BE49-F238E27FC236}">
                  <a16:creationId xmlns:a16="http://schemas.microsoft.com/office/drawing/2014/main" id="{1106EABC-D3A3-400F-5371-BE03A462DEA5}"/>
                </a:ext>
              </a:extLst>
            </p:cNvPr>
            <p:cNvSpPr/>
            <p:nvPr/>
          </p:nvSpPr>
          <p:spPr>
            <a:xfrm>
              <a:off x="3940494" y="2752704"/>
              <a:ext cx="1016625" cy="24622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Microsoft 365</a:t>
              </a:r>
              <a:endParaRPr kumimoji="0" lang="ko-KR" alt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sp>
        <p:nvSpPr>
          <p:cNvPr id="105" name="양쪽 모서리가 둥근 사각형 353">
            <a:extLst>
              <a:ext uri="{FF2B5EF4-FFF2-40B4-BE49-F238E27FC236}">
                <a16:creationId xmlns:a16="http://schemas.microsoft.com/office/drawing/2014/main" id="{791A75D7-2855-A7AD-6823-9D7F1B2A9FA0}"/>
              </a:ext>
            </a:extLst>
          </p:cNvPr>
          <p:cNvSpPr/>
          <p:nvPr/>
        </p:nvSpPr>
        <p:spPr>
          <a:xfrm flipH="1">
            <a:off x="701550" y="3950675"/>
            <a:ext cx="983960" cy="412138"/>
          </a:xfrm>
          <a:prstGeom prst="roundRect">
            <a:avLst>
              <a:gd name="adj" fmla="val 50000"/>
            </a:avLst>
          </a:prstGeom>
          <a:solidFill>
            <a:srgbClr val="FFFFFF"/>
          </a:solidFill>
          <a:ln w="19050" cap="flat" cmpd="sng" algn="ctr">
            <a:solidFill>
              <a:srgbClr val="5B9BD5">
                <a:shade val="95000"/>
                <a:satMod val="105000"/>
              </a:srgbClr>
            </a:solidFill>
            <a:prstDash val="solid"/>
          </a:ln>
          <a:effectLst/>
        </p:spPr>
        <p:txBody>
          <a:bodyPr lIns="36000" rIns="36000" bIns="72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rPr>
              <a:t>메일접수</a:t>
            </a:r>
            <a:endParaRPr kumimoji="0" lang="en-US" altLang="ko-KR"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rPr>
              <a:t>(Invoice)</a:t>
            </a:r>
          </a:p>
        </p:txBody>
      </p:sp>
      <p:sp>
        <p:nvSpPr>
          <p:cNvPr id="107" name="양쪽 모서리가 둥근 사각형 353">
            <a:extLst>
              <a:ext uri="{FF2B5EF4-FFF2-40B4-BE49-F238E27FC236}">
                <a16:creationId xmlns:a16="http://schemas.microsoft.com/office/drawing/2014/main" id="{1F3BF6FF-EFCF-CE43-52A2-63DDD33E75EE}"/>
              </a:ext>
            </a:extLst>
          </p:cNvPr>
          <p:cNvSpPr/>
          <p:nvPr/>
        </p:nvSpPr>
        <p:spPr>
          <a:xfrm flipH="1">
            <a:off x="2280172" y="3530798"/>
            <a:ext cx="983960" cy="412138"/>
          </a:xfrm>
          <a:prstGeom prst="roundRect">
            <a:avLst>
              <a:gd name="adj" fmla="val 50000"/>
            </a:avLst>
          </a:prstGeom>
          <a:solidFill>
            <a:srgbClr val="FFFFFF"/>
          </a:solidFill>
          <a:ln w="19050" cap="flat" cmpd="sng" algn="ctr">
            <a:solidFill>
              <a:srgbClr val="5B9BD5">
                <a:shade val="95000"/>
                <a:satMod val="105000"/>
              </a:srgbClr>
            </a:solidFill>
            <a:prstDash val="solid"/>
          </a:ln>
          <a:effectLst/>
        </p:spPr>
        <p:txBody>
          <a:bodyPr lIns="36000" rIns="36000" bIns="72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rPr>
              <a:t>메일내용 분석</a:t>
            </a:r>
            <a:endParaRPr kumimoji="0" lang="en-US" altLang="ko-KR"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endParaRPr>
          </a:p>
        </p:txBody>
      </p:sp>
      <p:sp>
        <p:nvSpPr>
          <p:cNvPr id="109" name="양쪽 모서리가 둥근 사각형 353">
            <a:extLst>
              <a:ext uri="{FF2B5EF4-FFF2-40B4-BE49-F238E27FC236}">
                <a16:creationId xmlns:a16="http://schemas.microsoft.com/office/drawing/2014/main" id="{F9932D34-2553-431D-994B-9063CEFC6A85}"/>
              </a:ext>
            </a:extLst>
          </p:cNvPr>
          <p:cNvSpPr/>
          <p:nvPr/>
        </p:nvSpPr>
        <p:spPr>
          <a:xfrm flipH="1">
            <a:off x="3731260" y="3207608"/>
            <a:ext cx="1265427" cy="412138"/>
          </a:xfrm>
          <a:prstGeom prst="roundRect">
            <a:avLst>
              <a:gd name="adj" fmla="val 0"/>
            </a:avLst>
          </a:prstGeom>
          <a:solidFill>
            <a:srgbClr val="FFFFFF"/>
          </a:solidFill>
          <a:ln w="19050" cap="flat" cmpd="sng" algn="ctr">
            <a:solidFill>
              <a:srgbClr val="5B9BD5">
                <a:shade val="95000"/>
                <a:satMod val="105000"/>
              </a:srgbClr>
            </a:solidFill>
            <a:prstDash val="solid"/>
          </a:ln>
          <a:effectLst/>
        </p:spPr>
        <p:txBody>
          <a:bodyPr lIns="36000" rIns="36000" bIns="72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rPr>
              <a:t>메일본문 요약</a:t>
            </a:r>
          </a:p>
        </p:txBody>
      </p:sp>
      <p:sp>
        <p:nvSpPr>
          <p:cNvPr id="110" name="양쪽 모서리가 둥근 사각형 353">
            <a:extLst>
              <a:ext uri="{FF2B5EF4-FFF2-40B4-BE49-F238E27FC236}">
                <a16:creationId xmlns:a16="http://schemas.microsoft.com/office/drawing/2014/main" id="{37241D1E-2170-5EB5-48BF-40511691F4BB}"/>
              </a:ext>
            </a:extLst>
          </p:cNvPr>
          <p:cNvSpPr/>
          <p:nvPr/>
        </p:nvSpPr>
        <p:spPr>
          <a:xfrm flipH="1">
            <a:off x="3731260" y="3984307"/>
            <a:ext cx="1265427" cy="412138"/>
          </a:xfrm>
          <a:prstGeom prst="roundRect">
            <a:avLst>
              <a:gd name="adj" fmla="val 193"/>
            </a:avLst>
          </a:prstGeom>
          <a:solidFill>
            <a:srgbClr val="FFFFFF"/>
          </a:solidFill>
          <a:ln w="19050" cap="flat" cmpd="sng" algn="ctr">
            <a:solidFill>
              <a:srgbClr val="5B9BD5">
                <a:shade val="95000"/>
                <a:satMod val="105000"/>
              </a:srgbClr>
            </a:solidFill>
            <a:prstDash val="solid"/>
          </a:ln>
          <a:effectLst/>
        </p:spPr>
        <p:txBody>
          <a:bodyPr lIns="36000" rIns="36000" bIns="72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rPr>
              <a:t>Invoice  </a:t>
            </a:r>
            <a:r>
              <a:rPr kumimoji="0" lang="ko-KR" altLang="en-US"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rPr>
              <a:t>정보 추출</a:t>
            </a:r>
            <a:endParaRPr kumimoji="0" lang="en-US" altLang="ko-KR"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endParaRPr>
          </a:p>
        </p:txBody>
      </p:sp>
      <p:sp>
        <p:nvSpPr>
          <p:cNvPr id="116" name="직사각형 1344">
            <a:extLst>
              <a:ext uri="{FF2B5EF4-FFF2-40B4-BE49-F238E27FC236}">
                <a16:creationId xmlns:a16="http://schemas.microsoft.com/office/drawing/2014/main" id="{341D3E55-68BA-EEBD-3245-BD2027835DDB}"/>
              </a:ext>
            </a:extLst>
          </p:cNvPr>
          <p:cNvSpPr/>
          <p:nvPr/>
        </p:nvSpPr>
        <p:spPr>
          <a:xfrm>
            <a:off x="3781241" y="3628433"/>
            <a:ext cx="1180329"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LLM(Summarize)</a:t>
            </a:r>
            <a:endParaRPr kumimoji="0" lang="ko-KR" alt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117" name="TextBox 116">
            <a:extLst>
              <a:ext uri="{FF2B5EF4-FFF2-40B4-BE49-F238E27FC236}">
                <a16:creationId xmlns:a16="http://schemas.microsoft.com/office/drawing/2014/main" id="{B321D5F1-E50C-79FB-2906-A0D06C6E39A2}"/>
              </a:ext>
            </a:extLst>
          </p:cNvPr>
          <p:cNvSpPr txBox="1"/>
          <p:nvPr/>
        </p:nvSpPr>
        <p:spPr>
          <a:xfrm>
            <a:off x="3553969" y="4424438"/>
            <a:ext cx="1613721" cy="246221"/>
          </a:xfrm>
          <a:prstGeom prst="rect">
            <a:avLst/>
          </a:prstGeom>
        </p:spPr>
        <p:txBody>
          <a:bodyPr wrap="square">
            <a:spAutoFit/>
          </a:bodyPr>
          <a:lstStyle>
            <a:defPPr marR="0" lvl="0" algn="l" rtl="0">
              <a:lnSpc>
                <a:spcPct val="100000"/>
              </a:lnSpc>
              <a:spcBef>
                <a:spcPts val="0"/>
              </a:spcBef>
              <a:spcAft>
                <a:spcPts val="0"/>
              </a:spcAft>
            </a:defPPr>
            <a:lvl1pPr algn="ctr">
              <a:defRPr sz="1000">
                <a:latin typeface="Noto Sans" panose="020B0502040504020204" pitchFamily="34" charset="0"/>
                <a:ea typeface="Noto Sans" panose="020B0502040504020204" pitchFamily="34" charset="0"/>
                <a:cs typeface="Noto Sans" panose="020B0502040504020204" pitchFamily="34" charset="0"/>
              </a:defRPr>
            </a:lvl1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rPr>
              <a:t>OCR (PDF </a:t>
            </a:r>
            <a:r>
              <a:rPr kumimoji="0" lang="ko-KR" alt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rPr>
              <a:t>정보</a:t>
            </a:r>
            <a:r>
              <a:rPr kumimoji="0" 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rPr>
              <a:t> </a:t>
            </a:r>
            <a:r>
              <a:rPr kumimoji="0" lang="ko-KR" alt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rPr>
              <a:t>추출</a:t>
            </a:r>
            <a:r>
              <a:rPr kumimoji="0" lang="en-US" altLang="ko-KR"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rPr>
              <a:t>)</a:t>
            </a:r>
            <a:endParaRPr kumimoji="0" 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endParaRPr>
          </a:p>
        </p:txBody>
      </p:sp>
      <p:sp>
        <p:nvSpPr>
          <p:cNvPr id="124" name="TextBox 123">
            <a:extLst>
              <a:ext uri="{FF2B5EF4-FFF2-40B4-BE49-F238E27FC236}">
                <a16:creationId xmlns:a16="http://schemas.microsoft.com/office/drawing/2014/main" id="{2306305F-2B9D-4DF1-4724-577294942DCC}"/>
              </a:ext>
            </a:extLst>
          </p:cNvPr>
          <p:cNvSpPr txBox="1"/>
          <p:nvPr/>
        </p:nvSpPr>
        <p:spPr>
          <a:xfrm>
            <a:off x="3731258" y="5418540"/>
            <a:ext cx="1463182" cy="246221"/>
          </a:xfrm>
          <a:prstGeom prst="rect">
            <a:avLst/>
          </a:prstGeom>
        </p:spPr>
        <p:txBody>
          <a:bodyPr wrap="square">
            <a:spAutoFit/>
          </a:bodyPr>
          <a:lstStyle>
            <a:defPPr marR="0" lvl="0" algn="l" rtl="0">
              <a:lnSpc>
                <a:spcPct val="100000"/>
              </a:lnSpc>
              <a:spcBef>
                <a:spcPts val="0"/>
              </a:spcBef>
              <a:spcAft>
                <a:spcPts val="0"/>
              </a:spcAft>
            </a:defPPr>
            <a:lvl1pPr algn="ctr">
              <a:defRPr sz="1000">
                <a:latin typeface="Noto Sans" panose="020B0502040504020204" pitchFamily="34" charset="0"/>
                <a:ea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rPr>
              <a:t>실무 담당자 </a:t>
            </a:r>
            <a:r>
              <a:rPr kumimoji="0" lang="en-US" altLang="ko-KR"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rPr>
              <a:t>(</a:t>
            </a:r>
            <a:r>
              <a:rPr kumimoji="0" lang="ko-KR" alt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rPr>
              <a:t>메일 본문</a:t>
            </a:r>
            <a:r>
              <a:rPr kumimoji="0" lang="en-US" altLang="ko-KR"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rPr>
              <a:t>)</a:t>
            </a:r>
            <a:endParaRPr kumimoji="0" 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sym typeface="Arial"/>
            </a:endParaRPr>
          </a:p>
        </p:txBody>
      </p:sp>
      <p:cxnSp>
        <p:nvCxnSpPr>
          <p:cNvPr id="127" name="연결선: 꺾임 1413">
            <a:extLst>
              <a:ext uri="{FF2B5EF4-FFF2-40B4-BE49-F238E27FC236}">
                <a16:creationId xmlns:a16="http://schemas.microsoft.com/office/drawing/2014/main" id="{DD262027-DA33-3C85-48C8-25641E11D1C9}"/>
              </a:ext>
            </a:extLst>
          </p:cNvPr>
          <p:cNvCxnSpPr>
            <a:cxnSpLocks/>
            <a:stCxn id="110" idx="1"/>
            <a:endCxn id="159" idx="3"/>
          </p:cNvCxnSpPr>
          <p:nvPr/>
        </p:nvCxnSpPr>
        <p:spPr>
          <a:xfrm flipH="1" flipV="1">
            <a:off x="1995576" y="2965975"/>
            <a:ext cx="3001111" cy="1224401"/>
          </a:xfrm>
          <a:prstGeom prst="bentConnector3">
            <a:avLst>
              <a:gd name="adj1" fmla="val -7617"/>
            </a:avLst>
          </a:prstGeom>
          <a:noFill/>
          <a:ln w="9525" cap="flat" cmpd="sng" algn="ctr">
            <a:solidFill>
              <a:srgbClr val="44546A">
                <a:lumMod val="50000"/>
              </a:srgbClr>
            </a:solidFill>
            <a:prstDash val="solid"/>
            <a:tailEnd type="triangle"/>
          </a:ln>
          <a:effectLst/>
        </p:spPr>
      </p:cxnSp>
      <p:cxnSp>
        <p:nvCxnSpPr>
          <p:cNvPr id="128" name="연결선: 꺾임 1413">
            <a:extLst>
              <a:ext uri="{FF2B5EF4-FFF2-40B4-BE49-F238E27FC236}">
                <a16:creationId xmlns:a16="http://schemas.microsoft.com/office/drawing/2014/main" id="{3B07478D-767A-F771-BED0-85EECC784173}"/>
              </a:ext>
            </a:extLst>
          </p:cNvPr>
          <p:cNvCxnSpPr>
            <a:cxnSpLocks/>
            <a:stCxn id="109" idx="0"/>
            <a:endCxn id="159" idx="3"/>
          </p:cNvCxnSpPr>
          <p:nvPr/>
        </p:nvCxnSpPr>
        <p:spPr>
          <a:xfrm rot="16200000" flipV="1">
            <a:off x="3058959" y="1902593"/>
            <a:ext cx="241633" cy="2368397"/>
          </a:xfrm>
          <a:prstGeom prst="bentConnector2">
            <a:avLst/>
          </a:prstGeom>
          <a:noFill/>
          <a:ln w="9525" cap="flat" cmpd="sng" algn="ctr">
            <a:solidFill>
              <a:srgbClr val="44546A">
                <a:lumMod val="50000"/>
              </a:srgbClr>
            </a:solidFill>
            <a:prstDash val="solid"/>
            <a:tailEnd type="triangle"/>
          </a:ln>
          <a:effectLst/>
        </p:spPr>
      </p:cxnSp>
      <p:cxnSp>
        <p:nvCxnSpPr>
          <p:cNvPr id="6" name="직선 화살표 연결선 10">
            <a:extLst>
              <a:ext uri="{FF2B5EF4-FFF2-40B4-BE49-F238E27FC236}">
                <a16:creationId xmlns:a16="http://schemas.microsoft.com/office/drawing/2014/main" id="{7AAA2EDF-D994-214B-E84E-0770EC410773}"/>
              </a:ext>
            </a:extLst>
          </p:cNvPr>
          <p:cNvCxnSpPr>
            <a:cxnSpLocks/>
            <a:stCxn id="105" idx="1"/>
            <a:endCxn id="107" idx="3"/>
          </p:cNvCxnSpPr>
          <p:nvPr/>
        </p:nvCxnSpPr>
        <p:spPr>
          <a:xfrm flipV="1">
            <a:off x="1685510" y="3736867"/>
            <a:ext cx="594662" cy="419877"/>
          </a:xfrm>
          <a:prstGeom prst="straightConnector1">
            <a:avLst/>
          </a:prstGeom>
          <a:noFill/>
          <a:ln w="9525" cap="flat" cmpd="sng" algn="ctr">
            <a:solidFill>
              <a:srgbClr val="000000">
                <a:lumMod val="75000"/>
                <a:lumOff val="25000"/>
              </a:srgbClr>
            </a:solidFill>
            <a:prstDash val="solid"/>
            <a:tailEnd type="triangle"/>
          </a:ln>
          <a:effectLst/>
        </p:spPr>
      </p:cxnSp>
      <p:sp>
        <p:nvSpPr>
          <p:cNvPr id="30" name="양쪽 모서리가 둥근 사각형 353">
            <a:extLst>
              <a:ext uri="{FF2B5EF4-FFF2-40B4-BE49-F238E27FC236}">
                <a16:creationId xmlns:a16="http://schemas.microsoft.com/office/drawing/2014/main" id="{530881BD-531D-A3EB-6164-543A2724557B}"/>
              </a:ext>
            </a:extLst>
          </p:cNvPr>
          <p:cNvSpPr/>
          <p:nvPr/>
        </p:nvSpPr>
        <p:spPr>
          <a:xfrm flipH="1">
            <a:off x="2280172" y="4640086"/>
            <a:ext cx="983960" cy="412138"/>
          </a:xfrm>
          <a:prstGeom prst="roundRect">
            <a:avLst>
              <a:gd name="adj" fmla="val 50000"/>
            </a:avLst>
          </a:prstGeom>
          <a:solidFill>
            <a:srgbClr val="FFFFFF"/>
          </a:solidFill>
          <a:ln w="19050" cap="flat" cmpd="sng" algn="ctr">
            <a:solidFill>
              <a:srgbClr val="5B9BD5">
                <a:shade val="95000"/>
                <a:satMod val="105000"/>
              </a:srgbClr>
            </a:solidFill>
            <a:prstDash val="solid"/>
          </a:ln>
          <a:effectLst/>
        </p:spPr>
        <p:txBody>
          <a:bodyPr lIns="36000" rIns="36000" bIns="72000"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rPr>
              <a:t>담당자 라우팅</a:t>
            </a:r>
            <a:endParaRPr kumimoji="0" lang="en-US" altLang="ko-KR"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endParaRPr>
          </a:p>
        </p:txBody>
      </p:sp>
      <p:cxnSp>
        <p:nvCxnSpPr>
          <p:cNvPr id="31" name="직선 화살표 연결선 10">
            <a:extLst>
              <a:ext uri="{FF2B5EF4-FFF2-40B4-BE49-F238E27FC236}">
                <a16:creationId xmlns:a16="http://schemas.microsoft.com/office/drawing/2014/main" id="{96ACF596-1E6F-0BAD-EFA0-A9002A866038}"/>
              </a:ext>
            </a:extLst>
          </p:cNvPr>
          <p:cNvCxnSpPr>
            <a:cxnSpLocks/>
            <a:stCxn id="105" idx="1"/>
            <a:endCxn id="30" idx="3"/>
          </p:cNvCxnSpPr>
          <p:nvPr/>
        </p:nvCxnSpPr>
        <p:spPr>
          <a:xfrm>
            <a:off x="1685510" y="4156744"/>
            <a:ext cx="594662" cy="689411"/>
          </a:xfrm>
          <a:prstGeom prst="straightConnector1">
            <a:avLst/>
          </a:prstGeom>
          <a:noFill/>
          <a:ln w="9525" cap="flat" cmpd="sng" algn="ctr">
            <a:solidFill>
              <a:srgbClr val="000000">
                <a:lumMod val="75000"/>
                <a:lumOff val="25000"/>
              </a:srgbClr>
            </a:solidFill>
            <a:prstDash val="solid"/>
            <a:tailEnd type="triangle"/>
          </a:ln>
          <a:effectLst/>
        </p:spPr>
      </p:cxnSp>
      <p:cxnSp>
        <p:nvCxnSpPr>
          <p:cNvPr id="39" name="연결선: 꺾임 1413">
            <a:extLst>
              <a:ext uri="{FF2B5EF4-FFF2-40B4-BE49-F238E27FC236}">
                <a16:creationId xmlns:a16="http://schemas.microsoft.com/office/drawing/2014/main" id="{7EE80524-283B-E05B-2C5D-4C2E83C9F936}"/>
              </a:ext>
            </a:extLst>
          </p:cNvPr>
          <p:cNvCxnSpPr>
            <a:cxnSpLocks/>
            <a:stCxn id="107" idx="1"/>
            <a:endCxn id="109" idx="3"/>
          </p:cNvCxnSpPr>
          <p:nvPr/>
        </p:nvCxnSpPr>
        <p:spPr>
          <a:xfrm flipV="1">
            <a:off x="3264132" y="3413677"/>
            <a:ext cx="467128" cy="323190"/>
          </a:xfrm>
          <a:prstGeom prst="bentConnector3">
            <a:avLst>
              <a:gd name="adj1" fmla="val 50000"/>
            </a:avLst>
          </a:prstGeom>
          <a:noFill/>
          <a:ln w="9525" cap="flat" cmpd="sng" algn="ctr">
            <a:solidFill>
              <a:srgbClr val="44546A">
                <a:lumMod val="50000"/>
              </a:srgbClr>
            </a:solidFill>
            <a:prstDash val="solid"/>
            <a:tailEnd type="triangle"/>
          </a:ln>
          <a:effectLst/>
        </p:spPr>
      </p:cxnSp>
      <p:cxnSp>
        <p:nvCxnSpPr>
          <p:cNvPr id="42" name="연결선: 꺾임 1413">
            <a:extLst>
              <a:ext uri="{FF2B5EF4-FFF2-40B4-BE49-F238E27FC236}">
                <a16:creationId xmlns:a16="http://schemas.microsoft.com/office/drawing/2014/main" id="{E8F9FD0E-C829-F251-92FA-2EDF777B7657}"/>
              </a:ext>
            </a:extLst>
          </p:cNvPr>
          <p:cNvCxnSpPr>
            <a:cxnSpLocks/>
            <a:stCxn id="107" idx="1"/>
            <a:endCxn id="110" idx="3"/>
          </p:cNvCxnSpPr>
          <p:nvPr/>
        </p:nvCxnSpPr>
        <p:spPr>
          <a:xfrm>
            <a:off x="3264132" y="3736867"/>
            <a:ext cx="467128" cy="453509"/>
          </a:xfrm>
          <a:prstGeom prst="bentConnector3">
            <a:avLst>
              <a:gd name="adj1" fmla="val 50000"/>
            </a:avLst>
          </a:prstGeom>
          <a:noFill/>
          <a:ln w="9525" cap="flat" cmpd="sng" algn="ctr">
            <a:solidFill>
              <a:srgbClr val="44546A">
                <a:lumMod val="50000"/>
              </a:srgbClr>
            </a:solidFill>
            <a:prstDash val="solid"/>
            <a:tailEnd type="triangle"/>
          </a:ln>
          <a:effectLst/>
        </p:spPr>
      </p:cxnSp>
      <p:sp>
        <p:nvSpPr>
          <p:cNvPr id="46" name="직사각형 1344">
            <a:extLst>
              <a:ext uri="{FF2B5EF4-FFF2-40B4-BE49-F238E27FC236}">
                <a16:creationId xmlns:a16="http://schemas.microsoft.com/office/drawing/2014/main" id="{1B50C732-2B21-5DB6-0A3B-20D442E2ACBE}"/>
              </a:ext>
            </a:extLst>
          </p:cNvPr>
          <p:cNvSpPr/>
          <p:nvPr/>
        </p:nvSpPr>
        <p:spPr>
          <a:xfrm>
            <a:off x="655707" y="4387688"/>
            <a:ext cx="1096775" cy="24622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0"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회사 대표 이메일</a:t>
            </a:r>
          </a:p>
        </p:txBody>
      </p:sp>
      <p:sp>
        <p:nvSpPr>
          <p:cNvPr id="52" name="양쪽 모서리가 둥근 사각형 353">
            <a:extLst>
              <a:ext uri="{FF2B5EF4-FFF2-40B4-BE49-F238E27FC236}">
                <a16:creationId xmlns:a16="http://schemas.microsoft.com/office/drawing/2014/main" id="{F05863FB-C3F5-E63F-4193-DA92FEA5A93D}"/>
              </a:ext>
            </a:extLst>
          </p:cNvPr>
          <p:cNvSpPr/>
          <p:nvPr/>
        </p:nvSpPr>
        <p:spPr>
          <a:xfrm flipH="1">
            <a:off x="3731260" y="4958479"/>
            <a:ext cx="1265427" cy="412138"/>
          </a:xfrm>
          <a:prstGeom prst="roundRect">
            <a:avLst>
              <a:gd name="adj" fmla="val 193"/>
            </a:avLst>
          </a:prstGeom>
          <a:solidFill>
            <a:srgbClr val="FFFFFF"/>
          </a:solidFill>
          <a:ln w="19050" cap="flat" cmpd="sng" algn="ctr">
            <a:solidFill>
              <a:srgbClr val="5B9BD5">
                <a:shade val="95000"/>
                <a:satMod val="105000"/>
              </a:srgbClr>
            </a:solidFill>
            <a:prstDash val="solid"/>
          </a:ln>
          <a:effectLst/>
        </p:spPr>
        <p:txBody>
          <a:bodyPr lIns="36000" rIns="36000" bIns="72000"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1" i="0" u="none" strike="noStrike" kern="0" cap="none" spc="-50" normalizeH="0" baseline="0" noProof="0">
                <a:ln w="3175">
                  <a:solidFill>
                    <a:srgbClr val="FFFFFF">
                      <a:alpha val="0"/>
                    </a:srgbClr>
                  </a:solidFill>
                </a:ln>
                <a:solidFill>
                  <a:srgbClr val="015BA1"/>
                </a:solidFill>
                <a:effectLst/>
                <a:uLnTx/>
                <a:uFillTx/>
                <a:latin typeface="나눔고딕" panose="020D0604000000000000" pitchFamily="50" charset="-127"/>
                <a:ea typeface="나눔고딕" panose="020D0604000000000000" pitchFamily="50" charset="-127"/>
                <a:cs typeface="+mn-cs"/>
                <a:sym typeface="Arial"/>
              </a:rPr>
              <a:t>             메일내용 전달</a:t>
            </a:r>
          </a:p>
        </p:txBody>
      </p:sp>
      <p:cxnSp>
        <p:nvCxnSpPr>
          <p:cNvPr id="53" name="연결선: 꺾임 1413">
            <a:extLst>
              <a:ext uri="{FF2B5EF4-FFF2-40B4-BE49-F238E27FC236}">
                <a16:creationId xmlns:a16="http://schemas.microsoft.com/office/drawing/2014/main" id="{0B4159D1-24FA-755C-A907-78D4948225F2}"/>
              </a:ext>
            </a:extLst>
          </p:cNvPr>
          <p:cNvCxnSpPr>
            <a:cxnSpLocks/>
            <a:stCxn id="30" idx="1"/>
            <a:endCxn id="52" idx="3"/>
          </p:cNvCxnSpPr>
          <p:nvPr/>
        </p:nvCxnSpPr>
        <p:spPr>
          <a:xfrm>
            <a:off x="3264132" y="4846155"/>
            <a:ext cx="467128" cy="318393"/>
          </a:xfrm>
          <a:prstGeom prst="bentConnector3">
            <a:avLst>
              <a:gd name="adj1" fmla="val 50000"/>
            </a:avLst>
          </a:prstGeom>
          <a:noFill/>
          <a:ln w="9525" cap="flat" cmpd="sng" algn="ctr">
            <a:solidFill>
              <a:srgbClr val="44546A">
                <a:lumMod val="50000"/>
              </a:srgbClr>
            </a:solidFill>
            <a:prstDash val="solid"/>
            <a:tailEnd type="triangle"/>
          </a:ln>
          <a:effectLst/>
        </p:spPr>
      </p:cxnSp>
      <p:cxnSp>
        <p:nvCxnSpPr>
          <p:cNvPr id="57" name="연결선: 꺾임 1413">
            <a:extLst>
              <a:ext uri="{FF2B5EF4-FFF2-40B4-BE49-F238E27FC236}">
                <a16:creationId xmlns:a16="http://schemas.microsoft.com/office/drawing/2014/main" id="{18B03521-3CD4-B535-7708-0CE05DC6D7D6}"/>
              </a:ext>
            </a:extLst>
          </p:cNvPr>
          <p:cNvCxnSpPr>
            <a:cxnSpLocks/>
            <a:stCxn id="110" idx="1"/>
            <a:endCxn id="52" idx="0"/>
          </p:cNvCxnSpPr>
          <p:nvPr/>
        </p:nvCxnSpPr>
        <p:spPr>
          <a:xfrm flipH="1">
            <a:off x="4363973" y="4190376"/>
            <a:ext cx="632714" cy="768103"/>
          </a:xfrm>
          <a:prstGeom prst="bentConnector4">
            <a:avLst>
              <a:gd name="adj1" fmla="val -36130"/>
              <a:gd name="adj2" fmla="val 63414"/>
            </a:avLst>
          </a:prstGeom>
          <a:noFill/>
          <a:ln w="9525" cap="flat" cmpd="sng" algn="ctr">
            <a:solidFill>
              <a:srgbClr val="44546A">
                <a:lumMod val="50000"/>
              </a:srgbClr>
            </a:solidFill>
            <a:prstDash val="solid"/>
            <a:tailEnd type="triangle"/>
          </a:ln>
          <a:effectLst/>
        </p:spPr>
      </p:cxnSp>
      <p:sp>
        <p:nvSpPr>
          <p:cNvPr id="67" name="모서리가 둥근 직사각형 112">
            <a:extLst>
              <a:ext uri="{FF2B5EF4-FFF2-40B4-BE49-F238E27FC236}">
                <a16:creationId xmlns:a16="http://schemas.microsoft.com/office/drawing/2014/main" id="{B896DC9F-3A32-CEA8-51C8-41632D477BE9}"/>
              </a:ext>
            </a:extLst>
          </p:cNvPr>
          <p:cNvSpPr/>
          <p:nvPr/>
        </p:nvSpPr>
        <p:spPr>
          <a:xfrm flipH="1">
            <a:off x="2074652" y="2362588"/>
            <a:ext cx="2150106" cy="519190"/>
          </a:xfrm>
          <a:prstGeom prst="roundRect">
            <a:avLst>
              <a:gd name="adj" fmla="val 41318"/>
            </a:avLst>
          </a:prstGeom>
          <a:solidFill>
            <a:schemeClr val="accent6">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1067745"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실시간 요약정보</a:t>
            </a:r>
            <a:r>
              <a:rPr kumimoji="0" lang="en-US" altLang="ko-KR"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a:p>
            <a:pPr marL="0" marR="0" lvl="0" indent="0" algn="ctr" defTabSz="1067745"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Invoice </a:t>
            </a:r>
            <a:r>
              <a:rPr kumimoji="0" lang="ko-KR" altLang="en-US"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청구 모니터링 가능</a:t>
            </a:r>
            <a:endParaRPr kumimoji="0" lang="en-US" altLang="ko-KR"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sp>
        <p:nvSpPr>
          <p:cNvPr id="69" name="모서리가 둥근 직사각형 112">
            <a:extLst>
              <a:ext uri="{FF2B5EF4-FFF2-40B4-BE49-F238E27FC236}">
                <a16:creationId xmlns:a16="http://schemas.microsoft.com/office/drawing/2014/main" id="{B8F08646-213B-AC5E-A937-B8DA16B59AF0}"/>
              </a:ext>
            </a:extLst>
          </p:cNvPr>
          <p:cNvSpPr/>
          <p:nvPr/>
        </p:nvSpPr>
        <p:spPr>
          <a:xfrm flipH="1">
            <a:off x="1727552" y="5440380"/>
            <a:ext cx="1908769" cy="519190"/>
          </a:xfrm>
          <a:prstGeom prst="roundRect">
            <a:avLst>
              <a:gd name="adj" fmla="val 41318"/>
            </a:avLst>
          </a:prstGeom>
          <a:solidFill>
            <a:schemeClr val="accent6">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1067745"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PDF </a:t>
            </a:r>
            <a:r>
              <a:rPr kumimoji="0" lang="ko-KR" altLang="en-US"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수치정보 확인 위한</a:t>
            </a:r>
            <a:endParaRPr kumimoji="0" lang="en-US" altLang="ko-KR"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1067745" rtl="0" eaLnBrk="1" fontAlgn="auto" latinLnBrk="1"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수작업 절감 </a:t>
            </a:r>
            <a:r>
              <a:rPr kumimoji="0" lang="en-US" altLang="ko-KR"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정리</a:t>
            </a:r>
            <a:r>
              <a:rPr kumimoji="0" lang="en-US" altLang="ko-KR"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보고</a:t>
            </a:r>
            <a:r>
              <a:rPr kumimoji="0" lang="en-US" altLang="ko-KR" sz="1100" b="1" i="0" u="none" strike="noStrike" kern="1200" cap="none" spc="0" normalizeH="0" baseline="0" noProof="0">
                <a:ln>
                  <a:solidFill>
                    <a:srgbClr val="4F81BD">
                      <a:shade val="50000"/>
                      <a:alpha val="0"/>
                    </a:srgbClr>
                  </a:solidFill>
                </a:ln>
                <a:solidFill>
                  <a:srgbClr val="0A1324"/>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p>
        </p:txBody>
      </p:sp>
      <p:pic>
        <p:nvPicPr>
          <p:cNvPr id="71" name="Picture 4">
            <a:extLst>
              <a:ext uri="{FF2B5EF4-FFF2-40B4-BE49-F238E27FC236}">
                <a16:creationId xmlns:a16="http://schemas.microsoft.com/office/drawing/2014/main" id="{7501809B-7336-D1FC-AE22-15AC6B1972AD}"/>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766860" y="5016951"/>
            <a:ext cx="310652" cy="288917"/>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그룹 5">
            <a:extLst>
              <a:ext uri="{FF2B5EF4-FFF2-40B4-BE49-F238E27FC236}">
                <a16:creationId xmlns:a16="http://schemas.microsoft.com/office/drawing/2014/main" id="{B5C3D4E6-0FBC-85C7-42C4-6521A437CFF1}"/>
              </a:ext>
            </a:extLst>
          </p:cNvPr>
          <p:cNvGrpSpPr/>
          <p:nvPr/>
        </p:nvGrpSpPr>
        <p:grpSpPr>
          <a:xfrm>
            <a:off x="5115165" y="4956215"/>
            <a:ext cx="548036" cy="469188"/>
            <a:chOff x="7441637" y="2442210"/>
            <a:chExt cx="936442" cy="782383"/>
          </a:xfrm>
        </p:grpSpPr>
        <p:pic>
          <p:nvPicPr>
            <p:cNvPr id="77" name="그림 57">
              <a:extLst>
                <a:ext uri="{FF2B5EF4-FFF2-40B4-BE49-F238E27FC236}">
                  <a16:creationId xmlns:a16="http://schemas.microsoft.com/office/drawing/2014/main" id="{6BBEB56A-E740-F2A8-53A0-0908BA3DBE9C}"/>
                </a:ext>
              </a:extLst>
            </p:cNvPr>
            <p:cNvPicPr>
              <a:picLocks noChangeAspect="1"/>
            </p:cNvPicPr>
            <p:nvPr/>
          </p:nvPicPr>
          <p:blipFill>
            <a:blip r:embed="rId14"/>
            <a:stretch>
              <a:fillRect/>
            </a:stretch>
          </p:blipFill>
          <p:spPr>
            <a:xfrm>
              <a:off x="7913966" y="2442210"/>
              <a:ext cx="464113" cy="539889"/>
            </a:xfrm>
            <a:prstGeom prst="rect">
              <a:avLst/>
            </a:prstGeom>
          </p:spPr>
        </p:pic>
        <p:pic>
          <p:nvPicPr>
            <p:cNvPr id="78" name="그림 3">
              <a:extLst>
                <a:ext uri="{FF2B5EF4-FFF2-40B4-BE49-F238E27FC236}">
                  <a16:creationId xmlns:a16="http://schemas.microsoft.com/office/drawing/2014/main" id="{3AC67E29-45E9-7334-647E-7B3CC3E42EFD}"/>
                </a:ext>
              </a:extLst>
            </p:cNvPr>
            <p:cNvPicPr>
              <a:picLocks noChangeAspect="1"/>
            </p:cNvPicPr>
            <p:nvPr/>
          </p:nvPicPr>
          <p:blipFill>
            <a:blip r:embed="rId14"/>
            <a:stretch>
              <a:fillRect/>
            </a:stretch>
          </p:blipFill>
          <p:spPr>
            <a:xfrm>
              <a:off x="7441637" y="2442210"/>
              <a:ext cx="464113" cy="539889"/>
            </a:xfrm>
            <a:prstGeom prst="rect">
              <a:avLst/>
            </a:prstGeom>
          </p:spPr>
        </p:pic>
        <p:pic>
          <p:nvPicPr>
            <p:cNvPr id="79" name="그림 4">
              <a:extLst>
                <a:ext uri="{FF2B5EF4-FFF2-40B4-BE49-F238E27FC236}">
                  <a16:creationId xmlns:a16="http://schemas.microsoft.com/office/drawing/2014/main" id="{23723815-8253-0B2B-C302-397F5F33C334}"/>
                </a:ext>
              </a:extLst>
            </p:cNvPr>
            <p:cNvPicPr>
              <a:picLocks noChangeAspect="1"/>
            </p:cNvPicPr>
            <p:nvPr/>
          </p:nvPicPr>
          <p:blipFill>
            <a:blip r:embed="rId15"/>
            <a:stretch>
              <a:fillRect/>
            </a:stretch>
          </p:blipFill>
          <p:spPr>
            <a:xfrm>
              <a:off x="7645283" y="2551495"/>
              <a:ext cx="557648" cy="673098"/>
            </a:xfrm>
            <a:prstGeom prst="rect">
              <a:avLst/>
            </a:prstGeom>
          </p:spPr>
        </p:pic>
      </p:grpSp>
      <p:grpSp>
        <p:nvGrpSpPr>
          <p:cNvPr id="169" name="Group 168">
            <a:extLst>
              <a:ext uri="{FF2B5EF4-FFF2-40B4-BE49-F238E27FC236}">
                <a16:creationId xmlns:a16="http://schemas.microsoft.com/office/drawing/2014/main" id="{8653D364-1204-6310-7F11-A19AA3AE3060}"/>
              </a:ext>
            </a:extLst>
          </p:cNvPr>
          <p:cNvGrpSpPr/>
          <p:nvPr/>
        </p:nvGrpSpPr>
        <p:grpSpPr>
          <a:xfrm>
            <a:off x="751015" y="2564572"/>
            <a:ext cx="1244561" cy="1212039"/>
            <a:chOff x="751015" y="2564572"/>
            <a:chExt cx="1244561" cy="1212039"/>
          </a:xfrm>
        </p:grpSpPr>
        <p:sp>
          <p:nvSpPr>
            <p:cNvPr id="2" name="직사각형 1344">
              <a:extLst>
                <a:ext uri="{FF2B5EF4-FFF2-40B4-BE49-F238E27FC236}">
                  <a16:creationId xmlns:a16="http://schemas.microsoft.com/office/drawing/2014/main" id="{91AD10E4-3735-12BD-090D-A1B497913FCD}"/>
                </a:ext>
              </a:extLst>
            </p:cNvPr>
            <p:cNvSpPr/>
            <p:nvPr/>
          </p:nvSpPr>
          <p:spPr>
            <a:xfrm>
              <a:off x="751015" y="3376501"/>
              <a:ext cx="1061508"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0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회사 대표담당자</a:t>
              </a:r>
              <a:endParaRPr kumimoji="0" lang="en-US" altLang="ko-KR" sz="10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ko-KR" sz="10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r>
                <a:rPr kumimoji="0" lang="ko-KR" altLang="en-US" sz="10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경영부서</a:t>
              </a:r>
              <a:r>
                <a:rPr kumimoji="0" lang="en-US" altLang="ko-KR" sz="10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rPr>
                <a:t>)</a:t>
              </a:r>
              <a:endParaRPr kumimoji="0" lang="ko-KR" altLang="en-US" sz="1000" b="1" i="0" u="none" strike="noStrike" kern="0" cap="none" spc="0" normalizeH="0" baseline="0" noProof="0">
                <a:ln>
                  <a:noFill/>
                </a:ln>
                <a:solidFill>
                  <a:srgbClr val="000000"/>
                </a:solidFill>
                <a:effectLst/>
                <a:uLnTx/>
                <a:uFillTx/>
                <a:latin typeface="나눔고딕" panose="020D0604000000000000" pitchFamily="50" charset="-127"/>
                <a:ea typeface="나눔고딕" panose="020D0604000000000000" pitchFamily="50" charset="-127"/>
                <a:cs typeface="Noto Sans" panose="020B0502040504020204" pitchFamily="34" charset="0"/>
                <a:sym typeface="Arial"/>
              </a:endParaRPr>
            </a:p>
          </p:txBody>
        </p:sp>
        <p:grpSp>
          <p:nvGrpSpPr>
            <p:cNvPr id="157" name="그룹 18">
              <a:extLst>
                <a:ext uri="{FF2B5EF4-FFF2-40B4-BE49-F238E27FC236}">
                  <a16:creationId xmlns:a16="http://schemas.microsoft.com/office/drawing/2014/main" id="{A6AECAEE-E1F1-F9FB-D2E1-0CA7834C572C}"/>
                </a:ext>
              </a:extLst>
            </p:cNvPr>
            <p:cNvGrpSpPr/>
            <p:nvPr/>
          </p:nvGrpSpPr>
          <p:grpSpPr>
            <a:xfrm>
              <a:off x="1557699" y="2564572"/>
              <a:ext cx="437877" cy="802805"/>
              <a:chOff x="3104964" y="2576074"/>
              <a:chExt cx="813922" cy="1492246"/>
            </a:xfrm>
          </p:grpSpPr>
          <p:pic>
            <p:nvPicPr>
              <p:cNvPr id="158" name="object 67">
                <a:extLst>
                  <a:ext uri="{FF2B5EF4-FFF2-40B4-BE49-F238E27FC236}">
                    <a16:creationId xmlns:a16="http://schemas.microsoft.com/office/drawing/2014/main" id="{E00BD50E-7880-9AF0-DA38-6E32228887A7}"/>
                  </a:ext>
                </a:extLst>
              </p:cNvPr>
              <p:cNvPicPr/>
              <p:nvPr/>
            </p:nvPicPr>
            <p:blipFill>
              <a:blip r:embed="rId16" cstate="print"/>
              <a:stretch>
                <a:fillRect/>
              </a:stretch>
            </p:blipFill>
            <p:spPr>
              <a:xfrm>
                <a:off x="3176063" y="3097922"/>
                <a:ext cx="685726" cy="392784"/>
              </a:xfrm>
              <a:prstGeom prst="rect">
                <a:avLst/>
              </a:prstGeom>
            </p:spPr>
          </p:pic>
          <p:pic>
            <p:nvPicPr>
              <p:cNvPr id="159" name="그림 20">
                <a:extLst>
                  <a:ext uri="{FF2B5EF4-FFF2-40B4-BE49-F238E27FC236}">
                    <a16:creationId xmlns:a16="http://schemas.microsoft.com/office/drawing/2014/main" id="{50073494-E087-337E-D971-9347A0CD9801}"/>
                  </a:ext>
                </a:extLst>
              </p:cNvPr>
              <p:cNvPicPr>
                <a:picLocks noChangeAspect="1"/>
              </p:cNvPicPr>
              <p:nvPr/>
            </p:nvPicPr>
            <p:blipFill rotWithShape="1">
              <a:blip r:embed="rId17" cstate="email">
                <a:extLst>
                  <a:ext uri="{28A0092B-C50C-407E-A947-70E740481C1C}">
                    <a14:useLocalDpi xmlns:a14="http://schemas.microsoft.com/office/drawing/2010/main" val="0"/>
                  </a:ext>
                </a:extLst>
              </a:blip>
              <a:srcRect l="64252" t="42724" r="23578" b="19306"/>
              <a:stretch/>
            </p:blipFill>
            <p:spPr>
              <a:xfrm>
                <a:off x="3104964" y="2576074"/>
                <a:ext cx="813922" cy="1492246"/>
              </a:xfrm>
              <a:prstGeom prst="rect">
                <a:avLst/>
              </a:prstGeom>
              <a:effectLst>
                <a:outerShdw blurRad="50800" dist="38100" dir="2700000" algn="tl" rotWithShape="0">
                  <a:prstClr val="black">
                    <a:alpha val="40000"/>
                  </a:prstClr>
                </a:outerShdw>
              </a:effectLst>
            </p:spPr>
          </p:pic>
        </p:grpSp>
        <p:pic>
          <p:nvPicPr>
            <p:cNvPr id="160" name="그림 25">
              <a:extLst>
                <a:ext uri="{FF2B5EF4-FFF2-40B4-BE49-F238E27FC236}">
                  <a16:creationId xmlns:a16="http://schemas.microsoft.com/office/drawing/2014/main" id="{A7752A38-9B04-BE6E-67D8-FC0743EC42F9}"/>
                </a:ext>
              </a:extLst>
            </p:cNvPr>
            <p:cNvPicPr>
              <a:picLocks noChangeAspect="1"/>
            </p:cNvPicPr>
            <p:nvPr/>
          </p:nvPicPr>
          <p:blipFill>
            <a:blip r:embed="rId18"/>
            <a:stretch>
              <a:fillRect/>
            </a:stretch>
          </p:blipFill>
          <p:spPr>
            <a:xfrm>
              <a:off x="1061848" y="2881314"/>
              <a:ext cx="399414" cy="467194"/>
            </a:xfrm>
            <a:prstGeom prst="rect">
              <a:avLst/>
            </a:prstGeom>
          </p:spPr>
        </p:pic>
      </p:grpSp>
    </p:spTree>
    <p:custDataLst>
      <p:custData r:id="rId1"/>
      <p:custData r:id="rId2"/>
    </p:custDataLst>
    <p:extLst>
      <p:ext uri="{BB962C8B-B14F-4D97-AF65-F5344CB8AC3E}">
        <p14:creationId xmlns:p14="http://schemas.microsoft.com/office/powerpoint/2010/main" val="2364297190"/>
      </p:ext>
    </p:extLst>
  </p:cSld>
  <p:clrMapOvr>
    <a:masterClrMapping/>
  </p:clrMapOvr>
</p:sld>
</file>

<file path=ppt/theme/theme1.xml><?xml version="1.0" encoding="utf-8"?>
<a:theme xmlns:a="http://schemas.openxmlformats.org/drawingml/2006/main" name="1_Mendix">
  <a:themeElements>
    <a:clrScheme name="Custom 8">
      <a:dk1>
        <a:srgbClr val="0A1324"/>
      </a:dk1>
      <a:lt1>
        <a:srgbClr val="FFFFFF"/>
      </a:lt1>
      <a:dk2>
        <a:srgbClr val="2F3646"/>
      </a:dk2>
      <a:lt2>
        <a:srgbClr val="E7E7E9"/>
      </a:lt2>
      <a:accent1>
        <a:srgbClr val="146FF4"/>
      </a:accent1>
      <a:accent2>
        <a:srgbClr val="FF5000"/>
      </a:accent2>
      <a:accent3>
        <a:srgbClr val="C1D900"/>
      </a:accent3>
      <a:accent4>
        <a:srgbClr val="00C1BE"/>
      </a:accent4>
      <a:accent5>
        <a:srgbClr val="6C00CA"/>
      </a:accent5>
      <a:accent6>
        <a:srgbClr val="FFC300"/>
      </a:accent6>
      <a:hlink>
        <a:srgbClr val="0070FC"/>
      </a:hlink>
      <a:folHlink>
        <a:srgbClr val="0CABF9"/>
      </a:folHlink>
    </a:clrScheme>
    <a:fontScheme name="사용자 지정 2">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err="1" smtClean="0"/>
        </a:defPPr>
      </a:lstStyle>
    </a:txDef>
  </a:objectDefaults>
  <a:extraClrSchemeLst/>
  <a:custClrLst>
    <a:custClr name="Mendix Blue">
      <a:srgbClr val="146FF4"/>
    </a:custClr>
    <a:custClr name="Dark Mendix Blue">
      <a:srgbClr val="052F6B"/>
    </a:custClr>
    <a:custClr name="Light Mendix Blue">
      <a:srgbClr val="A7C9FB"/>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Ignite">
      <a:srgbClr val="FE601E"/>
    </a:custClr>
    <a:custClr name="Dark Ignite">
      <a:srgbClr val="842701"/>
    </a:custClr>
    <a:custClr name="Energize">
      <a:srgbClr val="C6D92F"/>
    </a:custClr>
    <a:custClr name="Dark Energize">
      <a:srgbClr val="565F11"/>
    </a:custClr>
    <a:custClr name="Nurture">
      <a:srgbClr val="00BEBD"/>
    </a:custClr>
    <a:custClr name="Dark Nurture">
      <a:srgbClr val="005756"/>
    </a:custClr>
    <a:custClr name="Captivate">
      <a:srgbClr val="6E3AFD"/>
    </a:custClr>
    <a:custClr name="Disrupt">
      <a:srgbClr val="FDC63A"/>
    </a:custClr>
    <a:custClr name="Color has no name">
      <a:srgbClr val="FFFFFF"/>
    </a:custClr>
    <a:custClr name="Color has no name">
      <a:srgbClr val="FFFFFF"/>
    </a:custClr>
    <a:custClr name="Midnight 100">
      <a:srgbClr val="0A1324"/>
    </a:custClr>
    <a:custClr name="Midnight 80">
      <a:srgbClr val="3B4251"/>
    </a:custClr>
    <a:custClr name="Midnight 60">
      <a:srgbClr val="6C717C"/>
    </a:custClr>
    <a:custClr name="Midnight 40">
      <a:srgbClr val="9DA1A8"/>
    </a:custClr>
    <a:custClr name="Midnight 20">
      <a:srgbClr val="CED0D3"/>
    </a:custClr>
    <a:custClr name="Midnight 10">
      <a:srgbClr val="E6E7E9"/>
    </a:custClr>
    <a:custClr name="Color has no name">
      <a:srgbClr val="FFFFFF"/>
    </a:custClr>
    <a:custClr name="Color has no name">
      <a:srgbClr val="FFFFFF"/>
    </a:custClr>
    <a:custClr name="Color has no name">
      <a:srgbClr val="FFFFFF"/>
    </a:custClr>
    <a:custClr name="Color has no name">
      <a:srgbClr val="FFFFFF"/>
    </a:custClr>
    <a:custClr name="Siemens 1">
      <a:srgbClr val="009999"/>
    </a:custClr>
    <a:custClr name="Siemens 2">
      <a:srgbClr val="00D7A0"/>
    </a:custClr>
    <a:custClr name="Siemens 3">
      <a:srgbClr val="00BEDC"/>
    </a:custClr>
    <a:custClr name="Siemens 4">
      <a:srgbClr val="0087BE"/>
    </a:custClr>
    <a:custClr name="Siemens 5">
      <a:srgbClr val="00557C"/>
    </a:custClr>
    <a:custClr name="Siemens 6">
      <a:srgbClr val="000028"/>
    </a:custClr>
    <a:custClr name="Custom Color 37">
      <a:srgbClr val="FFFFFF"/>
    </a:custClr>
    <a:custClr name="Custom Color 38">
      <a:srgbClr val="FFFFFF"/>
    </a:custClr>
    <a:custClr name="Custom Color 39">
      <a:srgbClr val="FFFFFF"/>
    </a:custClr>
    <a:custClr name="Custom Color 40">
      <a:srgbClr val="FFFFFF"/>
    </a:custClr>
  </a:custClrLst>
  <a:extLst>
    <a:ext uri="{05A4C25C-085E-4340-85A3-A5531E510DB2}">
      <thm15:themeFamily xmlns:thm15="http://schemas.microsoft.com/office/thememl/2012/main" name="Mendix" id="{742F2D50-1BDA-4DA5-BB07-F451E2572525}" vid="{9DFFDEB3-79CF-4425-9A01-495563606E64}"/>
    </a:ext>
  </a:extLst>
</a:theme>
</file>

<file path=ppt/theme/theme2.xml><?xml version="1.0" encoding="utf-8"?>
<a:theme xmlns:a="http://schemas.openxmlformats.org/drawingml/2006/main" name="2_Mendix">
  <a:themeElements>
    <a:clrScheme name="Custom 8">
      <a:dk1>
        <a:srgbClr val="0A1324"/>
      </a:dk1>
      <a:lt1>
        <a:srgbClr val="FFFFFF"/>
      </a:lt1>
      <a:dk2>
        <a:srgbClr val="2F3646"/>
      </a:dk2>
      <a:lt2>
        <a:srgbClr val="E7E7E9"/>
      </a:lt2>
      <a:accent1>
        <a:srgbClr val="146FF4"/>
      </a:accent1>
      <a:accent2>
        <a:srgbClr val="FF5000"/>
      </a:accent2>
      <a:accent3>
        <a:srgbClr val="C1D900"/>
      </a:accent3>
      <a:accent4>
        <a:srgbClr val="00C1BE"/>
      </a:accent4>
      <a:accent5>
        <a:srgbClr val="6C00CA"/>
      </a:accent5>
      <a:accent6>
        <a:srgbClr val="FFC300"/>
      </a:accent6>
      <a:hlink>
        <a:srgbClr val="0070FC"/>
      </a:hlink>
      <a:folHlink>
        <a:srgbClr val="0CABF9"/>
      </a:folHlink>
    </a:clrScheme>
    <a:fontScheme name="사용자 지정 2">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err="1" smtClean="0"/>
        </a:defPPr>
      </a:lstStyle>
    </a:txDef>
  </a:objectDefaults>
  <a:extraClrSchemeLst/>
  <a:custClrLst>
    <a:custClr name="Mendix Blue">
      <a:srgbClr val="146FF4"/>
    </a:custClr>
    <a:custClr name="Dark Mendix Blue">
      <a:srgbClr val="052F6B"/>
    </a:custClr>
    <a:custClr name="Light Mendix Blue">
      <a:srgbClr val="A7C9FB"/>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Ignite">
      <a:srgbClr val="FE601E"/>
    </a:custClr>
    <a:custClr name="Dark Ignite">
      <a:srgbClr val="842701"/>
    </a:custClr>
    <a:custClr name="Energize">
      <a:srgbClr val="C6D92F"/>
    </a:custClr>
    <a:custClr name="Dark Energize">
      <a:srgbClr val="565F11"/>
    </a:custClr>
    <a:custClr name="Nurture">
      <a:srgbClr val="00BEBD"/>
    </a:custClr>
    <a:custClr name="Dark Nurture">
      <a:srgbClr val="005756"/>
    </a:custClr>
    <a:custClr name="Captivate">
      <a:srgbClr val="6E3AFD"/>
    </a:custClr>
    <a:custClr name="Disrupt">
      <a:srgbClr val="FDC63A"/>
    </a:custClr>
    <a:custClr name="Color has no name">
      <a:srgbClr val="FFFFFF"/>
    </a:custClr>
    <a:custClr name="Color has no name">
      <a:srgbClr val="FFFFFF"/>
    </a:custClr>
    <a:custClr name="Midnight 100">
      <a:srgbClr val="0A1324"/>
    </a:custClr>
    <a:custClr name="Midnight 80">
      <a:srgbClr val="3B4251"/>
    </a:custClr>
    <a:custClr name="Midnight 60">
      <a:srgbClr val="6C717C"/>
    </a:custClr>
    <a:custClr name="Midnight 40">
      <a:srgbClr val="9DA1A8"/>
    </a:custClr>
    <a:custClr name="Midnight 20">
      <a:srgbClr val="CED0D3"/>
    </a:custClr>
    <a:custClr name="Midnight 10">
      <a:srgbClr val="E6E7E9"/>
    </a:custClr>
    <a:custClr name="Color has no name">
      <a:srgbClr val="FFFFFF"/>
    </a:custClr>
    <a:custClr name="Color has no name">
      <a:srgbClr val="FFFFFF"/>
    </a:custClr>
    <a:custClr name="Color has no name">
      <a:srgbClr val="FFFFFF"/>
    </a:custClr>
    <a:custClr name="Color has no name">
      <a:srgbClr val="FFFFFF"/>
    </a:custClr>
    <a:custClr name="Siemens 1">
      <a:srgbClr val="009999"/>
    </a:custClr>
    <a:custClr name="Siemens 2">
      <a:srgbClr val="00D7A0"/>
    </a:custClr>
    <a:custClr name="Siemens 3">
      <a:srgbClr val="00BEDC"/>
    </a:custClr>
    <a:custClr name="Siemens 4">
      <a:srgbClr val="0087BE"/>
    </a:custClr>
    <a:custClr name="Siemens 5">
      <a:srgbClr val="00557C"/>
    </a:custClr>
    <a:custClr name="Siemens 6">
      <a:srgbClr val="000028"/>
    </a:custClr>
    <a:custClr name="Custom Color 37">
      <a:srgbClr val="FFFFFF"/>
    </a:custClr>
    <a:custClr name="Custom Color 38">
      <a:srgbClr val="FFFFFF"/>
    </a:custClr>
    <a:custClr name="Custom Color 39">
      <a:srgbClr val="FFFFFF"/>
    </a:custClr>
    <a:custClr name="Custom Color 40">
      <a:srgbClr val="FFFFFF"/>
    </a:custClr>
  </a:custClrLst>
  <a:extLst>
    <a:ext uri="{05A4C25C-085E-4340-85A3-A5531E510DB2}">
      <thm15:themeFamily xmlns:thm15="http://schemas.microsoft.com/office/thememl/2012/main" name="Mendix" id="{742F2D50-1BDA-4DA5-BB07-F451E2572525}" vid="{9DFFDEB3-79CF-4425-9A01-495563606E64}"/>
    </a:ext>
  </a:extLst>
</a:theme>
</file>

<file path=ppt/theme/theme3.xml><?xml version="1.0" encoding="utf-8"?>
<a:theme xmlns:a="http://schemas.openxmlformats.org/drawingml/2006/main" name="Office-tema">
  <a:themeElements>
    <a:clrScheme name="Mendix">
      <a:dk1>
        <a:srgbClr val="000000"/>
      </a:dk1>
      <a:lt1>
        <a:srgbClr val="FFFFFF"/>
      </a:lt1>
      <a:dk2>
        <a:srgbClr val="3B4251"/>
      </a:dk2>
      <a:lt2>
        <a:srgbClr val="E6E7E9"/>
      </a:lt2>
      <a:accent1>
        <a:srgbClr val="0CABF9"/>
      </a:accent1>
      <a:accent2>
        <a:srgbClr val="0627E8"/>
      </a:accent2>
      <a:accent3>
        <a:srgbClr val="0A1325"/>
      </a:accent3>
      <a:accent4>
        <a:srgbClr val="6C717C"/>
      </a:accent4>
      <a:accent5>
        <a:srgbClr val="9DA1A8"/>
      </a:accent5>
      <a:accent6>
        <a:srgbClr val="CED0D3"/>
      </a:accent6>
      <a:hlink>
        <a:srgbClr val="0563C1"/>
      </a:hlink>
      <a:folHlink>
        <a:srgbClr val="954F72"/>
      </a:folHlink>
    </a:clrScheme>
    <a:fontScheme name="Mendix">
      <a:majorFont>
        <a:latin typeface="Patron Bold"/>
        <a:ea typeface=""/>
        <a:cs typeface=""/>
      </a:majorFont>
      <a:minorFont>
        <a:latin typeface="Patron Thin"/>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Mendix Blue">
      <a:srgbClr val="0CABF9"/>
    </a:custClr>
    <a:custClr name="Ultramarine">
      <a:srgbClr val="0627E8"/>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Indigo">
      <a:srgbClr val="6750FF"/>
    </a:custClr>
    <a:custClr name="Green">
      <a:srgbClr val="77DD77"/>
    </a:custClr>
    <a:custClr name="Coral">
      <a:srgbClr val="FF6161"/>
    </a:custClr>
    <a:custClr name="Yellow">
      <a:srgbClr val="FACA4A"/>
    </a:custClr>
    <a:custClr name="Violet">
      <a:srgbClr val="CD45E9"/>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Midnight 100">
      <a:srgbClr val="0A1325"/>
    </a:custClr>
    <a:custClr name="Midnight 80">
      <a:srgbClr val="3B4251"/>
    </a:custClr>
    <a:custClr name="Midnight 60">
      <a:srgbClr val="6C717C"/>
    </a:custClr>
    <a:custClr name="Midnight 40">
      <a:srgbClr val="9DA1A8"/>
    </a:custClr>
    <a:custClr name="Midnight 20">
      <a:srgbClr val="CED0D3"/>
    </a:custClr>
    <a:custClr name="Midnight 10">
      <a:srgbClr val="E6E7E9"/>
    </a:custClr>
    <a:custClr name="Color has no name">
      <a:srgbClr val="FFFFFF"/>
    </a:custClr>
    <a:custClr name="Color has no name">
      <a:srgbClr val="FFFFFF"/>
    </a:custClr>
    <a:custClr name="Color has no name">
      <a:srgbClr val="FFFFFF"/>
    </a:custClr>
    <a:custClr name="Color has no name">
      <a:srgbClr val="FFFFFF"/>
    </a:custClr>
    <a:custClr name="Siemens 1">
      <a:srgbClr val="009999"/>
    </a:custClr>
    <a:custClr name="Siemens 2">
      <a:srgbClr val="00D7A0"/>
    </a:custClr>
    <a:custClr name="Siemens 3">
      <a:srgbClr val="00BEDC"/>
    </a:custClr>
    <a:custClr name="Siemens 4">
      <a:srgbClr val="0087BE"/>
    </a:custClr>
    <a:custClr name="Siemens 5">
      <a:srgbClr val="00557C"/>
    </a:custClr>
    <a:custClr name="Siemens 6">
      <a:srgbClr val="000028"/>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endix">
      <a:dk1>
        <a:srgbClr val="000000"/>
      </a:dk1>
      <a:lt1>
        <a:srgbClr val="FFFFFF"/>
      </a:lt1>
      <a:dk2>
        <a:srgbClr val="3B4251"/>
      </a:dk2>
      <a:lt2>
        <a:srgbClr val="E6E7E9"/>
      </a:lt2>
      <a:accent1>
        <a:srgbClr val="0CABF9"/>
      </a:accent1>
      <a:accent2>
        <a:srgbClr val="0627E8"/>
      </a:accent2>
      <a:accent3>
        <a:srgbClr val="0A1325"/>
      </a:accent3>
      <a:accent4>
        <a:srgbClr val="6C717C"/>
      </a:accent4>
      <a:accent5>
        <a:srgbClr val="9DA1A8"/>
      </a:accent5>
      <a:accent6>
        <a:srgbClr val="CED0D3"/>
      </a:accent6>
      <a:hlink>
        <a:srgbClr val="0563C1"/>
      </a:hlink>
      <a:folHlink>
        <a:srgbClr val="954F72"/>
      </a:folHlink>
    </a:clrScheme>
    <a:fontScheme name="Mendix">
      <a:majorFont>
        <a:latin typeface="Patron Bold"/>
        <a:ea typeface=""/>
        <a:cs typeface=""/>
      </a:majorFont>
      <a:minorFont>
        <a:latin typeface="Patron Thi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Mendix Blue">
      <a:srgbClr val="0CABF9"/>
    </a:custClr>
    <a:custClr name="Ultramarine">
      <a:srgbClr val="0627E8"/>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Indigo">
      <a:srgbClr val="6750FF"/>
    </a:custClr>
    <a:custClr name="Green">
      <a:srgbClr val="77DD77"/>
    </a:custClr>
    <a:custClr name="Coral">
      <a:srgbClr val="FF6161"/>
    </a:custClr>
    <a:custClr name="Yellow">
      <a:srgbClr val="FACA4A"/>
    </a:custClr>
    <a:custClr name="Violet">
      <a:srgbClr val="CD45E9"/>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Midnight 100">
      <a:srgbClr val="0A1325"/>
    </a:custClr>
    <a:custClr name="Midnight 80">
      <a:srgbClr val="3B4251"/>
    </a:custClr>
    <a:custClr name="Midnight 60">
      <a:srgbClr val="6C717C"/>
    </a:custClr>
    <a:custClr name="Midnight 40">
      <a:srgbClr val="9DA1A8"/>
    </a:custClr>
    <a:custClr name="Midnight 20">
      <a:srgbClr val="CED0D3"/>
    </a:custClr>
    <a:custClr name="Midnight 10">
      <a:srgbClr val="E6E7E9"/>
    </a:custClr>
    <a:custClr name="Color has no name">
      <a:srgbClr val="FFFFFF"/>
    </a:custClr>
    <a:custClr name="Color has no name">
      <a:srgbClr val="FFFFFF"/>
    </a:custClr>
    <a:custClr name="Color has no name">
      <a:srgbClr val="FFFFFF"/>
    </a:custClr>
    <a:custClr name="Color has no name">
      <a:srgbClr val="FFFFFF"/>
    </a:custClr>
    <a:custClr name="Siemens 1">
      <a:srgbClr val="009999"/>
    </a:custClr>
    <a:custClr name="Siemens 2">
      <a:srgbClr val="00D7A0"/>
    </a:custClr>
    <a:custClr name="Siemens 3">
      <a:srgbClr val="00BEDC"/>
    </a:custClr>
    <a:custClr name="Siemens 4">
      <a:srgbClr val="0087BE"/>
    </a:custClr>
    <a:custClr name="Siemens 5">
      <a:srgbClr val="00557C"/>
    </a:custClr>
    <a:custClr name="Siemens 6">
      <a:srgbClr val="000028"/>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36ECA32-9BFD-AC49-B0C1-0A533E09B32D}">
  <we:reference id="d919d06f-37f2-41f1-9161-141fbf7ae907" version="2.0.0.4"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TemplateConfiguration><![CDATA[{"slideVersion":1,"isValidatorEnabled":false,"isLocked":false,"elementsMetadata":[],"slideId":"638182164831057571","enableDocumentContentUpdater":false,"version":"2.0"}]]></TemplafySlideTemplateConfiguration>
</file>

<file path=customXml/item11.xml><?xml version="1.0" encoding="utf-8"?>
<TemplafySlideTemplateConfiguration><![CDATA[{"slideVersion":1,"isValidatorEnabled":false,"isLocked":false,"elementsMetadata":[],"slideId":"638182164831029306","enableDocumentContentUpdater":false,"version":"2.0"}]]></TemplafySlideTemplateConfiguration>
</file>

<file path=customXml/item12.xml><?xml version="1.0" encoding="utf-8"?>
<p:properties xmlns:p="http://schemas.microsoft.com/office/2006/metadata/properties" xmlns:xsi="http://www.w3.org/2001/XMLSchema-instance" xmlns:pc="http://schemas.microsoft.com/office/infopath/2007/PartnerControls">
  <documentManagement>
    <TaxCatchAll xmlns="a5a6d426-c6a3-487a-8fb6-003b8c04ff71" xsi:nil="true"/>
    <lcf76f155ced4ddcb4097134ff3c332f xmlns="8e566976-8603-4206-9988-ed5d772d9c60">
      <Terms xmlns="http://schemas.microsoft.com/office/infopath/2007/PartnerControls"/>
    </lcf76f155ced4ddcb4097134ff3c332f>
  </documentManagement>
</p:properties>
</file>

<file path=customXml/item13.xml><?xml version="1.0" encoding="utf-8"?>
<TemplafySlideFormConfiguration><![CDATA[{"formFields":[],"formDataEntries":[]}]]></TemplafySlideFormConfiguration>
</file>

<file path=customXml/item14.xml><?xml version="1.0" encoding="utf-8"?>
<TemplafySlideFormConfiguration><![CDATA[{"formFields":[],"formDataEntries":[]}]]></TemplafySlideFormConfiguration>
</file>

<file path=customXml/item15.xml><?xml version="1.0" encoding="utf-8"?>
<TemplafySlideFormConfiguration><![CDATA[{"formFields":[],"formDataEntries":[]}]]></TemplafySlideFormConfiguration>
</file>

<file path=customXml/item16.xml><?xml version="1.0" encoding="utf-8"?>
<TemplafySlideTemplateConfiguration><![CDATA[{"slideVersion":1,"isValidatorEnabled":false,"isLocked":false,"elementsMetadata":[],"slideId":"638182164831029306","enableDocumentContentUpdater":false,"version":"2.0"}]]></TemplafySlideTemplateConfiguration>
</file>

<file path=customXml/item17.xml><?xml version="1.0" encoding="utf-8"?>
<TemplafySlideFormConfiguration><![CDATA[{"formFields":[],"formDataEntries":[]}]]></TemplafySlideFormConfiguration>
</file>

<file path=customXml/item18.xml><?xml version="1.0" encoding="utf-8"?>
<TemplafySlideTemplateConfiguration><![CDATA[{"slideVersion":1,"isValidatorEnabled":false,"isLocked":false,"elementsMetadata":[],"slideId":"638182164831029306","enableDocumentContentUpdater":false,"version":"2.0"}]]></TemplafySlideTemplate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TemplateConfiguration><![CDATA[{"slideVersion":1,"isValidatorEnabled":false,"isLocked":false,"elementsMetadata":[],"slideId":"638182164831029306","enableDocumentContentUpdater":false,"version":"2.0"}]]></TemplafySlideTemplateConfiguration>
</file>

<file path=customXml/item21.xml><?xml version="1.0" encoding="utf-8"?>
<TemplafySlideTemplateConfiguration><![CDATA[{"slideVersion":1,"isValidatorEnabled":false,"isLocked":false,"elementsMetadata":[],"slideId":"638182164831086333","enableDocumentContentUpdater":false,"version":"2.0"}]]></TemplafySlideTemplateConfiguration>
</file>

<file path=customXml/item22.xml><?xml version="1.0" encoding="utf-8"?>
<TemplafySlideTemplateConfiguration><![CDATA[{"slideVersion":1,"isValidatorEnabled":false,"isLocked":false,"elementsMetadata":[],"slideId":"638182164831029306","enableDocumentContentUpdater":false,"version":"2.0"}]]></TemplafySlideTemplateConfiguration>
</file>

<file path=customXml/item23.xml><?xml version="1.0" encoding="utf-8"?>
<TemplafySlideTemplateConfiguration><![CDATA[{"slideVersion":1,"isValidatorEnabled":false,"isLocked":false,"elementsMetadata":[],"slideId":"638182164831029306","enableDocumentContentUpdater":false,"version":"2.0"}]]></TemplafySlideTemplateConfiguration>
</file>

<file path=customXml/item24.xml><?xml version="1.0" encoding="utf-8"?>
<TemplafySlideFormConfiguration><![CDATA[{"formFields":[],"formDataEntries":[]}]]></TemplafySlideFormConfiguration>
</file>

<file path=customXml/item25.xml><?xml version="1.0" encoding="utf-8"?>
<TemplafySlideTemplateConfiguration><![CDATA[{"slideVersion":1,"isValidatorEnabled":false,"isLocked":false,"elementsMetadata":[],"slideId":"638182164831029306","enableDocumentContentUpdater":false,"version":"2.0"}]]></TemplafySlideTemplateConfiguration>
</file>

<file path=customXml/item26.xml><?xml version="1.0" encoding="utf-8"?>
<TemplafySlideTemplateConfiguration><![CDATA[{"slideVersion":1,"isValidatorEnabled":false,"isLocked":false,"elementsMetadata":[],"slideId":"638182164831000327","enableDocumentContentUpdater":false,"version":"2.0"}]]></TemplafySlideTemplateConfiguration>
</file>

<file path=customXml/item27.xml><?xml version="1.0" encoding="utf-8"?>
<TemplafyFormConfiguration><![CDATA[{"formFields":[],"formDataEntries":[]}]]></TemplafyFormConfiguration>
</file>

<file path=customXml/item28.xml><?xml version="1.0" encoding="utf-8"?>
<TemplafySlideTemplateConfiguration><![CDATA[{"slideVersion":1,"isValidatorEnabled":false,"isLocked":false,"elementsMetadata":[],"slideId":"638182164831029306","enableDocumentContentUpdater":false,"version":"2.0"}]]></TemplafySlideTemplateConfiguration>
</file>

<file path=customXml/item29.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30.xml><?xml version="1.0" encoding="utf-8"?>
<TemplafySlideFormConfiguration><![CDATA[{"formFields":[],"formDataEntries":[]}]]></TemplafySlideFormConfiguration>
</file>

<file path=customXml/item31.xml><?xml version="1.0" encoding="utf-8"?>
<TemplafySlideTemplateConfiguration><![CDATA[{"slideVersion":1,"isValidatorEnabled":false,"isLocked":false,"elementsMetadata":[],"slideId":"638182164831029306","enableDocumentContentUpdater":false,"version":"2.0"}]]></TemplafySlideTemplateConfiguration>
</file>

<file path=customXml/item32.xml><?xml version="1.0" encoding="utf-8"?>
<TemplafySlideTemplateConfiguration><![CDATA[{"slideVersion":1,"isValidatorEnabled":false,"isLocked":false,"elementsMetadata":[],"slideId":"638182164831029306","enableDocumentContentUpdater":false,"version":"2.0"}]]></TemplafySlideTemplateConfiguration>
</file>

<file path=customXml/item33.xml><?xml version="1.0" encoding="utf-8"?>
<TemplafySlideTemplateConfiguration><![CDATA[{"slideVersion":1,"isValidatorEnabled":false,"isLocked":false,"elementsMetadata":[],"slideId":"638182164831029306","enableDocumentContentUpdater":false,"version":"2.0"}]]></TemplafySlideTemplateConfiguration>
</file>

<file path=customXml/item34.xml><?xml version="1.0" encoding="utf-8"?>
<TemplafySlideFormConfiguration><![CDATA[{"formFields":[],"formDataEntries":[]}]]></TemplafySlideFormConfiguration>
</file>

<file path=customXml/item35.xml><?xml version="1.0" encoding="utf-8"?>
<TemplafySlideTemplateConfiguration><![CDATA[{"slideVersion":1,"isValidatorEnabled":false,"isLocked":false,"elementsMetadata":[],"slideId":"638182164831029306","enableDocumentContentUpdater":false,"version":"2.0"}]]></TemplafySlideTemplateConfiguration>
</file>

<file path=customXml/item36.xml><?xml version="1.0" encoding="utf-8"?>
<TemplafySlideFormConfiguration><![CDATA[{"formFields":[],"formDataEntries":[]}]]></TemplafySlideFormConfiguration>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TemplafySlideFormConfiguration><![CDATA[{"formFields":[],"formDataEntries":[]}]]></TemplafySlideFormConfiguration>
</file>

<file path=customXml/item39.xml><?xml version="1.0" encoding="utf-8"?>
<TemplafySlideFormConfiguration><![CDATA[{"formFields":[],"formDataEntries":[]}]]></TemplafySlideFormConfiguration>
</file>

<file path=customXml/item4.xml><?xml version="1.0" encoding="utf-8"?>
<TemplafySlideTemplateConfiguration><![CDATA[{"slideVersion":1,"isValidatorEnabled":false,"isLocked":false,"elementsMetadata":[],"slideId":"638182164831029306","enableDocumentContentUpdater":false,"version":"2.0"}]]></TemplafySlideTemplateConfiguration>
</file>

<file path=customXml/item40.xml><?xml version="1.0" encoding="utf-8"?>
<TemplafySlideTemplateConfiguration><![CDATA[{"slideVersion":1,"isValidatorEnabled":false,"isLocked":false,"elementsMetadata":[],"slideId":"638182164831029306","enableDocumentContentUpdater":false,"version":"2.0"}]]></TemplafySlideTemplateConfiguration>
</file>

<file path=customXml/item41.xml><?xml version="1.0" encoding="utf-8"?>
<TemplafySlideTemplateConfiguration><![CDATA[{"slideVersion":1,"isValidatorEnabled":false,"isLocked":false,"elementsMetadata":[],"slideId":"638182164831029306","enableDocumentContentUpdater":false,"version":"2.0"}]]></TemplafySlideTemplateConfiguration>
</file>

<file path=customXml/item42.xml><?xml version="1.0" encoding="utf-8"?>
<TemplafySlideTemplateConfiguration><![CDATA[{"slideVersion":1,"isValidatorEnabled":false,"isLocked":false,"elementsMetadata":[],"slideId":"638182164831029306","enableDocumentContentUpdater":false,"version":"2.0"}]]></TemplafySlideTemplateConfiguration>
</file>

<file path=customXml/item43.xml><?xml version="1.0" encoding="utf-8"?>
<TemplafySlideFormConfiguration><![CDATA[{"formFields":[],"formDataEntries":[]}]]></TemplafySlideFormConfiguration>
</file>

<file path=customXml/item44.xml><?xml version="1.0" encoding="utf-8"?>
<TemplafySlideFormConfiguration><![CDATA[{"formFields":[],"formDataEntries":[]}]]></TemplafySlideFormConfiguration>
</file>

<file path=customXml/item45.xml><?xml version="1.0" encoding="utf-8"?>
<TemplafySlideFormConfiguration><![CDATA[{"formFields":[],"formDataEntries":[]}]]></TemplafySlideFormConfiguration>
</file>

<file path=customXml/item46.xml><?xml version="1.0" encoding="utf-8"?>
<TemplafySlideFormConfiguration><![CDATA[{"formFields":[],"formDataEntries":[]}]]></TemplafySlideFormConfiguration>
</file>

<file path=customXml/item47.xml><?xml version="1.0" encoding="utf-8"?>
<TemplafySlideTemplateConfiguration><![CDATA[{"slideVersion":1,"isValidatorEnabled":false,"isLocked":false,"elementsMetadata":[],"slideId":"638182164831029306","enableDocumentContentUpdater":false,"version":"2.0"}]]></TemplafySlideTemplateConfiguration>
</file>

<file path=customXml/item48.xml><?xml version="1.0" encoding="utf-8"?>
<TemplafySlideFormConfiguration><![CDATA[{"formFields":[],"formDataEntries":[]}]]></TemplafySlideFormConfiguration>
</file>

<file path=customXml/item49.xml><?xml version="1.0" encoding="utf-8"?>
<ct:contentTypeSchema xmlns:ct="http://schemas.microsoft.com/office/2006/metadata/contentType" xmlns:ma="http://schemas.microsoft.com/office/2006/metadata/properties/metaAttributes" ct:_="" ma:_="" ma:contentTypeName="문서" ma:contentTypeID="0x0101006D11DF706257C54D8A63C002A6E59F62" ma:contentTypeVersion="15" ma:contentTypeDescription="새 문서를 만듭니다." ma:contentTypeScope="" ma:versionID="31df99eb958dc33c678cae085eb08a65">
  <xsd:schema xmlns:xsd="http://www.w3.org/2001/XMLSchema" xmlns:xs="http://www.w3.org/2001/XMLSchema" xmlns:p="http://schemas.microsoft.com/office/2006/metadata/properties" xmlns:ns2="8e566976-8603-4206-9988-ed5d772d9c60" xmlns:ns3="a5a6d426-c6a3-487a-8fb6-003b8c04ff71" targetNamespace="http://schemas.microsoft.com/office/2006/metadata/properties" ma:root="true" ma:fieldsID="6456df8ca1827a1f02c9228f633a65e2" ns2:_="" ns3:_="">
    <xsd:import namespace="8e566976-8603-4206-9988-ed5d772d9c60"/>
    <xsd:import namespace="a5a6d426-c6a3-487a-8fb6-003b8c04ff7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66976-8603-4206-9988-ed5d772d9c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이미지 태그" ma:readOnly="false" ma:fieldId="{5cf76f15-5ced-4ddc-b409-7134ff3c332f}" ma:taxonomyMulti="true" ma:sspId="84283285-b708-4372-9086-ff236af215d8"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a6d426-c6a3-487a-8fb6-003b8c04ff7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6a9bbae6-c4d1-4ce9-932c-2098087ad259}" ma:internalName="TaxCatchAll" ma:showField="CatchAllData" ma:web="a5a6d426-c6a3-487a-8fb6-003b8c04ff71">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세부 정보 공유"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TemplafySlideFormConfiguration><![CDATA[{"formFields":[],"formDataEntries":[]}]]></TemplafySlideFormConfiguration>
</file>

<file path=customXml/item50.xml><?xml version="1.0" encoding="utf-8"?>
<TemplafyTemplateConfiguration><![CDATA[{"elementsMetadata":[],"transformationConfigurations":[],"templateName":"Mendix","templateDescription":"","enableDocumentContentUpdater":false,"version":"2.0"}]]></TemplafyTemplateConfiguration>
</file>

<file path=customXml/item51.xml><?xml version="1.0" encoding="utf-8"?>
<TemplafySlideTemplateConfiguration><![CDATA[{"slideVersion":1,"isValidatorEnabled":false,"isLocked":false,"elementsMetadata":[],"slideId":"638182164831029306","enableDocumentContentUpdater":false,"version":"2.0"}]]></TemplafySlideTemplateConfiguration>
</file>

<file path=customXml/item52.xml><?xml version="1.0" encoding="utf-8"?>
<TemplafySlideTemplateConfiguration><![CDATA[{"slideVersion":1,"isValidatorEnabled":false,"isLocked":false,"elementsMetadata":[],"slideId":"638182164831029306","enableDocumentContentUpdater":false,"version":"2.0"}]]></TemplafySlideTemplateConfiguration>
</file>

<file path=customXml/item53.xml><?xml version="1.0" encoding="utf-8"?>
<TemplafySlideFormConfiguration><![CDATA[{"formFields":[],"formDataEntries":[]}]]></TemplafySlideFormConfiguration>
</file>

<file path=customXml/item54.xml><?xml version="1.0" encoding="utf-8"?>
<TemplafySlideTemplateConfiguration><![CDATA[{"slideVersion":1,"isValidatorEnabled":false,"isLocked":false,"elementsMetadata":[],"slideId":"638182164831029306","enableDocumentContentUpdater":false,"version":"2.0"}]]></TemplafySlideTemplateConfiguration>
</file>

<file path=customXml/item55.xml><?xml version="1.0" encoding="utf-8"?>
<TemplafySlideFormConfiguration><![CDATA[{"formFields":[],"formDataEntries":[]}]]></TemplafySlideFormConfiguration>
</file>

<file path=customXml/item56.xml><?xml version="1.0" encoding="utf-8"?>
<TemplafySlideTemplateConfiguration><![CDATA[{"slideVersion":1,"isValidatorEnabled":false,"isLocked":false,"elementsMetadata":[],"slideId":"638182164831086333","enableDocumentContentUpdater":false,"version":"2.0"}]]></TemplafySlideTemplateConfiguration>
</file>

<file path=customXml/item57.xml><?xml version="1.0" encoding="utf-8"?>
<TemplafySlideFormConfiguration><![CDATA[{"formFields":[],"formDataEntries":[]}]]></TemplafySlideFormConfiguration>
</file>

<file path=customXml/item58.xml><?xml version="1.0" encoding="utf-8"?>
<TemplafySlideTemplateConfiguration><![CDATA[{"slideVersion":1,"isValidatorEnabled":false,"isLocked":false,"elementsMetadata":[],"slideId":"638182164831029306","enableDocumentContentUpdater":false,"version":"2.0"}]]></TemplafySlideTemplateConfiguration>
</file>

<file path=customXml/item59.xml><?xml version="1.0" encoding="utf-8"?>
<TemplafySlideFormConfiguration><![CDATA[{"formFields":[],"formDataEntries":[]}]]></TemplafySlideFormConfiguration>
</file>

<file path=customXml/item6.xml><?xml version="1.0" encoding="utf-8"?>
<TemplafySlideTemplateConfiguration><![CDATA[{"slideVersion":1,"isValidatorEnabled":false,"isLocked":false,"elementsMetadata":[],"slideId":"638182164831029306","enableDocumentContentUpdater":false,"version":"2.0"}]]></TemplafySlideTemplateConfiguration>
</file>

<file path=customXml/item60.xml><?xml version="1.0" encoding="utf-8"?>
<TemplafySlideTemplateConfiguration><![CDATA[{"slideVersion":1,"isValidatorEnabled":false,"isLocked":false,"elementsMetadata":[],"slideId":"638182164831029306","enableDocumentContentUpdater":false,"version":"2.0"}]]></TemplafySlideTemplateConfiguration>
</file>

<file path=customXml/item61.xml><?xml version="1.0" encoding="utf-8"?>
<TemplafySlideFormConfiguration><![CDATA[{"formFields":[],"formDataEntries":[]}]]></TemplafySlideFormConfiguration>
</file>

<file path=customXml/item62.xml><?xml version="1.0" encoding="utf-8"?>
<TemplafySlideTemplateConfiguration><![CDATA[{"slideVersion":1,"isValidatorEnabled":false,"isLocked":false,"elementsMetadata":[],"slideId":"638182164831029306","enableDocumentContentUpdater":false,"version":"2.0"}]]></TemplafySlideTemplateConfiguration>
</file>

<file path=customXml/item63.xml><?xml version="1.0" encoding="utf-8"?>
<TemplafySlideFormConfiguration><![CDATA[{"formFields":[],"formDataEntries":[]}]]></TemplafySlideFormConfiguration>
</file>

<file path=customXml/item64.xml><?xml version="1.0" encoding="utf-8"?>
<TemplafySlideFormConfiguration><![CDATA[{"formFields":[],"formDataEntries":[]}]]></TemplafySlideFormConfiguration>
</file>

<file path=customXml/item65.xml><?xml version="1.0" encoding="utf-8"?>
<TemplafySlideTemplateConfiguration><![CDATA[{"slideVersion":1,"isValidatorEnabled":false,"isLocked":false,"elementsMetadata":[],"slideId":"638182164831029306","enableDocumentContentUpdater":false,"version":"2.0"}]]></TemplafySlideTemplateConfiguration>
</file>

<file path=customXml/item7.xml><?xml version="1.0" encoding="utf-8"?>
<TemplafySlideTemplateConfiguration><![CDATA[{"slideVersion":1,"isValidatorEnabled":false,"isLocked":false,"elementsMetadata":[],"slideId":"638182164831029306","enableDocumentContentUpdater":false,"version":"2.0"}]]></TemplafySlideTemplate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5A6785D9-C6A0-4DFE-9088-67E15B86E935}">
  <ds:schemaRefs/>
</ds:datastoreItem>
</file>

<file path=customXml/itemProps10.xml><?xml version="1.0" encoding="utf-8"?>
<ds:datastoreItem xmlns:ds="http://schemas.openxmlformats.org/officeDocument/2006/customXml" ds:itemID="{F1E48D47-7034-477E-9944-C011D207D20B}">
  <ds:schemaRefs/>
</ds:datastoreItem>
</file>

<file path=customXml/itemProps11.xml><?xml version="1.0" encoding="utf-8"?>
<ds:datastoreItem xmlns:ds="http://schemas.openxmlformats.org/officeDocument/2006/customXml" ds:itemID="{F3A4DD03-0EBF-4317-AE63-113F3068264B}">
  <ds:schemaRefs/>
</ds:datastoreItem>
</file>

<file path=customXml/itemProps12.xml><?xml version="1.0" encoding="utf-8"?>
<ds:datastoreItem xmlns:ds="http://schemas.openxmlformats.org/officeDocument/2006/customXml" ds:itemID="{D82EC629-887E-49C1-85B4-ECAD3D5EEB8E}">
  <ds:schemaRefs>
    <ds:schemaRef ds:uri="http://www.w3.org/XML/1998/namespace"/>
    <ds:schemaRef ds:uri="http://purl.org/dc/terms/"/>
    <ds:schemaRef ds:uri="http://schemas.microsoft.com/office/2006/documentManagement/types"/>
    <ds:schemaRef ds:uri="http://schemas.microsoft.com/office/infopath/2007/PartnerControls"/>
    <ds:schemaRef ds:uri="a5a6d426-c6a3-487a-8fb6-003b8c04ff71"/>
    <ds:schemaRef ds:uri="http://purl.org/dc/dcmitype/"/>
    <ds:schemaRef ds:uri="http://purl.org/dc/elements/1.1/"/>
    <ds:schemaRef ds:uri="http://schemas.openxmlformats.org/package/2006/metadata/core-properties"/>
    <ds:schemaRef ds:uri="8e566976-8603-4206-9988-ed5d772d9c60"/>
    <ds:schemaRef ds:uri="http://schemas.microsoft.com/office/2006/metadata/properties"/>
  </ds:schemaRefs>
</ds:datastoreItem>
</file>

<file path=customXml/itemProps13.xml><?xml version="1.0" encoding="utf-8"?>
<ds:datastoreItem xmlns:ds="http://schemas.openxmlformats.org/officeDocument/2006/customXml" ds:itemID="{F6EC5FF6-7942-40B0-A590-2D172CBD5FA0}">
  <ds:schemaRefs/>
</ds:datastoreItem>
</file>

<file path=customXml/itemProps14.xml><?xml version="1.0" encoding="utf-8"?>
<ds:datastoreItem xmlns:ds="http://schemas.openxmlformats.org/officeDocument/2006/customXml" ds:itemID="{FA9EE60F-C63D-4FD3-9C15-D9F60FCD7460}">
  <ds:schemaRefs/>
</ds:datastoreItem>
</file>

<file path=customXml/itemProps15.xml><?xml version="1.0" encoding="utf-8"?>
<ds:datastoreItem xmlns:ds="http://schemas.openxmlformats.org/officeDocument/2006/customXml" ds:itemID="{B82CC3BB-B605-4174-A5F0-037C114467E9}">
  <ds:schemaRefs/>
</ds:datastoreItem>
</file>

<file path=customXml/itemProps16.xml><?xml version="1.0" encoding="utf-8"?>
<ds:datastoreItem xmlns:ds="http://schemas.openxmlformats.org/officeDocument/2006/customXml" ds:itemID="{018863C8-A678-43D4-AD13-9EB945526FA6}">
  <ds:schemaRefs/>
</ds:datastoreItem>
</file>

<file path=customXml/itemProps17.xml><?xml version="1.0" encoding="utf-8"?>
<ds:datastoreItem xmlns:ds="http://schemas.openxmlformats.org/officeDocument/2006/customXml" ds:itemID="{ABD01C77-F30F-474E-A347-B9AA3EFB04FC}">
  <ds:schemaRefs/>
</ds:datastoreItem>
</file>

<file path=customXml/itemProps18.xml><?xml version="1.0" encoding="utf-8"?>
<ds:datastoreItem xmlns:ds="http://schemas.openxmlformats.org/officeDocument/2006/customXml" ds:itemID="{C712BD65-9098-4C50-94D2-63A3C19259EF}">
  <ds:schemaRefs/>
</ds:datastoreItem>
</file>

<file path=customXml/itemProps19.xml><?xml version="1.0" encoding="utf-8"?>
<ds:datastoreItem xmlns:ds="http://schemas.openxmlformats.org/officeDocument/2006/customXml" ds:itemID="{558EEF32-D42C-4898-BAB5-969EB421867C}">
  <ds:schemaRefs/>
</ds:datastoreItem>
</file>

<file path=customXml/itemProps2.xml><?xml version="1.0" encoding="utf-8"?>
<ds:datastoreItem xmlns:ds="http://schemas.openxmlformats.org/officeDocument/2006/customXml" ds:itemID="{4A176470-40DE-4018-B304-6164A28FD589}">
  <ds:schemaRefs/>
</ds:datastoreItem>
</file>

<file path=customXml/itemProps20.xml><?xml version="1.0" encoding="utf-8"?>
<ds:datastoreItem xmlns:ds="http://schemas.openxmlformats.org/officeDocument/2006/customXml" ds:itemID="{6652105C-1150-47C9-8D25-E649DFCD18B5}">
  <ds:schemaRefs/>
</ds:datastoreItem>
</file>

<file path=customXml/itemProps21.xml><?xml version="1.0" encoding="utf-8"?>
<ds:datastoreItem xmlns:ds="http://schemas.openxmlformats.org/officeDocument/2006/customXml" ds:itemID="{10A664CC-0C92-4F2E-84A3-42B2A4B39896}">
  <ds:schemaRefs/>
</ds:datastoreItem>
</file>

<file path=customXml/itemProps22.xml><?xml version="1.0" encoding="utf-8"?>
<ds:datastoreItem xmlns:ds="http://schemas.openxmlformats.org/officeDocument/2006/customXml" ds:itemID="{B7DF6835-DEDA-44C7-A990-F670D027B800}">
  <ds:schemaRefs/>
</ds:datastoreItem>
</file>

<file path=customXml/itemProps23.xml><?xml version="1.0" encoding="utf-8"?>
<ds:datastoreItem xmlns:ds="http://schemas.openxmlformats.org/officeDocument/2006/customXml" ds:itemID="{D5E4531B-EF21-47CA-B427-E00BB9144601}">
  <ds:schemaRefs/>
</ds:datastoreItem>
</file>

<file path=customXml/itemProps24.xml><?xml version="1.0" encoding="utf-8"?>
<ds:datastoreItem xmlns:ds="http://schemas.openxmlformats.org/officeDocument/2006/customXml" ds:itemID="{80DF9D86-E35C-4200-9B29-1D59618DB448}">
  <ds:schemaRefs/>
</ds:datastoreItem>
</file>

<file path=customXml/itemProps25.xml><?xml version="1.0" encoding="utf-8"?>
<ds:datastoreItem xmlns:ds="http://schemas.openxmlformats.org/officeDocument/2006/customXml" ds:itemID="{52EFCA6C-FCF0-4DB1-92AA-93859E80D9D1}">
  <ds:schemaRefs/>
</ds:datastoreItem>
</file>

<file path=customXml/itemProps26.xml><?xml version="1.0" encoding="utf-8"?>
<ds:datastoreItem xmlns:ds="http://schemas.openxmlformats.org/officeDocument/2006/customXml" ds:itemID="{B3AB0739-0F12-4CED-AFED-3C38A7981A45}">
  <ds:schemaRefs/>
</ds:datastoreItem>
</file>

<file path=customXml/itemProps27.xml><?xml version="1.0" encoding="utf-8"?>
<ds:datastoreItem xmlns:ds="http://schemas.openxmlformats.org/officeDocument/2006/customXml" ds:itemID="{449EB082-6D8E-4A59-B1B9-2D3FDDB43237}">
  <ds:schemaRefs/>
</ds:datastoreItem>
</file>

<file path=customXml/itemProps28.xml><?xml version="1.0" encoding="utf-8"?>
<ds:datastoreItem xmlns:ds="http://schemas.openxmlformats.org/officeDocument/2006/customXml" ds:itemID="{DFAECE2C-765F-4817-870B-0804E72ECE98}">
  <ds:schemaRefs/>
</ds:datastoreItem>
</file>

<file path=customXml/itemProps29.xml><?xml version="1.0" encoding="utf-8"?>
<ds:datastoreItem xmlns:ds="http://schemas.openxmlformats.org/officeDocument/2006/customXml" ds:itemID="{6831A443-D635-4200-818B-E079055235EC}">
  <ds:schemaRefs/>
</ds:datastoreItem>
</file>

<file path=customXml/itemProps3.xml><?xml version="1.0" encoding="utf-8"?>
<ds:datastoreItem xmlns:ds="http://schemas.openxmlformats.org/officeDocument/2006/customXml" ds:itemID="{F8230E76-19B4-4DA3-8113-684A62FBE6BF}">
  <ds:schemaRefs/>
</ds:datastoreItem>
</file>

<file path=customXml/itemProps30.xml><?xml version="1.0" encoding="utf-8"?>
<ds:datastoreItem xmlns:ds="http://schemas.openxmlformats.org/officeDocument/2006/customXml" ds:itemID="{7EB0513B-CF19-4151-B0D2-61E585EE15D4}">
  <ds:schemaRefs/>
</ds:datastoreItem>
</file>

<file path=customXml/itemProps31.xml><?xml version="1.0" encoding="utf-8"?>
<ds:datastoreItem xmlns:ds="http://schemas.openxmlformats.org/officeDocument/2006/customXml" ds:itemID="{FA7BD061-86E4-49F5-8A74-7E1CE914BC76}">
  <ds:schemaRefs/>
</ds:datastoreItem>
</file>

<file path=customXml/itemProps32.xml><?xml version="1.0" encoding="utf-8"?>
<ds:datastoreItem xmlns:ds="http://schemas.openxmlformats.org/officeDocument/2006/customXml" ds:itemID="{E81C9A74-08DF-4F3E-8790-6F40FA1D4D8B}">
  <ds:schemaRefs/>
</ds:datastoreItem>
</file>

<file path=customXml/itemProps33.xml><?xml version="1.0" encoding="utf-8"?>
<ds:datastoreItem xmlns:ds="http://schemas.openxmlformats.org/officeDocument/2006/customXml" ds:itemID="{057EB5E1-6D1F-44E4-91B4-531E2CF1E49F}">
  <ds:schemaRefs/>
</ds:datastoreItem>
</file>

<file path=customXml/itemProps34.xml><?xml version="1.0" encoding="utf-8"?>
<ds:datastoreItem xmlns:ds="http://schemas.openxmlformats.org/officeDocument/2006/customXml" ds:itemID="{23498735-D338-4A06-86B4-C0258F9229B5}">
  <ds:schemaRefs/>
</ds:datastoreItem>
</file>

<file path=customXml/itemProps35.xml><?xml version="1.0" encoding="utf-8"?>
<ds:datastoreItem xmlns:ds="http://schemas.openxmlformats.org/officeDocument/2006/customXml" ds:itemID="{CB1FDFC9-A54B-4F31-ACD8-7CF302E41A3D}">
  <ds:schemaRefs/>
</ds:datastoreItem>
</file>

<file path=customXml/itemProps36.xml><?xml version="1.0" encoding="utf-8"?>
<ds:datastoreItem xmlns:ds="http://schemas.openxmlformats.org/officeDocument/2006/customXml" ds:itemID="{556679FB-3B9C-44BF-B633-057B89548599}">
  <ds:schemaRefs/>
</ds:datastoreItem>
</file>

<file path=customXml/itemProps37.xml><?xml version="1.0" encoding="utf-8"?>
<ds:datastoreItem xmlns:ds="http://schemas.openxmlformats.org/officeDocument/2006/customXml" ds:itemID="{D13FA322-ED00-4A17-9932-504CEF09EE4B}">
  <ds:schemaRefs>
    <ds:schemaRef ds:uri="http://schemas.microsoft.com/sharepoint/v3/contenttype/forms"/>
  </ds:schemaRefs>
</ds:datastoreItem>
</file>

<file path=customXml/itemProps38.xml><?xml version="1.0" encoding="utf-8"?>
<ds:datastoreItem xmlns:ds="http://schemas.openxmlformats.org/officeDocument/2006/customXml" ds:itemID="{56DE5F19-9D4F-4B9C-B650-46E6C8CBCA3B}">
  <ds:schemaRefs/>
</ds:datastoreItem>
</file>

<file path=customXml/itemProps39.xml><?xml version="1.0" encoding="utf-8"?>
<ds:datastoreItem xmlns:ds="http://schemas.openxmlformats.org/officeDocument/2006/customXml" ds:itemID="{A2B714DB-3F05-4B2B-B0C9-ED036344171D}">
  <ds:schemaRefs/>
</ds:datastoreItem>
</file>

<file path=customXml/itemProps4.xml><?xml version="1.0" encoding="utf-8"?>
<ds:datastoreItem xmlns:ds="http://schemas.openxmlformats.org/officeDocument/2006/customXml" ds:itemID="{AA8C82DF-017A-4414-97B9-7E1A7BFA4EE0}">
  <ds:schemaRefs/>
</ds:datastoreItem>
</file>

<file path=customXml/itemProps40.xml><?xml version="1.0" encoding="utf-8"?>
<ds:datastoreItem xmlns:ds="http://schemas.openxmlformats.org/officeDocument/2006/customXml" ds:itemID="{261B57C1-5AB9-44F4-8247-8C5A4B6C9312}">
  <ds:schemaRefs/>
</ds:datastoreItem>
</file>

<file path=customXml/itemProps41.xml><?xml version="1.0" encoding="utf-8"?>
<ds:datastoreItem xmlns:ds="http://schemas.openxmlformats.org/officeDocument/2006/customXml" ds:itemID="{E764BE92-E40D-4AFA-BE80-F14D1D5B24E9}">
  <ds:schemaRefs/>
</ds:datastoreItem>
</file>

<file path=customXml/itemProps42.xml><?xml version="1.0" encoding="utf-8"?>
<ds:datastoreItem xmlns:ds="http://schemas.openxmlformats.org/officeDocument/2006/customXml" ds:itemID="{5079ADA7-CD8D-4C3B-AB36-30286E684B9D}">
  <ds:schemaRefs/>
</ds:datastoreItem>
</file>

<file path=customXml/itemProps43.xml><?xml version="1.0" encoding="utf-8"?>
<ds:datastoreItem xmlns:ds="http://schemas.openxmlformats.org/officeDocument/2006/customXml" ds:itemID="{5465E940-6E0E-461E-9B40-461CC7E7DDC8}">
  <ds:schemaRefs/>
</ds:datastoreItem>
</file>

<file path=customXml/itemProps44.xml><?xml version="1.0" encoding="utf-8"?>
<ds:datastoreItem xmlns:ds="http://schemas.openxmlformats.org/officeDocument/2006/customXml" ds:itemID="{0ED640BE-1160-4134-9615-B104C9D92189}">
  <ds:schemaRefs/>
</ds:datastoreItem>
</file>

<file path=customXml/itemProps45.xml><?xml version="1.0" encoding="utf-8"?>
<ds:datastoreItem xmlns:ds="http://schemas.openxmlformats.org/officeDocument/2006/customXml" ds:itemID="{3305638E-2097-472E-8B1F-9B30798AE301}">
  <ds:schemaRefs/>
</ds:datastoreItem>
</file>

<file path=customXml/itemProps46.xml><?xml version="1.0" encoding="utf-8"?>
<ds:datastoreItem xmlns:ds="http://schemas.openxmlformats.org/officeDocument/2006/customXml" ds:itemID="{2964E16C-FAE0-4586-8A3A-D0E837B5FAE1}">
  <ds:schemaRefs/>
</ds:datastoreItem>
</file>

<file path=customXml/itemProps47.xml><?xml version="1.0" encoding="utf-8"?>
<ds:datastoreItem xmlns:ds="http://schemas.openxmlformats.org/officeDocument/2006/customXml" ds:itemID="{BC8F285A-AE63-414D-8946-2A40AFFE28C4}">
  <ds:schemaRefs/>
</ds:datastoreItem>
</file>

<file path=customXml/itemProps48.xml><?xml version="1.0" encoding="utf-8"?>
<ds:datastoreItem xmlns:ds="http://schemas.openxmlformats.org/officeDocument/2006/customXml" ds:itemID="{CFCB7242-6A51-43B0-B15D-F854BF28C510}">
  <ds:schemaRefs/>
</ds:datastoreItem>
</file>

<file path=customXml/itemProps49.xml><?xml version="1.0" encoding="utf-8"?>
<ds:datastoreItem xmlns:ds="http://schemas.openxmlformats.org/officeDocument/2006/customXml" ds:itemID="{3172EA2F-383C-49A8-8B93-4ED363F822C0}">
  <ds:schemaRefs>
    <ds:schemaRef ds:uri="8e566976-8603-4206-9988-ed5d772d9c60"/>
    <ds:schemaRef ds:uri="a5a6d426-c6a3-487a-8fb6-003b8c04ff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5.xml><?xml version="1.0" encoding="utf-8"?>
<ds:datastoreItem xmlns:ds="http://schemas.openxmlformats.org/officeDocument/2006/customXml" ds:itemID="{0486159C-CF9C-477C-ADA7-277EFEB240B1}">
  <ds:schemaRefs/>
</ds:datastoreItem>
</file>

<file path=customXml/itemProps50.xml><?xml version="1.0" encoding="utf-8"?>
<ds:datastoreItem xmlns:ds="http://schemas.openxmlformats.org/officeDocument/2006/customXml" ds:itemID="{02FD5AC4-8190-476C-9137-9EBC3C0937A0}">
  <ds:schemaRefs/>
</ds:datastoreItem>
</file>

<file path=customXml/itemProps51.xml><?xml version="1.0" encoding="utf-8"?>
<ds:datastoreItem xmlns:ds="http://schemas.openxmlformats.org/officeDocument/2006/customXml" ds:itemID="{C8B67FD5-73D1-4B0C-9AE0-88BFEA28228A}">
  <ds:schemaRefs/>
</ds:datastoreItem>
</file>

<file path=customXml/itemProps52.xml><?xml version="1.0" encoding="utf-8"?>
<ds:datastoreItem xmlns:ds="http://schemas.openxmlformats.org/officeDocument/2006/customXml" ds:itemID="{60929C91-8A5C-40F0-84CB-877987E795F1}">
  <ds:schemaRefs/>
</ds:datastoreItem>
</file>

<file path=customXml/itemProps53.xml><?xml version="1.0" encoding="utf-8"?>
<ds:datastoreItem xmlns:ds="http://schemas.openxmlformats.org/officeDocument/2006/customXml" ds:itemID="{D4ACA7B5-370D-4D98-B52A-556E0A9FF5CC}">
  <ds:schemaRefs/>
</ds:datastoreItem>
</file>

<file path=customXml/itemProps54.xml><?xml version="1.0" encoding="utf-8"?>
<ds:datastoreItem xmlns:ds="http://schemas.openxmlformats.org/officeDocument/2006/customXml" ds:itemID="{6233C395-BD88-4381-8913-D38360EB6457}">
  <ds:schemaRefs/>
</ds:datastoreItem>
</file>

<file path=customXml/itemProps55.xml><?xml version="1.0" encoding="utf-8"?>
<ds:datastoreItem xmlns:ds="http://schemas.openxmlformats.org/officeDocument/2006/customXml" ds:itemID="{E954187F-9973-4066-82DA-E7A891A9D4EB}">
  <ds:schemaRefs/>
</ds:datastoreItem>
</file>

<file path=customXml/itemProps56.xml><?xml version="1.0" encoding="utf-8"?>
<ds:datastoreItem xmlns:ds="http://schemas.openxmlformats.org/officeDocument/2006/customXml" ds:itemID="{11D1DF19-7362-4017-8664-AA1380CCC5BE}">
  <ds:schemaRefs/>
</ds:datastoreItem>
</file>

<file path=customXml/itemProps57.xml><?xml version="1.0" encoding="utf-8"?>
<ds:datastoreItem xmlns:ds="http://schemas.openxmlformats.org/officeDocument/2006/customXml" ds:itemID="{75FB1333-DF93-4604-980F-B85A60F22474}">
  <ds:schemaRefs/>
</ds:datastoreItem>
</file>

<file path=customXml/itemProps58.xml><?xml version="1.0" encoding="utf-8"?>
<ds:datastoreItem xmlns:ds="http://schemas.openxmlformats.org/officeDocument/2006/customXml" ds:itemID="{F5FFCDC0-5168-49D8-AE56-BEF0577A3D36}">
  <ds:schemaRefs/>
</ds:datastoreItem>
</file>

<file path=customXml/itemProps59.xml><?xml version="1.0" encoding="utf-8"?>
<ds:datastoreItem xmlns:ds="http://schemas.openxmlformats.org/officeDocument/2006/customXml" ds:itemID="{7C9C87AA-7388-49B8-BFC3-2BF6C639E6C0}">
  <ds:schemaRefs/>
</ds:datastoreItem>
</file>

<file path=customXml/itemProps6.xml><?xml version="1.0" encoding="utf-8"?>
<ds:datastoreItem xmlns:ds="http://schemas.openxmlformats.org/officeDocument/2006/customXml" ds:itemID="{ED61C3D1-6FD5-4060-A908-84B0C1A42274}">
  <ds:schemaRefs/>
</ds:datastoreItem>
</file>

<file path=customXml/itemProps60.xml><?xml version="1.0" encoding="utf-8"?>
<ds:datastoreItem xmlns:ds="http://schemas.openxmlformats.org/officeDocument/2006/customXml" ds:itemID="{D1D9495A-A3A4-472C-887E-7153E82C268C}">
  <ds:schemaRefs/>
</ds:datastoreItem>
</file>

<file path=customXml/itemProps61.xml><?xml version="1.0" encoding="utf-8"?>
<ds:datastoreItem xmlns:ds="http://schemas.openxmlformats.org/officeDocument/2006/customXml" ds:itemID="{3EEAC56E-F08B-4C0A-9D07-AA782E990EAE}">
  <ds:schemaRefs/>
</ds:datastoreItem>
</file>

<file path=customXml/itemProps62.xml><?xml version="1.0" encoding="utf-8"?>
<ds:datastoreItem xmlns:ds="http://schemas.openxmlformats.org/officeDocument/2006/customXml" ds:itemID="{75185EF5-A592-4819-AB7E-BBD3E679EFF3}">
  <ds:schemaRefs/>
</ds:datastoreItem>
</file>

<file path=customXml/itemProps63.xml><?xml version="1.0" encoding="utf-8"?>
<ds:datastoreItem xmlns:ds="http://schemas.openxmlformats.org/officeDocument/2006/customXml" ds:itemID="{98731F14-E2B9-44A1-9538-F1EC333AB6F0}">
  <ds:schemaRefs/>
</ds:datastoreItem>
</file>

<file path=customXml/itemProps64.xml><?xml version="1.0" encoding="utf-8"?>
<ds:datastoreItem xmlns:ds="http://schemas.openxmlformats.org/officeDocument/2006/customXml" ds:itemID="{F159B808-0023-4B06-BC67-89296E581882}">
  <ds:schemaRefs/>
</ds:datastoreItem>
</file>

<file path=customXml/itemProps65.xml><?xml version="1.0" encoding="utf-8"?>
<ds:datastoreItem xmlns:ds="http://schemas.openxmlformats.org/officeDocument/2006/customXml" ds:itemID="{B8B1132F-5F85-4F44-AB7B-9D7F1EB2B56F}">
  <ds:schemaRefs/>
</ds:datastoreItem>
</file>

<file path=customXml/itemProps7.xml><?xml version="1.0" encoding="utf-8"?>
<ds:datastoreItem xmlns:ds="http://schemas.openxmlformats.org/officeDocument/2006/customXml" ds:itemID="{B06E1594-0FF8-4424-80F7-061CBB832E60}">
  <ds:schemaRefs/>
</ds:datastoreItem>
</file>

<file path=customXml/itemProps8.xml><?xml version="1.0" encoding="utf-8"?>
<ds:datastoreItem xmlns:ds="http://schemas.openxmlformats.org/officeDocument/2006/customXml" ds:itemID="{5768C69A-39B3-46E9-84FA-6D2F937398EA}">
  <ds:schemaRefs/>
</ds:datastoreItem>
</file>

<file path=customXml/itemProps9.xml><?xml version="1.0" encoding="utf-8"?>
<ds:datastoreItem xmlns:ds="http://schemas.openxmlformats.org/officeDocument/2006/customXml" ds:itemID="{1EF9F13D-225A-49FE-AFA3-2E4C44707954}">
  <ds:schemaRefs/>
</ds:datastoreItem>
</file>

<file path=docProps/app.xml><?xml version="1.0" encoding="utf-8"?>
<Properties xmlns="http://schemas.openxmlformats.org/officeDocument/2006/extended-properties" xmlns:vt="http://schemas.openxmlformats.org/officeDocument/2006/docPropsVTypes">
  <Template/>
  <TotalTime>61</TotalTime>
  <Words>1282</Words>
  <Application>Microsoft Office PowerPoint</Application>
  <PresentationFormat>Widescreen</PresentationFormat>
  <Paragraphs>176</Paragraphs>
  <Slides>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Söhne</vt:lpstr>
      <vt:lpstr>나눔고딕</vt:lpstr>
      <vt:lpstr>맑은 고딕</vt:lpstr>
      <vt:lpstr>Arial</vt:lpstr>
      <vt:lpstr>Tahoma</vt:lpstr>
      <vt:lpstr>Wingdings</vt:lpstr>
      <vt:lpstr>1_Mendix</vt:lpstr>
      <vt:lpstr>2_Mendix</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Braden Pate</dc:creator>
  <cp:keywords/>
  <dc:description/>
  <cp:lastModifiedBy>형규 김</cp:lastModifiedBy>
  <cp:revision>6</cp:revision>
  <dcterms:created xsi:type="dcterms:W3CDTF">2023-06-05T07:34:06Z</dcterms:created>
  <dcterms:modified xsi:type="dcterms:W3CDTF">2024-02-28T06:12:32Z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2023-04-27T18:21:23</vt:lpwstr>
  </property>
  <property fmtid="{D5CDD505-2E9C-101B-9397-08002B2CF9AE}" pid="3" name="TemplafyTenantId">
    <vt:lpwstr>mendix</vt:lpwstr>
  </property>
  <property fmtid="{D5CDD505-2E9C-101B-9397-08002B2CF9AE}" pid="4" name="TemplafyTemplateId">
    <vt:lpwstr>637914993597806330</vt:lpwstr>
  </property>
  <property fmtid="{D5CDD505-2E9C-101B-9397-08002B2CF9AE}" pid="5" name="TemplafyUserProfileId">
    <vt:lpwstr>638134210426983093</vt:lpwstr>
  </property>
  <property fmtid="{D5CDD505-2E9C-101B-9397-08002B2CF9AE}" pid="6" name="TemplafyFromBlank">
    <vt:bool>false</vt:bool>
  </property>
  <property fmtid="{D5CDD505-2E9C-101B-9397-08002B2CF9AE}" pid="7" name="ContentTypeId">
    <vt:lpwstr>0x0101006D11DF706257C54D8A63C002A6E59F62</vt:lpwstr>
  </property>
  <property fmtid="{D5CDD505-2E9C-101B-9397-08002B2CF9AE}" pid="8" name="MediaServiceImageTags">
    <vt:lpwstr/>
  </property>
</Properties>
</file>