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Entertainment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Group-II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  Presented by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     5CS51 Mg Kyaw Thet Aung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         5CS64 Mg Saw Than Htwe Yu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5CS67 Mg Si Thu Aung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5CS54 Ma Htet Htet Win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      5CS74 Ma Nang Thidar Moe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Easy to get what we want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Share our sources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Easy download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Minimum requirement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Smart phone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Computer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Php Storm &amp;&amp; Php MyAdmin Sever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My Sql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Aphche2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Browser(Chrome,Firefox,Internet Explorer,etc)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Errors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Admin/user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Upload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04000" y="-2390400"/>
            <a:ext cx="9071640" cy="664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1" i="0" lang="en-US" sz="7200" u="none" cap="none" strike="noStrike"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7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