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8" r:id="rId5"/>
  </p:sldIdLst>
  <p:sldSz cx="43891200" cy="21945600"/>
  <p:notesSz cx="9271000" cy="14757400"/>
  <p:defaultTextStyle>
    <a:defPPr>
      <a:defRPr lang="en-US"/>
    </a:defPPr>
    <a:lvl1pPr marL="0" lvl="0" indent="0" algn="l" defTabSz="914400" rtl="0" eaLnBrk="0" fontAlgn="base" latinLnBrk="0" hangingPunct="0">
      <a:lnSpc>
        <a:spcPct val="100000"/>
      </a:lnSpc>
      <a:spcBef>
        <a:spcPct val="0"/>
      </a:spcBef>
      <a:spcAft>
        <a:spcPct val="0"/>
      </a:spcAft>
      <a:buNone/>
      <a:defRPr sz="7400" b="0" i="0" u="none" kern="1200" baseline="0">
        <a:solidFill>
          <a:schemeClr val="tx1"/>
        </a:solidFill>
        <a:latin typeface="Arial" panose="020B060402020209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7400" b="0" i="0" u="none" kern="1200" baseline="0">
        <a:solidFill>
          <a:schemeClr val="tx1"/>
        </a:solidFill>
        <a:latin typeface="Arial" panose="020B060402020209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7400" b="0" i="0" u="none" kern="1200" baseline="0">
        <a:solidFill>
          <a:schemeClr val="tx1"/>
        </a:solidFill>
        <a:latin typeface="Arial" panose="020B060402020209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7400" b="0" i="0" u="none" kern="1200" baseline="0">
        <a:solidFill>
          <a:schemeClr val="tx1"/>
        </a:solidFill>
        <a:latin typeface="Arial" panose="020B060402020209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7400" b="0" i="0" u="none" kern="1200" baseline="0">
        <a:solidFill>
          <a:schemeClr val="tx1"/>
        </a:solidFill>
        <a:latin typeface="Arial" panose="020B060402020209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7400" b="0" i="0" u="none" kern="1200" baseline="0">
        <a:solidFill>
          <a:schemeClr val="tx1"/>
        </a:solidFill>
        <a:latin typeface="Arial" panose="020B060402020209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7400" b="0" i="0" u="none" kern="1200" baseline="0">
        <a:solidFill>
          <a:schemeClr val="tx1"/>
        </a:solidFill>
        <a:latin typeface="Arial" panose="020B060402020209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7400" b="0" i="0" u="none" kern="1200" baseline="0">
        <a:solidFill>
          <a:schemeClr val="tx1"/>
        </a:solidFill>
        <a:latin typeface="Arial" panose="020B060402020209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7400" b="0" i="0" u="none" kern="1200" baseline="0">
        <a:solidFill>
          <a:schemeClr val="tx1"/>
        </a:solidFill>
        <a:latin typeface="Arial" panose="020B0604020202090204" pitchFamily="34" charset="0"/>
        <a:ea typeface="+mn-ea"/>
        <a:cs typeface="+mn-cs"/>
      </a:defRPr>
    </a:lvl9pPr>
  </p:defaultTextStyle>
  <p:extLst>
    <p:ext uri="{EFAFB233-063F-42B5-8137-9DF3F51BA10A}">
      <p15:sldGuideLst xmlns:p15="http://schemas.microsoft.com/office/powerpoint/2012/main">
        <p15:guide id="1" orient="horz" pos="6915" userDrawn="1">
          <p15:clr>
            <a:srgbClr val="A4A3A4"/>
          </p15:clr>
        </p15:guide>
        <p15:guide id="2" orient="horz" pos="13823" userDrawn="1">
          <p15:clr>
            <a:srgbClr val="A4A3A4"/>
          </p15:clr>
        </p15:guide>
        <p15:guide id="3" orient="horz" pos="0" userDrawn="1">
          <p15:clr>
            <a:srgbClr val="A4A3A4"/>
          </p15:clr>
        </p15:guide>
        <p15:guide id="4" pos="14208" userDrawn="1">
          <p15:clr>
            <a:srgbClr val="A4A3A4"/>
          </p15:clr>
        </p15:guide>
        <p15:guide id="5" pos="27647" userDrawn="1">
          <p15:clr>
            <a:srgbClr val="A4A3A4"/>
          </p15:clr>
        </p15:guide>
        <p15:guide id="6" pos="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C77511"/>
    <a:srgbClr val="BBDA62"/>
    <a:srgbClr val="BE6F10"/>
    <a:srgbClr val="9FFFFF"/>
    <a:srgbClr val="F3B76F"/>
    <a:srgbClr val="006666"/>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snapVertSplitter="1" vertBarState="minimized" horzBarState="maximized">
    <p:restoredLeft sz="15620"/>
    <p:restoredTop sz="94660"/>
  </p:normalViewPr>
  <p:slideViewPr>
    <p:cSldViewPr showGuides="1">
      <p:cViewPr varScale="1">
        <p:scale>
          <a:sx n="26" d="100"/>
          <a:sy n="26" d="100"/>
        </p:scale>
        <p:origin x="624" y="-130"/>
      </p:cViewPr>
      <p:guideLst>
        <p:guide orient="horz" pos="6915"/>
        <p:guide orient="horz" pos="13823"/>
        <p:guide orient="horz"/>
        <p:guide pos="14208"/>
        <p:guide pos="27647"/>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486400" y="3590925"/>
            <a:ext cx="32918400" cy="7640638"/>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5486400" y="11526838"/>
            <a:ext cx="32918400" cy="52974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1821438" y="879475"/>
            <a:ext cx="9875837" cy="1872456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2193925" y="879475"/>
            <a:ext cx="29475113" cy="18724563"/>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486400" y="3590925"/>
            <a:ext cx="32918400" cy="7640638"/>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5486400" y="11526838"/>
            <a:ext cx="32918400" cy="52974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994025" y="5470525"/>
            <a:ext cx="37857113" cy="9129713"/>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2994025" y="14685963"/>
            <a:ext cx="37857113" cy="4800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193925" y="5121275"/>
            <a:ext cx="19675475" cy="144827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22021800" y="5121275"/>
            <a:ext cx="19675475" cy="144827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22600" y="1168400"/>
            <a:ext cx="37857113" cy="4241800"/>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3022600" y="5380038"/>
            <a:ext cx="18568988" cy="2636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3022600" y="8016875"/>
            <a:ext cx="18568988" cy="117903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22220238" y="5380038"/>
            <a:ext cx="18659475" cy="2636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22220238" y="8016875"/>
            <a:ext cx="18659475" cy="117903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8" name="页脚占位符 7"/>
          <p:cNvSpPr>
            <a:spLocks noGrp="1"/>
          </p:cNvSpPr>
          <p:nvPr>
            <p:ph type="ftr" sz="quarter" idx="1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9" name="灯片编号占位符 8"/>
          <p:cNvSpPr>
            <a:spLocks noGrp="1"/>
          </p:cNvSpPr>
          <p:nvPr>
            <p:ph type="sldNum" sz="quarter" idx="1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 name="页脚占位符 3"/>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灯片编号占位符 4"/>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3" name="页脚占位符 2"/>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 name="灯片编号占位符 3"/>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22600" y="1463675"/>
            <a:ext cx="14157325" cy="5119688"/>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18659475" y="3159125"/>
            <a:ext cx="22220238" cy="15595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3022600" y="6583363"/>
            <a:ext cx="14157325" cy="121967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22600" y="1463675"/>
            <a:ext cx="14157325" cy="5119688"/>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18659475" y="3159125"/>
            <a:ext cx="22220238" cy="15595600"/>
          </a:xfrm>
        </p:spPr>
        <p:txBody>
          <a:bodyPr vert="horz" wrap="square" lIns="376202" tIns="188101" rIns="376202" bIns="188101"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3762375" rtl="0" eaLnBrk="1" fontAlgn="base" latinLnBrk="0" hangingPunct="1">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3022600" y="6583363"/>
            <a:ext cx="14157325" cy="121967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31821438" y="879475"/>
            <a:ext cx="9875837" cy="1872456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2193925" y="879475"/>
            <a:ext cx="29475113" cy="18724563"/>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994025" y="5470525"/>
            <a:ext cx="37857113" cy="9129713"/>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2994025" y="14685963"/>
            <a:ext cx="37857113" cy="4800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193925" y="5121275"/>
            <a:ext cx="19675475" cy="144827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22021800" y="5121275"/>
            <a:ext cx="19675475" cy="144827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22600" y="1168400"/>
            <a:ext cx="37857113" cy="4241800"/>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3022600" y="5380038"/>
            <a:ext cx="18568988" cy="2636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3022600" y="8016875"/>
            <a:ext cx="18568988" cy="117903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22220238" y="5380038"/>
            <a:ext cx="18659475" cy="2636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22220238" y="8016875"/>
            <a:ext cx="18659475" cy="1179036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8" name="页脚占位符 7"/>
          <p:cNvSpPr>
            <a:spLocks noGrp="1"/>
          </p:cNvSpPr>
          <p:nvPr>
            <p:ph type="ftr" sz="quarter" idx="1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9" name="灯片编号占位符 8"/>
          <p:cNvSpPr>
            <a:spLocks noGrp="1"/>
          </p:cNvSpPr>
          <p:nvPr>
            <p:ph type="sldNum" sz="quarter" idx="1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 name="页脚占位符 3"/>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灯片编号占位符 4"/>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3" name="页脚占位符 2"/>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 name="灯片编号占位符 3"/>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22600" y="1463675"/>
            <a:ext cx="14157325" cy="5119688"/>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18659475" y="3159125"/>
            <a:ext cx="22220238" cy="15595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3022600" y="6583363"/>
            <a:ext cx="14157325" cy="121967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022600" y="1463675"/>
            <a:ext cx="14157325" cy="5119688"/>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18659475" y="3159125"/>
            <a:ext cx="22220238" cy="15595600"/>
          </a:xfrm>
        </p:spPr>
        <p:txBody>
          <a:bodyPr vert="horz" wrap="square" lIns="376202" tIns="188101" rIns="376202" bIns="188101"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3762375" rtl="0" eaLnBrk="1" fontAlgn="base" latinLnBrk="0" hangingPunct="1">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3022600" y="6583363"/>
            <a:ext cx="14157325" cy="121967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2"/>
          </p:nvPr>
        </p:nvSpPr>
        <p:spPr bwMode="auto">
          <a:xfrm>
            <a:off x="2193925" y="19985038"/>
            <a:ext cx="10242550" cy="1524000"/>
          </a:xfrm>
          <a:prstGeom prst="rect">
            <a:avLst/>
          </a:prstGeom>
          <a:noFill/>
        </p:spPr>
        <p:txBody>
          <a:bodyPr vert="horz" wrap="square" lIns="376202" tIns="188101" rIns="376202" bIns="188101" numCol="1" anchor="t" anchorCtr="0" compatLnSpc="1"/>
          <a:lstStyle>
            <a:lvl1pPr>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3"/>
          </p:nvPr>
        </p:nvSpPr>
        <p:spPr bwMode="auto">
          <a:xfrm>
            <a:off x="14995525" y="19985038"/>
            <a:ext cx="13900150" cy="1524000"/>
          </a:xfrm>
          <a:prstGeom prst="rect">
            <a:avLst/>
          </a:prstGeom>
          <a:noFill/>
        </p:spPr>
        <p:txBody>
          <a:bodyPr vert="horz" wrap="square" lIns="376202" tIns="188101" rIns="376202" bIns="188101" numCol="1" anchor="t" anchorCtr="0" compatLnSpc="1"/>
          <a:lstStyle>
            <a:lvl1pPr>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4"/>
          </p:nvPr>
        </p:nvSpPr>
        <p:spPr bwMode="auto">
          <a:xfrm>
            <a:off x="31454725" y="19985038"/>
            <a:ext cx="10242550" cy="1524000"/>
          </a:xfrm>
          <a:prstGeom prst="rect">
            <a:avLst/>
          </a:prstGeom>
          <a:noFill/>
        </p:spPr>
        <p:txBody>
          <a:bodyPr vert="horz" wrap="square" lIns="376202" tIns="188101" rIns="376202" bIns="188101" numCol="1" anchor="t" anchorCtr="0" compatLnSpc="1"/>
          <a:p>
            <a:pPr algn="r" defTabSz="3762375" eaLnBrk="1" hangingPunct="1"/>
            <a:fld id="{9A0DB2DC-4C9A-4742-B13C-FB6460FD3503}" type="slidenum">
              <a:rPr lang="en-US" altLang="zh-CN" dirty="0">
                <a:ea typeface="宋体" pitchFamily="2" charset="-122"/>
              </a:rPr>
            </a:fld>
            <a:endParaRPr lang="en-US" altLang="zh-CN" dirty="0">
              <a:ea typeface="宋体"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2193925" y="879475"/>
            <a:ext cx="39503350" cy="3657600"/>
          </a:xfrm>
          <a:prstGeom prst="rect">
            <a:avLst/>
          </a:prstGeom>
          <a:noFill/>
          <a:ln w="9525">
            <a:noFill/>
          </a:ln>
        </p:spPr>
        <p:txBody>
          <a:bodyPr lIns="376202" tIns="188101" rIns="376202" bIns="188101" anchor="ctr" anchorCtr="0"/>
          <a:p>
            <a:pPr lvl="0"/>
            <a:r>
              <a:rPr lang="en-US" altLang="zh-CN" dirty="0"/>
              <a:t>Click to edit Master title style</a:t>
            </a:r>
            <a:endParaRPr lang="en-US" altLang="zh-CN" dirty="0"/>
          </a:p>
        </p:txBody>
      </p:sp>
      <p:sp>
        <p:nvSpPr>
          <p:cNvPr id="1027" name="Rectangle 3"/>
          <p:cNvSpPr>
            <a:spLocks noGrp="1"/>
          </p:cNvSpPr>
          <p:nvPr>
            <p:ph type="body" idx="1"/>
          </p:nvPr>
        </p:nvSpPr>
        <p:spPr>
          <a:xfrm>
            <a:off x="2193925" y="5121275"/>
            <a:ext cx="39503350" cy="14482763"/>
          </a:xfrm>
          <a:prstGeom prst="rect">
            <a:avLst/>
          </a:prstGeom>
          <a:noFill/>
          <a:ln w="9525">
            <a:noFill/>
          </a:ln>
        </p:spPr>
        <p:txBody>
          <a:bodyPr lIns="376202" tIns="188101" rIns="376202" bIns="188101"/>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2193925" y="19985038"/>
            <a:ext cx="10242550" cy="1524000"/>
          </a:xfrm>
          <a:prstGeom prst="rect">
            <a:avLst/>
          </a:prstGeom>
          <a:noFill/>
          <a:ln>
            <a:noFill/>
          </a:ln>
          <a:effectLst/>
        </p:spPr>
        <p:txBody>
          <a:bodyPr vert="horz" wrap="square" lIns="376202" tIns="188101" rIns="376202" bIns="188101" numCol="1" anchor="t" anchorCtr="0" compatLnSpc="1"/>
          <a:lstStyle>
            <a:lvl1pPr defTabSz="3762375">
              <a:defRPr sz="5800">
                <a:ea typeface="宋体" pitchFamily="2" charset="-122"/>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1029" name="Rectangle 5"/>
          <p:cNvSpPr>
            <a:spLocks noGrp="1" noChangeArrowheads="1"/>
          </p:cNvSpPr>
          <p:nvPr>
            <p:ph type="ftr" sz="quarter" idx="3"/>
          </p:nvPr>
        </p:nvSpPr>
        <p:spPr bwMode="auto">
          <a:xfrm>
            <a:off x="14995525" y="19985038"/>
            <a:ext cx="13900150" cy="1524000"/>
          </a:xfrm>
          <a:prstGeom prst="rect">
            <a:avLst/>
          </a:prstGeom>
          <a:noFill/>
          <a:ln>
            <a:noFill/>
          </a:ln>
          <a:effectLst/>
        </p:spPr>
        <p:txBody>
          <a:bodyPr vert="horz" wrap="square" lIns="376202" tIns="188101" rIns="376202" bIns="188101" numCol="1" anchor="t" anchorCtr="0" compatLnSpc="1"/>
          <a:lstStyle>
            <a:lvl1pPr algn="ctr" defTabSz="3762375">
              <a:defRPr sz="5800">
                <a:ea typeface="宋体" pitchFamily="2" charset="-122"/>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1030" name="Rectangle 6"/>
          <p:cNvSpPr>
            <a:spLocks noGrp="1" noChangeArrowheads="1"/>
          </p:cNvSpPr>
          <p:nvPr>
            <p:ph type="sldNum" sz="quarter" idx="4"/>
          </p:nvPr>
        </p:nvSpPr>
        <p:spPr bwMode="auto">
          <a:xfrm>
            <a:off x="31454725" y="19985038"/>
            <a:ext cx="10242550" cy="1524000"/>
          </a:xfrm>
          <a:prstGeom prst="rect">
            <a:avLst/>
          </a:prstGeom>
          <a:noFill/>
          <a:ln>
            <a:noFill/>
          </a:ln>
          <a:effectLst/>
        </p:spPr>
        <p:txBody>
          <a:bodyPr vert="horz" wrap="square" lIns="376202" tIns="188101" rIns="376202" bIns="188101" numCol="1" anchor="t" anchorCtr="0" compatLnSpc="1"/>
          <a:lstStyle>
            <a:lvl1pPr algn="r">
              <a:defRPr sz="5800">
                <a:ea typeface="宋体" pitchFamily="2" charset="-122"/>
              </a:defRPr>
            </a:lvl1pPr>
          </a:lstStyle>
          <a:p>
            <a:pPr lvl="0" defTabSz="3762375"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3762375" rtl="0" fontAlgn="base">
        <a:spcBef>
          <a:spcPct val="0"/>
        </a:spcBef>
        <a:spcAft>
          <a:spcPct val="0"/>
        </a:spcAft>
        <a:defRPr sz="18100" kern="1200">
          <a:solidFill>
            <a:schemeClr val="tx2"/>
          </a:solidFill>
          <a:latin typeface="+mj-lt"/>
          <a:ea typeface="+mj-ea"/>
          <a:cs typeface="+mj-cs"/>
        </a:defRPr>
      </a:lvl1pPr>
      <a:lvl2pPr algn="ctr" defTabSz="3762375" rtl="0" fontAlgn="base">
        <a:spcBef>
          <a:spcPct val="0"/>
        </a:spcBef>
        <a:spcAft>
          <a:spcPct val="0"/>
        </a:spcAft>
        <a:defRPr sz="18100">
          <a:solidFill>
            <a:schemeClr val="tx2"/>
          </a:solidFill>
          <a:latin typeface="Arial" panose="020B0604020202090204" pitchFamily="34" charset="0"/>
        </a:defRPr>
      </a:lvl2pPr>
      <a:lvl3pPr algn="ctr" defTabSz="3762375" rtl="0" fontAlgn="base">
        <a:spcBef>
          <a:spcPct val="0"/>
        </a:spcBef>
        <a:spcAft>
          <a:spcPct val="0"/>
        </a:spcAft>
        <a:defRPr sz="18100">
          <a:solidFill>
            <a:schemeClr val="tx2"/>
          </a:solidFill>
          <a:latin typeface="Arial" panose="020B0604020202090204" pitchFamily="34" charset="0"/>
        </a:defRPr>
      </a:lvl3pPr>
      <a:lvl4pPr algn="ctr" defTabSz="3762375" rtl="0" fontAlgn="base">
        <a:spcBef>
          <a:spcPct val="0"/>
        </a:spcBef>
        <a:spcAft>
          <a:spcPct val="0"/>
        </a:spcAft>
        <a:defRPr sz="18100">
          <a:solidFill>
            <a:schemeClr val="tx2"/>
          </a:solidFill>
          <a:latin typeface="Arial" panose="020B0604020202090204" pitchFamily="34" charset="0"/>
        </a:defRPr>
      </a:lvl4pPr>
      <a:lvl5pPr algn="ctr" defTabSz="3762375" rtl="0" fontAlgn="base">
        <a:spcBef>
          <a:spcPct val="0"/>
        </a:spcBef>
        <a:spcAft>
          <a:spcPct val="0"/>
        </a:spcAft>
        <a:defRPr sz="18100">
          <a:solidFill>
            <a:schemeClr val="tx2"/>
          </a:solidFill>
          <a:latin typeface="Arial" panose="020B0604020202090204" pitchFamily="34" charset="0"/>
        </a:defRPr>
      </a:lvl5pPr>
      <a:lvl6pPr marL="457200" algn="ctr" defTabSz="3762375" rtl="0" fontAlgn="base">
        <a:spcBef>
          <a:spcPct val="0"/>
        </a:spcBef>
        <a:spcAft>
          <a:spcPct val="0"/>
        </a:spcAft>
        <a:defRPr sz="18100">
          <a:solidFill>
            <a:schemeClr val="tx2"/>
          </a:solidFill>
          <a:latin typeface="Arial" panose="020B0604020202090204" pitchFamily="34" charset="0"/>
        </a:defRPr>
      </a:lvl6pPr>
      <a:lvl7pPr marL="914400" algn="ctr" defTabSz="3762375" rtl="0" fontAlgn="base">
        <a:spcBef>
          <a:spcPct val="0"/>
        </a:spcBef>
        <a:spcAft>
          <a:spcPct val="0"/>
        </a:spcAft>
        <a:defRPr sz="18100">
          <a:solidFill>
            <a:schemeClr val="tx2"/>
          </a:solidFill>
          <a:latin typeface="Arial" panose="020B0604020202090204" pitchFamily="34" charset="0"/>
        </a:defRPr>
      </a:lvl7pPr>
      <a:lvl8pPr marL="1371600" algn="ctr" defTabSz="3762375" rtl="0" fontAlgn="base">
        <a:spcBef>
          <a:spcPct val="0"/>
        </a:spcBef>
        <a:spcAft>
          <a:spcPct val="0"/>
        </a:spcAft>
        <a:defRPr sz="18100">
          <a:solidFill>
            <a:schemeClr val="tx2"/>
          </a:solidFill>
          <a:latin typeface="Arial" panose="020B0604020202090204" pitchFamily="34" charset="0"/>
        </a:defRPr>
      </a:lvl8pPr>
      <a:lvl9pPr marL="1828800" algn="ctr" defTabSz="3762375" rtl="0" fontAlgn="base">
        <a:spcBef>
          <a:spcPct val="0"/>
        </a:spcBef>
        <a:spcAft>
          <a:spcPct val="0"/>
        </a:spcAft>
        <a:defRPr sz="18100">
          <a:solidFill>
            <a:schemeClr val="tx2"/>
          </a:solidFill>
          <a:latin typeface="Arial" panose="020B0604020202090204" pitchFamily="34" charset="0"/>
        </a:defRPr>
      </a:lvl9pPr>
    </p:titleStyle>
    <p:bodyStyle>
      <a:lvl1pPr marL="1411605" indent="-1411605" algn="l" defTabSz="3762375" rtl="0" fontAlgn="base">
        <a:spcBef>
          <a:spcPct val="20000"/>
        </a:spcBef>
        <a:spcAft>
          <a:spcPct val="0"/>
        </a:spcAft>
        <a:buChar char="•"/>
        <a:defRPr sz="13200" kern="1200">
          <a:solidFill>
            <a:schemeClr val="tx1"/>
          </a:solidFill>
          <a:latin typeface="+mn-lt"/>
          <a:ea typeface="+mn-ea"/>
          <a:cs typeface="+mn-cs"/>
        </a:defRPr>
      </a:lvl1pPr>
      <a:lvl2pPr marL="3056255" indent="-1174750" algn="l" defTabSz="3762375" rtl="0" fontAlgn="base">
        <a:spcBef>
          <a:spcPct val="20000"/>
        </a:spcBef>
        <a:spcAft>
          <a:spcPct val="0"/>
        </a:spcAft>
        <a:buChar char="–"/>
        <a:defRPr sz="11500" kern="1200">
          <a:solidFill>
            <a:schemeClr val="tx1"/>
          </a:solidFill>
          <a:latin typeface="+mn-lt"/>
          <a:ea typeface="+mn-ea"/>
          <a:cs typeface="+mn-cs"/>
        </a:defRPr>
      </a:lvl2pPr>
      <a:lvl3pPr marL="4702175" indent="-939800" algn="l" defTabSz="3762375" rtl="0" fontAlgn="base">
        <a:spcBef>
          <a:spcPct val="20000"/>
        </a:spcBef>
        <a:spcAft>
          <a:spcPct val="0"/>
        </a:spcAft>
        <a:buChar char="•"/>
        <a:defRPr sz="9900" kern="1200">
          <a:solidFill>
            <a:schemeClr val="tx1"/>
          </a:solidFill>
          <a:latin typeface="+mn-lt"/>
          <a:ea typeface="+mn-ea"/>
          <a:cs typeface="+mn-cs"/>
        </a:defRPr>
      </a:lvl3pPr>
      <a:lvl4pPr marL="6583680" indent="-939800" algn="l" defTabSz="3762375" rtl="0" fontAlgn="base">
        <a:spcBef>
          <a:spcPct val="20000"/>
        </a:spcBef>
        <a:spcAft>
          <a:spcPct val="0"/>
        </a:spcAft>
        <a:buChar char="–"/>
        <a:defRPr sz="8200" kern="1200">
          <a:solidFill>
            <a:schemeClr val="tx1"/>
          </a:solidFill>
          <a:latin typeface="+mn-lt"/>
          <a:ea typeface="+mn-ea"/>
          <a:cs typeface="+mn-cs"/>
        </a:defRPr>
      </a:lvl4pPr>
      <a:lvl5pPr marL="8464550" indent="-939800" algn="l" defTabSz="3762375" rtl="0" fontAlgn="base">
        <a:spcBef>
          <a:spcPct val="20000"/>
        </a:spcBef>
        <a:spcAft>
          <a:spcPct val="0"/>
        </a:spcAft>
        <a:buChar char="»"/>
        <a:defRPr sz="8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2193925" y="879475"/>
            <a:ext cx="39503350" cy="3657600"/>
          </a:xfrm>
          <a:prstGeom prst="rect">
            <a:avLst/>
          </a:prstGeom>
          <a:noFill/>
          <a:ln w="9525">
            <a:noFill/>
          </a:ln>
        </p:spPr>
        <p:txBody>
          <a:bodyPr lIns="376202" tIns="188101" rIns="376202" bIns="188101" anchor="ctr" anchorCtr="0"/>
          <a:p>
            <a:pPr lvl="0"/>
            <a:r>
              <a:rPr lang="en-US" altLang="zh-CN" dirty="0"/>
              <a:t>Click to edit Master title style</a:t>
            </a:r>
            <a:endParaRPr lang="en-US" altLang="zh-CN" dirty="0"/>
          </a:p>
        </p:txBody>
      </p:sp>
      <p:sp>
        <p:nvSpPr>
          <p:cNvPr id="1027" name="Rectangle 3"/>
          <p:cNvSpPr>
            <a:spLocks noGrp="1"/>
          </p:cNvSpPr>
          <p:nvPr>
            <p:ph type="body" idx="1"/>
          </p:nvPr>
        </p:nvSpPr>
        <p:spPr>
          <a:xfrm>
            <a:off x="2193925" y="5121275"/>
            <a:ext cx="39503350" cy="14482763"/>
          </a:xfrm>
          <a:prstGeom prst="rect">
            <a:avLst/>
          </a:prstGeom>
          <a:noFill/>
          <a:ln w="9525">
            <a:noFill/>
          </a:ln>
        </p:spPr>
        <p:txBody>
          <a:bodyPr lIns="376202" tIns="188101" rIns="376202" bIns="188101"/>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2193925" y="19985038"/>
            <a:ext cx="10242550" cy="1524000"/>
          </a:xfrm>
          <a:prstGeom prst="rect">
            <a:avLst/>
          </a:prstGeom>
          <a:noFill/>
          <a:ln>
            <a:noFill/>
          </a:ln>
          <a:effectLst/>
        </p:spPr>
        <p:txBody>
          <a:bodyPr vert="horz" wrap="square" lIns="376202" tIns="188101" rIns="376202" bIns="188101" numCol="1" anchor="t" anchorCtr="0" compatLnSpc="1"/>
          <a:lstStyle>
            <a:lvl1pPr defTabSz="3762375">
              <a:defRPr sz="5800">
                <a:ea typeface="宋体" pitchFamily="2" charset="-122"/>
              </a:defRPr>
            </a:lvl1pPr>
          </a:lstStyle>
          <a:p>
            <a:pPr marL="0" marR="0" lvl="0" indent="0" algn="l"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1029" name="Rectangle 5"/>
          <p:cNvSpPr>
            <a:spLocks noGrp="1" noChangeArrowheads="1"/>
          </p:cNvSpPr>
          <p:nvPr>
            <p:ph type="ftr" sz="quarter" idx="3"/>
          </p:nvPr>
        </p:nvSpPr>
        <p:spPr bwMode="auto">
          <a:xfrm>
            <a:off x="14995525" y="19985038"/>
            <a:ext cx="13900150" cy="1524000"/>
          </a:xfrm>
          <a:prstGeom prst="rect">
            <a:avLst/>
          </a:prstGeom>
          <a:noFill/>
          <a:ln>
            <a:noFill/>
          </a:ln>
          <a:effectLst/>
        </p:spPr>
        <p:txBody>
          <a:bodyPr vert="horz" wrap="square" lIns="376202" tIns="188101" rIns="376202" bIns="188101" numCol="1" anchor="t" anchorCtr="0" compatLnSpc="1"/>
          <a:lstStyle>
            <a:lvl1pPr algn="ctr" defTabSz="3762375">
              <a:defRPr sz="5800">
                <a:ea typeface="宋体" pitchFamily="2" charset="-122"/>
              </a:defRPr>
            </a:lvl1pPr>
          </a:lstStyle>
          <a:p>
            <a:pPr marL="0" marR="0" lvl="0" indent="0" algn="ctr" defTabSz="3762375" rtl="0" eaLnBrk="1" fontAlgn="base" latinLnBrk="0" hangingPunct="1">
              <a:lnSpc>
                <a:spcPct val="100000"/>
              </a:lnSpc>
              <a:spcBef>
                <a:spcPct val="0"/>
              </a:spcBef>
              <a:spcAft>
                <a:spcPct val="0"/>
              </a:spcAft>
              <a:buClrTx/>
              <a:buSzTx/>
              <a:buFontTx/>
              <a:buNone/>
              <a:defRPr/>
            </a:pPr>
            <a:endParaRPr kumimoji="0" lang="en-US" altLang="zh-CN" sz="58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1030" name="Rectangle 6"/>
          <p:cNvSpPr>
            <a:spLocks noGrp="1" noChangeArrowheads="1"/>
          </p:cNvSpPr>
          <p:nvPr>
            <p:ph type="sldNum" sz="quarter" idx="4"/>
          </p:nvPr>
        </p:nvSpPr>
        <p:spPr bwMode="auto">
          <a:xfrm>
            <a:off x="31454725" y="19985038"/>
            <a:ext cx="10242550" cy="1524000"/>
          </a:xfrm>
          <a:prstGeom prst="rect">
            <a:avLst/>
          </a:prstGeom>
          <a:noFill/>
          <a:ln>
            <a:noFill/>
          </a:ln>
          <a:effectLst/>
        </p:spPr>
        <p:txBody>
          <a:bodyPr vert="horz" wrap="square" lIns="376202" tIns="188101" rIns="376202" bIns="188101" numCol="1" anchor="t" anchorCtr="0" compatLnSpc="1"/>
          <a:lstStyle>
            <a:lvl1pPr algn="r">
              <a:defRPr sz="5800">
                <a:ea typeface="宋体" pitchFamily="2" charset="-122"/>
              </a:defRPr>
            </a:lvl1pPr>
          </a:lstStyle>
          <a:p>
            <a:pPr lvl="0" defTabSz="3762375"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3762375" rtl="0" fontAlgn="base">
        <a:spcBef>
          <a:spcPct val="0"/>
        </a:spcBef>
        <a:spcAft>
          <a:spcPct val="0"/>
        </a:spcAft>
        <a:defRPr sz="18100" kern="1200">
          <a:solidFill>
            <a:schemeClr val="tx2"/>
          </a:solidFill>
          <a:latin typeface="+mj-lt"/>
          <a:ea typeface="+mj-ea"/>
          <a:cs typeface="+mj-cs"/>
        </a:defRPr>
      </a:lvl1pPr>
      <a:lvl2pPr algn="ctr" defTabSz="3762375" rtl="0" fontAlgn="base">
        <a:spcBef>
          <a:spcPct val="0"/>
        </a:spcBef>
        <a:spcAft>
          <a:spcPct val="0"/>
        </a:spcAft>
        <a:defRPr sz="18100">
          <a:solidFill>
            <a:schemeClr val="tx2"/>
          </a:solidFill>
          <a:latin typeface="Arial" panose="020B0604020202090204" pitchFamily="34" charset="0"/>
        </a:defRPr>
      </a:lvl2pPr>
      <a:lvl3pPr algn="ctr" defTabSz="3762375" rtl="0" fontAlgn="base">
        <a:spcBef>
          <a:spcPct val="0"/>
        </a:spcBef>
        <a:spcAft>
          <a:spcPct val="0"/>
        </a:spcAft>
        <a:defRPr sz="18100">
          <a:solidFill>
            <a:schemeClr val="tx2"/>
          </a:solidFill>
          <a:latin typeface="Arial" panose="020B0604020202090204" pitchFamily="34" charset="0"/>
        </a:defRPr>
      </a:lvl3pPr>
      <a:lvl4pPr algn="ctr" defTabSz="3762375" rtl="0" fontAlgn="base">
        <a:spcBef>
          <a:spcPct val="0"/>
        </a:spcBef>
        <a:spcAft>
          <a:spcPct val="0"/>
        </a:spcAft>
        <a:defRPr sz="18100">
          <a:solidFill>
            <a:schemeClr val="tx2"/>
          </a:solidFill>
          <a:latin typeface="Arial" panose="020B0604020202090204" pitchFamily="34" charset="0"/>
        </a:defRPr>
      </a:lvl4pPr>
      <a:lvl5pPr algn="ctr" defTabSz="3762375" rtl="0" fontAlgn="base">
        <a:spcBef>
          <a:spcPct val="0"/>
        </a:spcBef>
        <a:spcAft>
          <a:spcPct val="0"/>
        </a:spcAft>
        <a:defRPr sz="18100">
          <a:solidFill>
            <a:schemeClr val="tx2"/>
          </a:solidFill>
          <a:latin typeface="Arial" panose="020B0604020202090204" pitchFamily="34" charset="0"/>
        </a:defRPr>
      </a:lvl5pPr>
      <a:lvl6pPr marL="457200" algn="ctr" defTabSz="3762375" rtl="0" fontAlgn="base">
        <a:spcBef>
          <a:spcPct val="0"/>
        </a:spcBef>
        <a:spcAft>
          <a:spcPct val="0"/>
        </a:spcAft>
        <a:defRPr sz="18100">
          <a:solidFill>
            <a:schemeClr val="tx2"/>
          </a:solidFill>
          <a:latin typeface="Arial" panose="020B0604020202090204" pitchFamily="34" charset="0"/>
        </a:defRPr>
      </a:lvl6pPr>
      <a:lvl7pPr marL="914400" algn="ctr" defTabSz="3762375" rtl="0" fontAlgn="base">
        <a:spcBef>
          <a:spcPct val="0"/>
        </a:spcBef>
        <a:spcAft>
          <a:spcPct val="0"/>
        </a:spcAft>
        <a:defRPr sz="18100">
          <a:solidFill>
            <a:schemeClr val="tx2"/>
          </a:solidFill>
          <a:latin typeface="Arial" panose="020B0604020202090204" pitchFamily="34" charset="0"/>
        </a:defRPr>
      </a:lvl7pPr>
      <a:lvl8pPr marL="1371600" algn="ctr" defTabSz="3762375" rtl="0" fontAlgn="base">
        <a:spcBef>
          <a:spcPct val="0"/>
        </a:spcBef>
        <a:spcAft>
          <a:spcPct val="0"/>
        </a:spcAft>
        <a:defRPr sz="18100">
          <a:solidFill>
            <a:schemeClr val="tx2"/>
          </a:solidFill>
          <a:latin typeface="Arial" panose="020B0604020202090204" pitchFamily="34" charset="0"/>
        </a:defRPr>
      </a:lvl8pPr>
      <a:lvl9pPr marL="1828800" algn="ctr" defTabSz="3762375" rtl="0" fontAlgn="base">
        <a:spcBef>
          <a:spcPct val="0"/>
        </a:spcBef>
        <a:spcAft>
          <a:spcPct val="0"/>
        </a:spcAft>
        <a:defRPr sz="18100">
          <a:solidFill>
            <a:schemeClr val="tx2"/>
          </a:solidFill>
          <a:latin typeface="Arial" panose="020B0604020202090204" pitchFamily="34" charset="0"/>
        </a:defRPr>
      </a:lvl9pPr>
    </p:titleStyle>
    <p:bodyStyle>
      <a:lvl1pPr marL="1411605" indent="-1411605" algn="l" defTabSz="3762375" rtl="0" fontAlgn="base">
        <a:spcBef>
          <a:spcPct val="20000"/>
        </a:spcBef>
        <a:spcAft>
          <a:spcPct val="0"/>
        </a:spcAft>
        <a:buChar char="•"/>
        <a:defRPr sz="13200" kern="1200">
          <a:solidFill>
            <a:schemeClr val="tx1"/>
          </a:solidFill>
          <a:latin typeface="+mn-lt"/>
          <a:ea typeface="+mn-ea"/>
          <a:cs typeface="+mn-cs"/>
        </a:defRPr>
      </a:lvl1pPr>
      <a:lvl2pPr marL="3056255" indent="-1174750" algn="l" defTabSz="3762375" rtl="0" fontAlgn="base">
        <a:spcBef>
          <a:spcPct val="20000"/>
        </a:spcBef>
        <a:spcAft>
          <a:spcPct val="0"/>
        </a:spcAft>
        <a:buChar char="–"/>
        <a:defRPr sz="11500" kern="1200">
          <a:solidFill>
            <a:schemeClr val="tx1"/>
          </a:solidFill>
          <a:latin typeface="+mn-lt"/>
          <a:ea typeface="+mn-ea"/>
          <a:cs typeface="+mn-cs"/>
        </a:defRPr>
      </a:lvl2pPr>
      <a:lvl3pPr marL="4702175" indent="-939800" algn="l" defTabSz="3762375" rtl="0" fontAlgn="base">
        <a:spcBef>
          <a:spcPct val="20000"/>
        </a:spcBef>
        <a:spcAft>
          <a:spcPct val="0"/>
        </a:spcAft>
        <a:buChar char="•"/>
        <a:defRPr sz="9900" kern="1200">
          <a:solidFill>
            <a:schemeClr val="tx1"/>
          </a:solidFill>
          <a:latin typeface="+mn-lt"/>
          <a:ea typeface="+mn-ea"/>
          <a:cs typeface="+mn-cs"/>
        </a:defRPr>
      </a:lvl3pPr>
      <a:lvl4pPr marL="6583680" indent="-939800" algn="l" defTabSz="3762375" rtl="0" fontAlgn="base">
        <a:spcBef>
          <a:spcPct val="20000"/>
        </a:spcBef>
        <a:spcAft>
          <a:spcPct val="0"/>
        </a:spcAft>
        <a:buChar char="–"/>
        <a:defRPr sz="8200" kern="1200">
          <a:solidFill>
            <a:schemeClr val="tx1"/>
          </a:solidFill>
          <a:latin typeface="+mn-lt"/>
          <a:ea typeface="+mn-ea"/>
          <a:cs typeface="+mn-cs"/>
        </a:defRPr>
      </a:lvl4pPr>
      <a:lvl5pPr marL="8464550" indent="-939800" algn="l" defTabSz="3762375" rtl="0" fontAlgn="base">
        <a:spcBef>
          <a:spcPct val="20000"/>
        </a:spcBef>
        <a:spcAft>
          <a:spcPct val="0"/>
        </a:spcAft>
        <a:buChar char="»"/>
        <a:defRPr sz="8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7.png"/><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3314" name="AutoShape 5"/>
          <p:cNvSpPr/>
          <p:nvPr/>
        </p:nvSpPr>
        <p:spPr>
          <a:xfrm>
            <a:off x="2819400" y="6019800"/>
            <a:ext cx="44043600" cy="14782800"/>
          </a:xfrm>
          <a:prstGeom prst="roundRect">
            <a:avLst>
              <a:gd name="adj" fmla="val 16667"/>
            </a:avLst>
          </a:prstGeom>
          <a:solidFill>
            <a:schemeClr val="bg1"/>
          </a:solidFill>
          <a:ln w="9525" cap="flat" cmpd="sng">
            <a:solidFill>
              <a:srgbClr val="006666"/>
            </a:solidFill>
            <a:prstDash val="solid"/>
            <a:headEnd type="none" w="med" len="med"/>
            <a:tailEnd type="none" w="med" len="med"/>
          </a:ln>
        </p:spPr>
        <p:txBody>
          <a:bodyPr wrap="none" anchor="ctr" anchorCtr="0"/>
          <a:lstStyle>
            <a:lvl1pPr marL="1411605" indent="-1411605" algn="l" defTabSz="3762375" rtl="0" fontAlgn="base">
              <a:spcBef>
                <a:spcPct val="20000"/>
              </a:spcBef>
              <a:spcAft>
                <a:spcPct val="0"/>
              </a:spcAft>
              <a:buChar char="•"/>
              <a:defRPr sz="13200" kern="1200">
                <a:solidFill>
                  <a:schemeClr val="tx1"/>
                </a:solidFill>
                <a:latin typeface="+mn-lt"/>
                <a:ea typeface="+mn-ea"/>
                <a:cs typeface="+mn-cs"/>
              </a:defRPr>
            </a:lvl1pPr>
            <a:lvl2pPr marL="3056255" indent="-1174750" algn="l" defTabSz="3762375" rtl="0" fontAlgn="base">
              <a:spcBef>
                <a:spcPct val="20000"/>
              </a:spcBef>
              <a:spcAft>
                <a:spcPct val="0"/>
              </a:spcAft>
              <a:buChar char="–"/>
              <a:defRPr sz="11500" kern="1200">
                <a:solidFill>
                  <a:schemeClr val="tx1"/>
                </a:solidFill>
                <a:latin typeface="+mn-lt"/>
                <a:ea typeface="+mn-ea"/>
                <a:cs typeface="+mn-cs"/>
              </a:defRPr>
            </a:lvl2pPr>
            <a:lvl3pPr marL="4702175" indent="-939800" algn="l" defTabSz="3762375" rtl="0" fontAlgn="base">
              <a:spcBef>
                <a:spcPct val="20000"/>
              </a:spcBef>
              <a:spcAft>
                <a:spcPct val="0"/>
              </a:spcAft>
              <a:buChar char="•"/>
              <a:defRPr sz="9900" kern="1200">
                <a:solidFill>
                  <a:schemeClr val="tx1"/>
                </a:solidFill>
                <a:latin typeface="+mn-lt"/>
                <a:ea typeface="+mn-ea"/>
                <a:cs typeface="+mn-cs"/>
              </a:defRPr>
            </a:lvl3pPr>
            <a:lvl4pPr marL="6583680" indent="-939800" algn="l" defTabSz="3762375" rtl="0" fontAlgn="base">
              <a:spcBef>
                <a:spcPct val="20000"/>
              </a:spcBef>
              <a:spcAft>
                <a:spcPct val="0"/>
              </a:spcAft>
              <a:buChar char="–"/>
              <a:defRPr sz="8200" kern="1200">
                <a:solidFill>
                  <a:schemeClr val="tx1"/>
                </a:solidFill>
                <a:latin typeface="+mn-lt"/>
                <a:ea typeface="+mn-ea"/>
                <a:cs typeface="+mn-cs"/>
              </a:defRPr>
            </a:lvl4pPr>
            <a:lvl5pPr marL="8464550" indent="-939800" algn="l" defTabSz="3762375" rtl="0" fontAlgn="base">
              <a:spcBef>
                <a:spcPct val="20000"/>
              </a:spcBef>
              <a:spcAft>
                <a:spcPct val="0"/>
              </a:spcAft>
              <a:buChar char="»"/>
              <a:defRPr sz="8200" kern="1200">
                <a:solidFill>
                  <a:schemeClr val="tx1"/>
                </a:solidFill>
                <a:latin typeface="+mn-lt"/>
                <a:ea typeface="+mn-ea"/>
                <a:cs typeface="+mn-cs"/>
              </a:defRPr>
            </a:lvl5pPr>
          </a:lstStyle>
          <a:p>
            <a:pPr marL="0" lvl="0" indent="0" algn="ctr" eaLnBrk="1" hangingPunct="1">
              <a:spcBef>
                <a:spcPct val="0"/>
              </a:spcBef>
              <a:buNone/>
            </a:pPr>
            <a:endParaRPr lang="zh-CN" altLang="zh-CN" sz="7400" dirty="0"/>
          </a:p>
        </p:txBody>
      </p:sp>
      <p:grpSp>
        <p:nvGrpSpPr>
          <p:cNvPr id="13315" name="Group 42"/>
          <p:cNvGrpSpPr/>
          <p:nvPr/>
        </p:nvGrpSpPr>
        <p:grpSpPr>
          <a:xfrm>
            <a:off x="-1066800" y="5029200"/>
            <a:ext cx="40843200" cy="1600200"/>
            <a:chOff x="-672" y="3168"/>
            <a:chExt cx="25728" cy="1008"/>
          </a:xfrm>
        </p:grpSpPr>
        <p:sp>
          <p:nvSpPr>
            <p:cNvPr id="13350" name="Oval 7"/>
            <p:cNvSpPr/>
            <p:nvPr/>
          </p:nvSpPr>
          <p:spPr>
            <a:xfrm>
              <a:off x="23952" y="3168"/>
              <a:ext cx="1104" cy="1008"/>
            </a:xfrm>
            <a:prstGeom prst="ellipse">
              <a:avLst/>
            </a:prstGeom>
            <a:solidFill>
              <a:srgbClr val="BBDA62"/>
            </a:solidFill>
            <a:ln w="38100" cap="flat" cmpd="sng">
              <a:solidFill>
                <a:schemeClr val="bg1"/>
              </a:solidFill>
              <a:prstDash val="solid"/>
              <a:headEnd type="none" w="med" len="med"/>
              <a:tailEnd type="none" w="med" len="med"/>
            </a:ln>
          </p:spPr>
          <p:txBody>
            <a:bodyPr wrap="none" anchor="ctr" anchorCtr="0"/>
            <a:p>
              <a:pPr eaLnBrk="1" hangingPunct="1"/>
              <a:endParaRPr lang="zh-CN" altLang="en-US" dirty="0">
                <a:latin typeface="Arial" panose="020B0604020202090204" pitchFamily="34" charset="0"/>
              </a:endParaRPr>
            </a:p>
          </p:txBody>
        </p:sp>
        <p:sp>
          <p:nvSpPr>
            <p:cNvPr id="13351" name="Rectangle 8"/>
            <p:cNvSpPr/>
            <p:nvPr/>
          </p:nvSpPr>
          <p:spPr>
            <a:xfrm>
              <a:off x="-672" y="3168"/>
              <a:ext cx="25152" cy="1008"/>
            </a:xfrm>
            <a:prstGeom prst="rect">
              <a:avLst/>
            </a:prstGeom>
            <a:solidFill>
              <a:srgbClr val="BBDA62"/>
            </a:solidFill>
            <a:ln w="38100" cap="flat" cmpd="sng">
              <a:solidFill>
                <a:schemeClr val="bg1"/>
              </a:solidFill>
              <a:prstDash val="solid"/>
              <a:miter/>
              <a:headEnd type="none" w="med" len="med"/>
              <a:tailEnd type="none" w="med" len="med"/>
            </a:ln>
          </p:spPr>
          <p:txBody>
            <a:bodyPr wrap="none" anchor="ctr" anchorCtr="0"/>
            <a:p>
              <a:pPr eaLnBrk="1" hangingPunct="1"/>
              <a:endParaRPr lang="zh-CN" altLang="en-US" dirty="0">
                <a:latin typeface="Arial" panose="020B0604020202090204" pitchFamily="34" charset="0"/>
              </a:endParaRPr>
            </a:p>
          </p:txBody>
        </p:sp>
        <p:sp>
          <p:nvSpPr>
            <p:cNvPr id="13352" name="Rectangle 41"/>
            <p:cNvSpPr/>
            <p:nvPr/>
          </p:nvSpPr>
          <p:spPr>
            <a:xfrm>
              <a:off x="24432" y="3216"/>
              <a:ext cx="52" cy="912"/>
            </a:xfrm>
            <a:prstGeom prst="rect">
              <a:avLst/>
            </a:prstGeom>
            <a:solidFill>
              <a:srgbClr val="BBDA62"/>
            </a:solidFill>
            <a:ln w="114300" cap="flat" cmpd="sng">
              <a:solidFill>
                <a:srgbClr val="BBDA62"/>
              </a:solidFill>
              <a:prstDash val="solid"/>
              <a:miter/>
              <a:headEnd type="none" w="med" len="med"/>
              <a:tailEnd type="none" w="med" len="med"/>
            </a:ln>
          </p:spPr>
          <p:txBody>
            <a:bodyPr wrap="none" anchor="ctr" anchorCtr="0"/>
            <a:p>
              <a:pPr eaLnBrk="1" hangingPunct="1"/>
              <a:endParaRPr lang="zh-CN" altLang="en-US" dirty="0">
                <a:latin typeface="Arial" panose="020B0604020202090204" pitchFamily="34" charset="0"/>
              </a:endParaRPr>
            </a:p>
          </p:txBody>
        </p:sp>
      </p:grpSp>
      <p:sp>
        <p:nvSpPr>
          <p:cNvPr id="13318" name="Text Box 32"/>
          <p:cNvSpPr txBox="1"/>
          <p:nvPr/>
        </p:nvSpPr>
        <p:spPr>
          <a:xfrm>
            <a:off x="11059795" y="75248"/>
            <a:ext cx="35113913" cy="3938270"/>
          </a:xfrm>
          <a:prstGeom prst="rect">
            <a:avLst/>
          </a:prstGeom>
          <a:noFill/>
          <a:ln w="9525">
            <a:noFill/>
          </a:ln>
        </p:spPr>
        <p:txBody>
          <a:bodyPr>
            <a:spAutoFit/>
          </a:bodyPr>
          <a:lstStyle>
            <a:lvl1pPr marL="1411605" indent="-1411605" algn="l" defTabSz="3762375" rtl="0" fontAlgn="base">
              <a:spcBef>
                <a:spcPct val="20000"/>
              </a:spcBef>
              <a:spcAft>
                <a:spcPct val="0"/>
              </a:spcAft>
              <a:buChar char="•"/>
              <a:defRPr sz="13200" kern="1200">
                <a:solidFill>
                  <a:schemeClr val="tx1"/>
                </a:solidFill>
                <a:latin typeface="+mn-lt"/>
                <a:ea typeface="+mn-ea"/>
                <a:cs typeface="+mn-cs"/>
              </a:defRPr>
            </a:lvl1pPr>
            <a:lvl2pPr marL="3056255" indent="-1174750" algn="l" defTabSz="3762375" rtl="0" fontAlgn="base">
              <a:spcBef>
                <a:spcPct val="20000"/>
              </a:spcBef>
              <a:spcAft>
                <a:spcPct val="0"/>
              </a:spcAft>
              <a:buChar char="–"/>
              <a:defRPr sz="11500" kern="1200">
                <a:solidFill>
                  <a:schemeClr val="tx1"/>
                </a:solidFill>
                <a:latin typeface="+mn-lt"/>
                <a:ea typeface="+mn-ea"/>
                <a:cs typeface="+mn-cs"/>
              </a:defRPr>
            </a:lvl2pPr>
            <a:lvl3pPr marL="4702175" indent="-939800" algn="l" defTabSz="3762375" rtl="0" fontAlgn="base">
              <a:spcBef>
                <a:spcPct val="20000"/>
              </a:spcBef>
              <a:spcAft>
                <a:spcPct val="0"/>
              </a:spcAft>
              <a:buChar char="•"/>
              <a:defRPr sz="9900" kern="1200">
                <a:solidFill>
                  <a:schemeClr val="tx1"/>
                </a:solidFill>
                <a:latin typeface="+mn-lt"/>
                <a:ea typeface="+mn-ea"/>
                <a:cs typeface="+mn-cs"/>
              </a:defRPr>
            </a:lvl3pPr>
            <a:lvl4pPr marL="6583680" indent="-939800" algn="l" defTabSz="3762375" rtl="0" fontAlgn="base">
              <a:spcBef>
                <a:spcPct val="20000"/>
              </a:spcBef>
              <a:spcAft>
                <a:spcPct val="0"/>
              </a:spcAft>
              <a:buChar char="–"/>
              <a:defRPr sz="8200" kern="1200">
                <a:solidFill>
                  <a:schemeClr val="tx1"/>
                </a:solidFill>
                <a:latin typeface="+mn-lt"/>
                <a:ea typeface="+mn-ea"/>
                <a:cs typeface="+mn-cs"/>
              </a:defRPr>
            </a:lvl4pPr>
            <a:lvl5pPr marL="8464550" indent="-939800" algn="l" defTabSz="3762375" rtl="0" fontAlgn="base">
              <a:spcBef>
                <a:spcPct val="20000"/>
              </a:spcBef>
              <a:spcAft>
                <a:spcPct val="0"/>
              </a:spcAft>
              <a:buChar char="»"/>
              <a:defRPr sz="8200" kern="1200">
                <a:solidFill>
                  <a:schemeClr val="tx1"/>
                </a:solidFill>
                <a:latin typeface="+mn-lt"/>
                <a:ea typeface="+mn-ea"/>
                <a:cs typeface="+mn-cs"/>
              </a:defRPr>
            </a:lvl5pPr>
          </a:lstStyle>
          <a:p>
            <a:pPr marL="0" lvl="0" indent="0" algn="just" eaLnBrk="1" hangingPunct="1">
              <a:spcBef>
                <a:spcPct val="50000"/>
              </a:spcBef>
              <a:buNone/>
            </a:pPr>
            <a:r>
              <a:rPr lang="en-US" altLang="zh-CN" sz="25000" dirty="0">
                <a:solidFill>
                  <a:schemeClr val="bg1"/>
                </a:solidFill>
                <a:latin typeface="Monotype Corsiva" pitchFamily="66" charset="0"/>
                <a:ea typeface="宋体" pitchFamily="2" charset="-122"/>
                <a:sym typeface="+mn-ea"/>
              </a:rPr>
              <a:t> g r i S u r v e y</a:t>
            </a:r>
            <a:endParaRPr lang="en-US" altLang="zh-CN" sz="25000" dirty="0">
              <a:solidFill>
                <a:schemeClr val="bg1"/>
              </a:solidFill>
              <a:latin typeface="Monotype Corsiva" pitchFamily="66" charset="0"/>
              <a:ea typeface="宋体" pitchFamily="2" charset="-122"/>
            </a:endParaRPr>
          </a:p>
        </p:txBody>
      </p:sp>
      <p:sp>
        <p:nvSpPr>
          <p:cNvPr id="13319" name="Text Box 33"/>
          <p:cNvSpPr txBox="1"/>
          <p:nvPr/>
        </p:nvSpPr>
        <p:spPr>
          <a:xfrm>
            <a:off x="3419475" y="-1947862"/>
            <a:ext cx="6797675" cy="7785735"/>
          </a:xfrm>
          <a:prstGeom prst="rect">
            <a:avLst/>
          </a:prstGeom>
          <a:noFill/>
          <a:ln w="9525">
            <a:noFill/>
          </a:ln>
        </p:spPr>
        <p:txBody>
          <a:bodyPr>
            <a:spAutoFit/>
          </a:bodyPr>
          <a:lstStyle>
            <a:lvl1pPr marL="1411605" indent="-1411605" algn="l" defTabSz="3762375" rtl="0" fontAlgn="base">
              <a:spcBef>
                <a:spcPct val="20000"/>
              </a:spcBef>
              <a:spcAft>
                <a:spcPct val="0"/>
              </a:spcAft>
              <a:buChar char="•"/>
              <a:defRPr sz="13200" kern="1200">
                <a:solidFill>
                  <a:schemeClr val="tx1"/>
                </a:solidFill>
                <a:latin typeface="+mn-lt"/>
                <a:ea typeface="+mn-ea"/>
                <a:cs typeface="+mn-cs"/>
              </a:defRPr>
            </a:lvl1pPr>
            <a:lvl2pPr marL="3056255" indent="-1174750" algn="l" defTabSz="3762375" rtl="0" fontAlgn="base">
              <a:spcBef>
                <a:spcPct val="20000"/>
              </a:spcBef>
              <a:spcAft>
                <a:spcPct val="0"/>
              </a:spcAft>
              <a:buChar char="–"/>
              <a:defRPr sz="11500" kern="1200">
                <a:solidFill>
                  <a:schemeClr val="tx1"/>
                </a:solidFill>
                <a:latin typeface="+mn-lt"/>
                <a:ea typeface="+mn-ea"/>
                <a:cs typeface="+mn-cs"/>
              </a:defRPr>
            </a:lvl2pPr>
            <a:lvl3pPr marL="4702175" indent="-939800" algn="l" defTabSz="3762375" rtl="0" fontAlgn="base">
              <a:spcBef>
                <a:spcPct val="20000"/>
              </a:spcBef>
              <a:spcAft>
                <a:spcPct val="0"/>
              </a:spcAft>
              <a:buChar char="•"/>
              <a:defRPr sz="9900" kern="1200">
                <a:solidFill>
                  <a:schemeClr val="tx1"/>
                </a:solidFill>
                <a:latin typeface="+mn-lt"/>
                <a:ea typeface="+mn-ea"/>
                <a:cs typeface="+mn-cs"/>
              </a:defRPr>
            </a:lvl3pPr>
            <a:lvl4pPr marL="6583680" indent="-939800" algn="l" defTabSz="3762375" rtl="0" fontAlgn="base">
              <a:spcBef>
                <a:spcPct val="20000"/>
              </a:spcBef>
              <a:spcAft>
                <a:spcPct val="0"/>
              </a:spcAft>
              <a:buChar char="–"/>
              <a:defRPr sz="8200" kern="1200">
                <a:solidFill>
                  <a:schemeClr val="tx1"/>
                </a:solidFill>
                <a:latin typeface="+mn-lt"/>
                <a:ea typeface="+mn-ea"/>
                <a:cs typeface="+mn-cs"/>
              </a:defRPr>
            </a:lvl4pPr>
            <a:lvl5pPr marL="8464550" indent="-939800" algn="l" defTabSz="3762375" rtl="0" fontAlgn="base">
              <a:spcBef>
                <a:spcPct val="20000"/>
              </a:spcBef>
              <a:spcAft>
                <a:spcPct val="0"/>
              </a:spcAft>
              <a:buChar char="»"/>
              <a:defRPr sz="8200" kern="1200">
                <a:solidFill>
                  <a:schemeClr val="tx1"/>
                </a:solidFill>
                <a:latin typeface="+mn-lt"/>
                <a:ea typeface="+mn-ea"/>
                <a:cs typeface="+mn-cs"/>
              </a:defRPr>
            </a:lvl5pPr>
          </a:lstStyle>
          <a:p>
            <a:pPr marL="0" lvl="0" indent="0" eaLnBrk="1" hangingPunct="1">
              <a:spcBef>
                <a:spcPct val="0"/>
              </a:spcBef>
              <a:buNone/>
            </a:pPr>
            <a:r>
              <a:rPr lang="en-US" altLang="zh-CN" sz="50000" dirty="0">
                <a:solidFill>
                  <a:srgbClr val="C77511"/>
                </a:solidFill>
                <a:latin typeface="Monotype Corsiva" pitchFamily="66" charset="0"/>
                <a:ea typeface="宋体" pitchFamily="2" charset="-122"/>
              </a:rPr>
              <a:t> </a:t>
            </a:r>
            <a:endParaRPr lang="en-US" altLang="zh-CN" sz="50000" dirty="0">
              <a:solidFill>
                <a:srgbClr val="C77511"/>
              </a:solidFill>
              <a:latin typeface="Monotype Corsiva" pitchFamily="66" charset="0"/>
              <a:ea typeface="宋体" pitchFamily="2" charset="-122"/>
            </a:endParaRPr>
          </a:p>
        </p:txBody>
      </p:sp>
      <p:sp>
        <p:nvSpPr>
          <p:cNvPr id="13320" name="Text Box 35"/>
          <p:cNvSpPr txBox="1"/>
          <p:nvPr/>
        </p:nvSpPr>
        <p:spPr>
          <a:xfrm>
            <a:off x="21107400" y="5410200"/>
            <a:ext cx="18135600" cy="914400"/>
          </a:xfrm>
          <a:prstGeom prst="rect">
            <a:avLst/>
          </a:prstGeom>
          <a:noFill/>
          <a:ln w="9525">
            <a:noFill/>
          </a:ln>
        </p:spPr>
        <p:txBody>
          <a:bodyPr>
            <a:spAutoFit/>
          </a:bodyPr>
          <a:lstStyle>
            <a:lvl1pPr marL="1411605" indent="-1411605" algn="l" defTabSz="3762375" rtl="0" fontAlgn="base">
              <a:spcBef>
                <a:spcPct val="20000"/>
              </a:spcBef>
              <a:spcAft>
                <a:spcPct val="0"/>
              </a:spcAft>
              <a:buChar char="•"/>
              <a:defRPr sz="13200" kern="1200">
                <a:solidFill>
                  <a:schemeClr val="tx1"/>
                </a:solidFill>
                <a:latin typeface="+mn-lt"/>
                <a:ea typeface="+mn-ea"/>
                <a:cs typeface="+mn-cs"/>
              </a:defRPr>
            </a:lvl1pPr>
            <a:lvl2pPr marL="3056255" indent="-1174750" algn="l" defTabSz="3762375" rtl="0" fontAlgn="base">
              <a:spcBef>
                <a:spcPct val="20000"/>
              </a:spcBef>
              <a:spcAft>
                <a:spcPct val="0"/>
              </a:spcAft>
              <a:buChar char="–"/>
              <a:defRPr sz="11500" kern="1200">
                <a:solidFill>
                  <a:schemeClr val="tx1"/>
                </a:solidFill>
                <a:latin typeface="+mn-lt"/>
                <a:ea typeface="+mn-ea"/>
                <a:cs typeface="+mn-cs"/>
              </a:defRPr>
            </a:lvl2pPr>
            <a:lvl3pPr marL="4702175" indent="-939800" algn="l" defTabSz="3762375" rtl="0" fontAlgn="base">
              <a:spcBef>
                <a:spcPct val="20000"/>
              </a:spcBef>
              <a:spcAft>
                <a:spcPct val="0"/>
              </a:spcAft>
              <a:buChar char="•"/>
              <a:defRPr sz="9900" kern="1200">
                <a:solidFill>
                  <a:schemeClr val="tx1"/>
                </a:solidFill>
                <a:latin typeface="+mn-lt"/>
                <a:ea typeface="+mn-ea"/>
                <a:cs typeface="+mn-cs"/>
              </a:defRPr>
            </a:lvl3pPr>
            <a:lvl4pPr marL="6583680" indent="-939800" algn="l" defTabSz="3762375" rtl="0" fontAlgn="base">
              <a:spcBef>
                <a:spcPct val="20000"/>
              </a:spcBef>
              <a:spcAft>
                <a:spcPct val="0"/>
              </a:spcAft>
              <a:buChar char="–"/>
              <a:defRPr sz="8200" kern="1200">
                <a:solidFill>
                  <a:schemeClr val="tx1"/>
                </a:solidFill>
                <a:latin typeface="+mn-lt"/>
                <a:ea typeface="+mn-ea"/>
                <a:cs typeface="+mn-cs"/>
              </a:defRPr>
            </a:lvl4pPr>
            <a:lvl5pPr marL="8464550" indent="-939800" algn="l" defTabSz="3762375" rtl="0" fontAlgn="base">
              <a:spcBef>
                <a:spcPct val="20000"/>
              </a:spcBef>
              <a:spcAft>
                <a:spcPct val="0"/>
              </a:spcAft>
              <a:buChar char="»"/>
              <a:defRPr sz="8200" kern="1200">
                <a:solidFill>
                  <a:schemeClr val="tx1"/>
                </a:solidFill>
                <a:latin typeface="+mn-lt"/>
                <a:ea typeface="+mn-ea"/>
                <a:cs typeface="+mn-cs"/>
              </a:defRPr>
            </a:lvl5pPr>
          </a:lstStyle>
          <a:p>
            <a:pPr marL="0" lvl="0" indent="0" algn="r" eaLnBrk="1" hangingPunct="1">
              <a:spcBef>
                <a:spcPct val="50000"/>
              </a:spcBef>
              <a:buNone/>
            </a:pPr>
            <a:r>
              <a:rPr lang="en-US" altLang="zh-CN" sz="5400" dirty="0">
                <a:solidFill>
                  <a:srgbClr val="006666"/>
                </a:solidFill>
                <a:latin typeface="Arial Black" panose="020B0A04020102020204" pitchFamily="34" charset="0"/>
                <a:ea typeface="宋体" pitchFamily="2" charset="-122"/>
              </a:rPr>
              <a:t>A Lightweight Web Application          Group H</a:t>
            </a:r>
            <a:endParaRPr lang="en-US" altLang="zh-CN" sz="5400" dirty="0">
              <a:solidFill>
                <a:srgbClr val="006666"/>
              </a:solidFill>
              <a:latin typeface="Arial Black" panose="020B0A04020102020204" pitchFamily="34" charset="0"/>
              <a:ea typeface="宋体" pitchFamily="2" charset="-122"/>
            </a:endParaRPr>
          </a:p>
        </p:txBody>
      </p:sp>
      <p:sp>
        <p:nvSpPr>
          <p:cNvPr id="13321" name="Text Box 43"/>
          <p:cNvSpPr txBox="1"/>
          <p:nvPr/>
        </p:nvSpPr>
        <p:spPr>
          <a:xfrm>
            <a:off x="11125200" y="7010400"/>
            <a:ext cx="10744200" cy="6585585"/>
          </a:xfrm>
          <a:prstGeom prst="rect">
            <a:avLst/>
          </a:prstGeom>
          <a:noFill/>
          <a:ln w="9525">
            <a:noFill/>
          </a:ln>
        </p:spPr>
        <p:txBody>
          <a:bodyPr>
            <a:spAutoFit/>
          </a:bodyPr>
          <a:lstStyle>
            <a:lvl1pPr marL="1411605" indent="-1411605" algn="l" defTabSz="3762375" rtl="0" fontAlgn="base">
              <a:spcBef>
                <a:spcPct val="20000"/>
              </a:spcBef>
              <a:spcAft>
                <a:spcPct val="0"/>
              </a:spcAft>
              <a:buChar char="•"/>
              <a:defRPr sz="13200" kern="1200">
                <a:solidFill>
                  <a:schemeClr val="tx1"/>
                </a:solidFill>
                <a:latin typeface="+mn-lt"/>
                <a:ea typeface="+mn-ea"/>
                <a:cs typeface="+mn-cs"/>
              </a:defRPr>
            </a:lvl1pPr>
            <a:lvl2pPr marL="3056255" indent="-1174750" algn="l" defTabSz="3762375" rtl="0" fontAlgn="base">
              <a:spcBef>
                <a:spcPct val="20000"/>
              </a:spcBef>
              <a:spcAft>
                <a:spcPct val="0"/>
              </a:spcAft>
              <a:buChar char="–"/>
              <a:defRPr sz="11500" kern="1200">
                <a:solidFill>
                  <a:schemeClr val="tx1"/>
                </a:solidFill>
                <a:latin typeface="+mn-lt"/>
                <a:ea typeface="+mn-ea"/>
                <a:cs typeface="+mn-cs"/>
              </a:defRPr>
            </a:lvl2pPr>
            <a:lvl3pPr marL="4702175" indent="-939800" algn="l" defTabSz="3762375" rtl="0" fontAlgn="base">
              <a:spcBef>
                <a:spcPct val="20000"/>
              </a:spcBef>
              <a:spcAft>
                <a:spcPct val="0"/>
              </a:spcAft>
              <a:buChar char="•"/>
              <a:defRPr sz="9900" kern="1200">
                <a:solidFill>
                  <a:schemeClr val="tx1"/>
                </a:solidFill>
                <a:latin typeface="+mn-lt"/>
                <a:ea typeface="+mn-ea"/>
                <a:cs typeface="+mn-cs"/>
              </a:defRPr>
            </a:lvl3pPr>
            <a:lvl4pPr marL="6583680" indent="-939800" algn="l" defTabSz="3762375" rtl="0" fontAlgn="base">
              <a:spcBef>
                <a:spcPct val="20000"/>
              </a:spcBef>
              <a:spcAft>
                <a:spcPct val="0"/>
              </a:spcAft>
              <a:buChar char="–"/>
              <a:defRPr sz="8200" kern="1200">
                <a:solidFill>
                  <a:schemeClr val="tx1"/>
                </a:solidFill>
                <a:latin typeface="+mn-lt"/>
                <a:ea typeface="+mn-ea"/>
                <a:cs typeface="+mn-cs"/>
              </a:defRPr>
            </a:lvl4pPr>
            <a:lvl5pPr marL="8464550" indent="-939800" algn="l" defTabSz="3762375" rtl="0" fontAlgn="base">
              <a:spcBef>
                <a:spcPct val="20000"/>
              </a:spcBef>
              <a:spcAft>
                <a:spcPct val="0"/>
              </a:spcAft>
              <a:buChar char="»"/>
              <a:defRPr sz="8200" kern="1200">
                <a:solidFill>
                  <a:schemeClr val="tx1"/>
                </a:solidFill>
                <a:latin typeface="+mn-lt"/>
                <a:ea typeface="+mn-ea"/>
                <a:cs typeface="+mn-cs"/>
              </a:defRPr>
            </a:lvl5pPr>
          </a:lstStyle>
          <a:p>
            <a:pPr marL="0" lvl="0" indent="0" eaLnBrk="1" hangingPunct="1">
              <a:spcBef>
                <a:spcPct val="50000"/>
              </a:spcBef>
              <a:buNone/>
            </a:pPr>
            <a:r>
              <a:rPr lang="en-US" altLang="zh-CN" sz="4400" b="1" i="1" dirty="0">
                <a:solidFill>
                  <a:srgbClr val="000000"/>
                </a:solidFill>
                <a:ea typeface="宋体" pitchFamily="2" charset="-122"/>
              </a:rPr>
              <a:t>Overview </a:t>
            </a:r>
            <a:endParaRPr lang="en-US" altLang="zh-CN" sz="4400" b="1" i="1" dirty="0">
              <a:solidFill>
                <a:srgbClr val="000000"/>
              </a:solidFill>
              <a:ea typeface="宋体" pitchFamily="2" charset="-122"/>
            </a:endParaRPr>
          </a:p>
          <a:p>
            <a:pPr marL="0" lvl="0" indent="0" eaLnBrk="1" hangingPunct="1">
              <a:spcBef>
                <a:spcPct val="50000"/>
              </a:spcBef>
              <a:buNone/>
            </a:pPr>
            <a:r>
              <a:rPr lang="en-US" altLang="zh-CN" sz="3600" dirty="0">
                <a:solidFill>
                  <a:srgbClr val="000000"/>
                </a:solidFill>
                <a:ea typeface="宋体" pitchFamily="2" charset="-122"/>
              </a:rPr>
              <a:t>AgriSurvey is a </a:t>
            </a:r>
            <a:r>
              <a:rPr lang="en-US" altLang="zh-CN" sz="3600" b="1" dirty="0">
                <a:solidFill>
                  <a:srgbClr val="000000"/>
                </a:solidFill>
                <a:latin typeface="Arial Bold" panose="020B0604020202090204" charset="0"/>
                <a:ea typeface="宋体" pitchFamily="2" charset="-122"/>
                <a:cs typeface="Arial Bold" panose="020B0604020202090204" charset="0"/>
              </a:rPr>
              <a:t>lightweight </a:t>
            </a:r>
            <a:r>
              <a:rPr lang="en-US" altLang="zh-CN" sz="3600" dirty="0">
                <a:solidFill>
                  <a:srgbClr val="000000"/>
                </a:solidFill>
                <a:ea typeface="宋体" pitchFamily="2" charset="-122"/>
              </a:rPr>
              <a:t>web application for conducting agricultural field surveys. It lets users record farm details, manage crop information, log soil and water samples, and report pests and diseases. Designed for intuitive, efficient data collection, it empowers better decision‑making and resource allocation in the agricultural sector. Enumerators can quickly capture and save data in the field, then sync to a central database when online.</a:t>
            </a:r>
            <a:endParaRPr lang="en-US" altLang="zh-CN" sz="3600" dirty="0">
              <a:ea typeface="宋体" pitchFamily="2" charset="-122"/>
            </a:endParaRPr>
          </a:p>
        </p:txBody>
      </p:sp>
      <p:sp>
        <p:nvSpPr>
          <p:cNvPr id="2092" name="Text Box 44"/>
          <p:cNvSpPr txBox="1">
            <a:spLocks noChangeArrowheads="1"/>
          </p:cNvSpPr>
          <p:nvPr/>
        </p:nvSpPr>
        <p:spPr bwMode="auto">
          <a:xfrm>
            <a:off x="4953000" y="15316200"/>
            <a:ext cx="37356415" cy="4573270"/>
          </a:xfrm>
          <a:prstGeom prst="rect">
            <a:avLst/>
          </a:prstGeom>
          <a:noFill/>
          <a:ln>
            <a:noFill/>
          </a:ln>
          <a:effectLst/>
        </p:spPr>
        <p:txBody>
          <a:bodyPr wrap="square">
            <a:noAutofit/>
          </a:bodyPr>
          <a:lstStyle>
            <a:lvl1pPr defTabSz="3762375">
              <a:defRPr>
                <a:solidFill>
                  <a:schemeClr val="tx1"/>
                </a:solidFill>
                <a:latin typeface="Arial" panose="020B0604020202090204" pitchFamily="34" charset="0"/>
              </a:defRPr>
            </a:lvl1pPr>
            <a:lvl2pPr defTabSz="3762375">
              <a:defRPr>
                <a:solidFill>
                  <a:schemeClr val="tx1"/>
                </a:solidFill>
                <a:latin typeface="Arial" panose="020B0604020202090204" pitchFamily="34" charset="0"/>
              </a:defRPr>
            </a:lvl2pPr>
            <a:lvl3pPr defTabSz="3762375">
              <a:defRPr>
                <a:solidFill>
                  <a:schemeClr val="tx1"/>
                </a:solidFill>
                <a:latin typeface="Arial" panose="020B0604020202090204" pitchFamily="34" charset="0"/>
              </a:defRPr>
            </a:lvl3pPr>
            <a:lvl4pPr defTabSz="3762375">
              <a:defRPr>
                <a:solidFill>
                  <a:schemeClr val="tx1"/>
                </a:solidFill>
                <a:latin typeface="Arial" panose="020B0604020202090204" pitchFamily="34" charset="0"/>
              </a:defRPr>
            </a:lvl4pPr>
            <a:lvl5pPr defTabSz="3762375">
              <a:defRPr>
                <a:solidFill>
                  <a:schemeClr val="tx1"/>
                </a:solidFill>
                <a:latin typeface="Arial" panose="020B0604020202090204" pitchFamily="34" charset="0"/>
              </a:defRPr>
            </a:lvl5pPr>
            <a:lvl6pPr defTabSz="3762375" fontAlgn="base">
              <a:spcBef>
                <a:spcPct val="0"/>
              </a:spcBef>
              <a:spcAft>
                <a:spcPct val="0"/>
              </a:spcAft>
              <a:defRPr>
                <a:solidFill>
                  <a:schemeClr val="tx1"/>
                </a:solidFill>
                <a:latin typeface="Arial" panose="020B0604020202090204" pitchFamily="34" charset="0"/>
              </a:defRPr>
            </a:lvl6pPr>
            <a:lvl7pPr defTabSz="3762375" fontAlgn="base">
              <a:spcBef>
                <a:spcPct val="0"/>
              </a:spcBef>
              <a:spcAft>
                <a:spcPct val="0"/>
              </a:spcAft>
              <a:defRPr>
                <a:solidFill>
                  <a:schemeClr val="tx1"/>
                </a:solidFill>
                <a:latin typeface="Arial" panose="020B0604020202090204" pitchFamily="34" charset="0"/>
              </a:defRPr>
            </a:lvl7pPr>
            <a:lvl8pPr defTabSz="3762375" fontAlgn="base">
              <a:spcBef>
                <a:spcPct val="0"/>
              </a:spcBef>
              <a:spcAft>
                <a:spcPct val="0"/>
              </a:spcAft>
              <a:defRPr>
                <a:solidFill>
                  <a:schemeClr val="tx1"/>
                </a:solidFill>
                <a:latin typeface="Arial" panose="020B0604020202090204" pitchFamily="34" charset="0"/>
              </a:defRPr>
            </a:lvl8pPr>
            <a:lvl9pPr defTabSz="3762375" fontAlgn="base">
              <a:spcBef>
                <a:spcPct val="0"/>
              </a:spcBef>
              <a:spcAft>
                <a:spcPct val="0"/>
              </a:spcAft>
              <a:defRPr>
                <a:solidFill>
                  <a:schemeClr val="tx1"/>
                </a:solidFill>
                <a:latin typeface="Arial" panose="020B0604020202090204" pitchFamily="34" charset="0"/>
              </a:defRPr>
            </a:lvl9pPr>
          </a:lstStyle>
          <a:p>
            <a:pPr marL="0" marR="0" lvl="0" indent="0" algn="l" defTabSz="3762375" rtl="0" eaLnBrk="1" fontAlgn="base" latinLnBrk="0" hangingPunct="1">
              <a:lnSpc>
                <a:spcPct val="100000"/>
              </a:lnSpc>
              <a:spcBef>
                <a:spcPct val="50000"/>
              </a:spcBef>
              <a:spcAft>
                <a:spcPct val="0"/>
              </a:spcAft>
              <a:buClrTx/>
              <a:buSzTx/>
              <a:buFontTx/>
              <a:buNone/>
              <a:defRPr/>
            </a:pPr>
            <a:r>
              <a:rPr kumimoji="0" lang="en-US" altLang="zh-CN" sz="3600" b="0" i="0" u="none" strike="noStrike" kern="1200" cap="none" spc="0" normalizeH="0" baseline="0" noProof="0" dirty="0">
                <a:ln>
                  <a:noFill/>
                </a:ln>
                <a:solidFill>
                  <a:srgbClr val="000000"/>
                </a:solidFill>
                <a:effectLst/>
                <a:uLnTx/>
                <a:uFillTx/>
                <a:latin typeface="Arial" panose="020B0604020202090204" pitchFamily="34" charset="0"/>
                <a:ea typeface="宋体" pitchFamily="2" charset="-122"/>
                <a:cs typeface="+mn-cs"/>
              </a:rPr>
              <a:t>The application is structured into four main functions:</a:t>
            </a:r>
            <a:endParaRPr kumimoji="0" lang="en-US" altLang="zh-CN" sz="3600" b="0" i="0" u="none" strike="noStrike" kern="1200" cap="none" spc="0" normalizeH="0" baseline="0" noProof="0" dirty="0">
              <a:ln>
                <a:noFill/>
              </a:ln>
              <a:solidFill>
                <a:srgbClr val="000000"/>
              </a:solidFill>
              <a:effectLst/>
              <a:uLnTx/>
              <a:uFillTx/>
              <a:latin typeface="Arial" panose="020B0604020202090204" pitchFamily="34" charset="0"/>
              <a:ea typeface="宋体" pitchFamily="2" charset="-122"/>
              <a:cs typeface="+mn-cs"/>
            </a:endParaRPr>
          </a:p>
          <a:p>
            <a:pPr marL="514350" marR="0" lvl="0" indent="-514350" algn="l" defTabSz="3762375" rtl="0" eaLnBrk="0" fontAlgn="base" latinLnBrk="0" hangingPunct="1">
              <a:lnSpc>
                <a:spcPct val="100000"/>
              </a:lnSpc>
              <a:spcBef>
                <a:spcPts val="0"/>
              </a:spcBef>
              <a:spcAft>
                <a:spcPct val="0"/>
              </a:spcAft>
              <a:buClrTx/>
              <a:buSzTx/>
              <a:buFont typeface="+mj-lt"/>
              <a:buAutoNum type="arabicPeriod"/>
              <a:defRPr/>
            </a:pPr>
            <a:r>
              <a:rPr kumimoji="0" lang="en-US" altLang="zh-CN" sz="3600" b="1" i="0" u="none" strike="noStrike" kern="1200" cap="none" spc="0" normalizeH="0" baseline="0" noProof="0" dirty="0">
                <a:ln>
                  <a:noFill/>
                </a:ln>
                <a:solidFill>
                  <a:srgbClr val="000000"/>
                </a:solidFill>
                <a:effectLst/>
                <a:uLnTx/>
                <a:uFillTx/>
                <a:latin typeface="Arial Bold" panose="020B0604020202090204" charset="0"/>
                <a:ea typeface="宋体" pitchFamily="2" charset="-122"/>
                <a:cs typeface="Arial Bold" panose="020B0604020202090204" charset="0"/>
              </a:rPr>
              <a:t>Auth and Route Assignment</a:t>
            </a:r>
            <a:r>
              <a:rPr kumimoji="0" lang="en-US" altLang="zh-CN" sz="3600" b="0" i="0" u="none" strike="noStrike" kern="1200" cap="none" spc="0" normalizeH="0" baseline="0" noProof="0" dirty="0">
                <a:ln>
                  <a:noFill/>
                </a:ln>
                <a:solidFill>
                  <a:srgbClr val="000000"/>
                </a:solidFill>
                <a:effectLst/>
                <a:uLnTx/>
                <a:uFillTx/>
                <a:latin typeface="Arial" panose="020B0604020202090204" pitchFamily="34" charset="0"/>
                <a:ea typeface="宋体" pitchFamily="2" charset="-122"/>
                <a:cs typeface="+mn-cs"/>
              </a:rPr>
              <a:t>: This part handles user authentication and assigns specific fields or farms to each enumerator.</a:t>
            </a:r>
            <a:endParaRPr kumimoji="0" lang="en-US" altLang="zh-CN" sz="3600" b="0" i="0" u="none" strike="noStrike" kern="1200" cap="none" spc="0" normalizeH="0" baseline="0" noProof="0" dirty="0">
              <a:ln>
                <a:noFill/>
              </a:ln>
              <a:solidFill>
                <a:srgbClr val="000000"/>
              </a:solidFill>
              <a:effectLst/>
              <a:uLnTx/>
              <a:uFillTx/>
              <a:latin typeface="Arial" panose="020B0604020202090204" pitchFamily="34" charset="0"/>
              <a:ea typeface="宋体" pitchFamily="2" charset="-122"/>
              <a:cs typeface="+mn-cs"/>
            </a:endParaRPr>
          </a:p>
          <a:p>
            <a:pPr marL="514350" marR="0" lvl="0" indent="-514350" algn="l" defTabSz="3762375" rtl="0" eaLnBrk="0" fontAlgn="base" latinLnBrk="0" hangingPunct="1">
              <a:lnSpc>
                <a:spcPct val="100000"/>
              </a:lnSpc>
              <a:spcBef>
                <a:spcPts val="0"/>
              </a:spcBef>
              <a:spcAft>
                <a:spcPct val="0"/>
              </a:spcAft>
              <a:buClrTx/>
              <a:buSzTx/>
              <a:buFont typeface="+mj-lt"/>
              <a:buAutoNum type="arabicPeriod"/>
              <a:defRPr/>
            </a:pPr>
            <a:r>
              <a:rPr kumimoji="0" lang="en-US" altLang="zh-CN" sz="3600" b="1" i="0" u="none" strike="noStrike" kern="1200" cap="none" spc="0" normalizeH="0" baseline="0" noProof="0" dirty="0">
                <a:ln>
                  <a:noFill/>
                </a:ln>
                <a:solidFill>
                  <a:srgbClr val="000000"/>
                </a:solidFill>
                <a:effectLst/>
                <a:uLnTx/>
                <a:uFillTx/>
                <a:latin typeface="Arial Bold" panose="020B0604020202090204" charset="0"/>
                <a:ea typeface="宋体" pitchFamily="2" charset="-122"/>
                <a:cs typeface="Arial Bold" panose="020B0604020202090204" charset="0"/>
              </a:rPr>
              <a:t>Farm and Crop Details</a:t>
            </a:r>
            <a:r>
              <a:rPr kumimoji="0" lang="en-US" altLang="zh-CN" sz="3600" b="0" i="0" u="none" strike="noStrike" kern="1200" cap="none" spc="0" normalizeH="0" baseline="0" noProof="0" dirty="0">
                <a:ln>
                  <a:noFill/>
                </a:ln>
                <a:solidFill>
                  <a:srgbClr val="000000"/>
                </a:solidFill>
                <a:effectLst/>
                <a:uLnTx/>
                <a:uFillTx/>
                <a:latin typeface="Arial" panose="020B0604020202090204" pitchFamily="34" charset="0"/>
                <a:ea typeface="宋体" pitchFamily="2" charset="-122"/>
                <a:cs typeface="+mn-cs"/>
              </a:rPr>
              <a:t>: This part allows users to record essential information about the farm, including size, owner details, GPS boundaries, and the crops planted.</a:t>
            </a:r>
            <a:endParaRPr kumimoji="0" lang="en-US" altLang="zh-CN" sz="3600" b="0" i="0" u="none" strike="noStrike" kern="1200" cap="none" spc="0" normalizeH="0" baseline="0" noProof="0" dirty="0">
              <a:ln>
                <a:noFill/>
              </a:ln>
              <a:solidFill>
                <a:srgbClr val="000000"/>
              </a:solidFill>
              <a:effectLst/>
              <a:uLnTx/>
              <a:uFillTx/>
              <a:latin typeface="Arial" panose="020B0604020202090204" pitchFamily="34" charset="0"/>
              <a:ea typeface="宋体" pitchFamily="2" charset="-122"/>
              <a:cs typeface="+mn-cs"/>
            </a:endParaRPr>
          </a:p>
          <a:p>
            <a:pPr marL="514350" marR="0" lvl="0" indent="-514350" algn="l" defTabSz="3762375" rtl="0" eaLnBrk="0" fontAlgn="base" latinLnBrk="0" hangingPunct="1">
              <a:lnSpc>
                <a:spcPct val="100000"/>
              </a:lnSpc>
              <a:spcBef>
                <a:spcPts val="0"/>
              </a:spcBef>
              <a:spcAft>
                <a:spcPct val="0"/>
              </a:spcAft>
              <a:buClrTx/>
              <a:buSzTx/>
              <a:buFont typeface="+mj-lt"/>
              <a:buAutoNum type="arabicPeriod"/>
              <a:defRPr/>
            </a:pPr>
            <a:r>
              <a:rPr kumimoji="0" lang="en-US" altLang="zh-CN" sz="3600" b="1" i="0" u="none" strike="noStrike" kern="1200" cap="none" spc="0" normalizeH="0" baseline="0" noProof="0" dirty="0">
                <a:ln>
                  <a:noFill/>
                </a:ln>
                <a:solidFill>
                  <a:srgbClr val="000000"/>
                </a:solidFill>
                <a:effectLst/>
                <a:uLnTx/>
                <a:uFillTx/>
                <a:latin typeface="Arial Bold" panose="020B0604020202090204" charset="0"/>
                <a:ea typeface="宋体" pitchFamily="2" charset="-122"/>
                <a:cs typeface="Arial Bold" panose="020B0604020202090204" charset="0"/>
              </a:rPr>
              <a:t>Soil and Water Sampling</a:t>
            </a:r>
            <a:r>
              <a:rPr kumimoji="0" lang="en-US" altLang="zh-CN" sz="3600" b="0" i="0" u="none" strike="noStrike" kern="1200" cap="none" spc="0" normalizeH="0" baseline="0" noProof="0" dirty="0">
                <a:ln>
                  <a:noFill/>
                </a:ln>
                <a:solidFill>
                  <a:srgbClr val="000000"/>
                </a:solidFill>
                <a:effectLst/>
                <a:uLnTx/>
                <a:uFillTx/>
                <a:latin typeface="Arial" panose="020B0604020202090204" pitchFamily="34" charset="0"/>
                <a:ea typeface="宋体" pitchFamily="2" charset="-122"/>
                <a:cs typeface="+mn-cs"/>
              </a:rPr>
              <a:t>: This part enables users to log soil parameters such as pH, moisture, and nutrient levels, as well as upload water quality photos and readings.</a:t>
            </a:r>
            <a:endParaRPr kumimoji="0" lang="en-US" altLang="zh-CN" sz="3600" b="0" i="0" u="none" strike="noStrike" kern="1200" cap="none" spc="0" normalizeH="0" baseline="0" noProof="0" dirty="0">
              <a:ln>
                <a:noFill/>
              </a:ln>
              <a:solidFill>
                <a:srgbClr val="000000"/>
              </a:solidFill>
              <a:effectLst/>
              <a:uLnTx/>
              <a:uFillTx/>
              <a:latin typeface="Arial" panose="020B0604020202090204" pitchFamily="34" charset="0"/>
              <a:ea typeface="宋体" pitchFamily="2" charset="-122"/>
              <a:cs typeface="+mn-cs"/>
            </a:endParaRPr>
          </a:p>
          <a:p>
            <a:pPr marL="514350" marR="0" lvl="0" indent="-514350" algn="l" defTabSz="3762375" rtl="0" eaLnBrk="0" fontAlgn="base" latinLnBrk="0" hangingPunct="1">
              <a:lnSpc>
                <a:spcPct val="100000"/>
              </a:lnSpc>
              <a:spcBef>
                <a:spcPts val="0"/>
              </a:spcBef>
              <a:spcAft>
                <a:spcPct val="0"/>
              </a:spcAft>
              <a:buClrTx/>
              <a:buSzTx/>
              <a:buFont typeface="+mj-lt"/>
              <a:buAutoNum type="arabicPeriod"/>
              <a:defRPr/>
            </a:pPr>
            <a:r>
              <a:rPr kumimoji="0" lang="en-US" altLang="zh-CN" sz="3600" b="1" i="0" u="none" strike="noStrike" kern="1200" cap="none" spc="0" normalizeH="0" baseline="0" noProof="0" dirty="0">
                <a:ln>
                  <a:noFill/>
                </a:ln>
                <a:solidFill>
                  <a:srgbClr val="000000"/>
                </a:solidFill>
                <a:effectLst/>
                <a:uLnTx/>
                <a:uFillTx/>
                <a:latin typeface="Arial Bold" panose="020B0604020202090204" charset="0"/>
                <a:ea typeface="宋体" pitchFamily="2" charset="-122"/>
                <a:cs typeface="Arial Bold" panose="020B0604020202090204" charset="0"/>
              </a:rPr>
              <a:t>Pest and Disease Reporting</a:t>
            </a:r>
            <a:r>
              <a:rPr kumimoji="0" lang="en-US" altLang="zh-CN" sz="3600" b="0" i="0" u="none" strike="noStrike" kern="1200" cap="none" spc="0" normalizeH="0" baseline="0" noProof="0" dirty="0">
                <a:ln>
                  <a:noFill/>
                </a:ln>
                <a:solidFill>
                  <a:srgbClr val="000000"/>
                </a:solidFill>
                <a:effectLst/>
                <a:uLnTx/>
                <a:uFillTx/>
                <a:latin typeface="Arial" panose="020B0604020202090204" pitchFamily="34" charset="0"/>
                <a:ea typeface="宋体" pitchFamily="2" charset="-122"/>
                <a:cs typeface="+mn-cs"/>
              </a:rPr>
              <a:t>: This part captures pest sightings and disease symptoms, allowing users to upload photos and text descriptions. It also includes a feature to flag hotspots and alert agronomists.</a:t>
            </a:r>
            <a:endParaRPr kumimoji="0" lang="en-US" altLang="zh-CN" sz="3600" b="0" i="0" u="none" strike="noStrike" kern="1200" cap="none" spc="0" normalizeH="0" baseline="0" noProof="0" dirty="0">
              <a:ln>
                <a:noFill/>
              </a:ln>
              <a:solidFill>
                <a:schemeClr val="tx1"/>
              </a:solidFill>
              <a:effectLst/>
              <a:uLnTx/>
              <a:uFillTx/>
              <a:latin typeface="Arial" panose="020B0604020202090204" pitchFamily="34" charset="0"/>
              <a:ea typeface="宋体" pitchFamily="2" charset="-122"/>
              <a:cs typeface="+mn-cs"/>
            </a:endParaRPr>
          </a:p>
        </p:txBody>
      </p:sp>
      <p:sp>
        <p:nvSpPr>
          <p:cNvPr id="13326" name="Text Box 49"/>
          <p:cNvSpPr txBox="1"/>
          <p:nvPr/>
        </p:nvSpPr>
        <p:spPr>
          <a:xfrm>
            <a:off x="22555200" y="10744200"/>
            <a:ext cx="20878800" cy="4369435"/>
          </a:xfrm>
          <a:prstGeom prst="rect">
            <a:avLst/>
          </a:prstGeom>
          <a:noFill/>
          <a:ln w="9525">
            <a:noFill/>
          </a:ln>
        </p:spPr>
        <p:txBody>
          <a:bodyPr>
            <a:spAutoFit/>
          </a:bodyPr>
          <a:lstStyle>
            <a:lvl1pPr marL="1411605" indent="-1411605" algn="l" defTabSz="3762375" rtl="0" fontAlgn="base">
              <a:spcBef>
                <a:spcPct val="20000"/>
              </a:spcBef>
              <a:spcAft>
                <a:spcPct val="0"/>
              </a:spcAft>
              <a:buChar char="•"/>
              <a:defRPr sz="13200" kern="1200">
                <a:solidFill>
                  <a:schemeClr val="tx1"/>
                </a:solidFill>
                <a:latin typeface="+mn-lt"/>
                <a:ea typeface="+mn-ea"/>
                <a:cs typeface="+mn-cs"/>
              </a:defRPr>
            </a:lvl1pPr>
            <a:lvl2pPr marL="3056255" indent="-1174750" algn="l" defTabSz="3762375" rtl="0" fontAlgn="base">
              <a:spcBef>
                <a:spcPct val="20000"/>
              </a:spcBef>
              <a:spcAft>
                <a:spcPct val="0"/>
              </a:spcAft>
              <a:buChar char="–"/>
              <a:defRPr sz="11500" kern="1200">
                <a:solidFill>
                  <a:schemeClr val="tx1"/>
                </a:solidFill>
                <a:latin typeface="+mn-lt"/>
                <a:ea typeface="+mn-ea"/>
                <a:cs typeface="+mn-cs"/>
              </a:defRPr>
            </a:lvl2pPr>
            <a:lvl3pPr marL="4702175" indent="-939800" algn="l" defTabSz="3762375" rtl="0" fontAlgn="base">
              <a:spcBef>
                <a:spcPct val="20000"/>
              </a:spcBef>
              <a:spcAft>
                <a:spcPct val="0"/>
              </a:spcAft>
              <a:buChar char="•"/>
              <a:defRPr sz="9900" kern="1200">
                <a:solidFill>
                  <a:schemeClr val="tx1"/>
                </a:solidFill>
                <a:latin typeface="+mn-lt"/>
                <a:ea typeface="+mn-ea"/>
                <a:cs typeface="+mn-cs"/>
              </a:defRPr>
            </a:lvl3pPr>
            <a:lvl4pPr marL="6583680" indent="-939800" algn="l" defTabSz="3762375" rtl="0" fontAlgn="base">
              <a:spcBef>
                <a:spcPct val="20000"/>
              </a:spcBef>
              <a:spcAft>
                <a:spcPct val="0"/>
              </a:spcAft>
              <a:buChar char="–"/>
              <a:defRPr sz="8200" kern="1200">
                <a:solidFill>
                  <a:schemeClr val="tx1"/>
                </a:solidFill>
                <a:latin typeface="+mn-lt"/>
                <a:ea typeface="+mn-ea"/>
                <a:cs typeface="+mn-cs"/>
              </a:defRPr>
            </a:lvl4pPr>
            <a:lvl5pPr marL="8464550" indent="-939800" algn="l" defTabSz="3762375" rtl="0" fontAlgn="base">
              <a:spcBef>
                <a:spcPct val="20000"/>
              </a:spcBef>
              <a:spcAft>
                <a:spcPct val="0"/>
              </a:spcAft>
              <a:buChar char="»"/>
              <a:defRPr sz="8200" kern="1200">
                <a:solidFill>
                  <a:schemeClr val="tx1"/>
                </a:solidFill>
                <a:latin typeface="+mn-lt"/>
                <a:ea typeface="+mn-ea"/>
                <a:cs typeface="+mn-cs"/>
              </a:defRPr>
            </a:lvl5pPr>
          </a:lstStyle>
          <a:p>
            <a:pPr marL="0" lvl="0" indent="0" eaLnBrk="1" hangingPunct="1">
              <a:spcBef>
                <a:spcPct val="50000"/>
              </a:spcBef>
              <a:buNone/>
            </a:pPr>
            <a:r>
              <a:rPr lang="en-US" altLang="zh-CN" sz="4400" b="1" i="1" dirty="0">
                <a:solidFill>
                  <a:srgbClr val="000000"/>
                </a:solidFill>
                <a:ea typeface="宋体" pitchFamily="2" charset="-122"/>
              </a:rPr>
              <a:t> MVC Framework Explanation</a:t>
            </a:r>
            <a:endParaRPr lang="en-US" altLang="zh-CN" sz="4400" b="1" i="1" dirty="0">
              <a:solidFill>
                <a:srgbClr val="000000"/>
              </a:solidFill>
              <a:ea typeface="宋体" pitchFamily="2" charset="-122"/>
            </a:endParaRPr>
          </a:p>
          <a:p>
            <a:pPr marL="0" lvl="0" indent="0" eaLnBrk="1" hangingPunct="1">
              <a:spcBef>
                <a:spcPct val="50000"/>
              </a:spcBef>
              <a:buNone/>
            </a:pPr>
            <a:r>
              <a:rPr lang="en-US" altLang="zh-CN" sz="3600" b="1" dirty="0">
                <a:solidFill>
                  <a:srgbClr val="000000"/>
                </a:solidFill>
                <a:latin typeface="Arial Bold" panose="020B0604020202090204" charset="0"/>
                <a:ea typeface="宋体" pitchFamily="2" charset="-122"/>
                <a:cs typeface="Arial Bold" panose="020B0604020202090204" charset="0"/>
              </a:rPr>
              <a:t>Module</a:t>
            </a:r>
            <a:r>
              <a:rPr lang="en-US" altLang="zh-CN" sz="3600" dirty="0">
                <a:solidFill>
                  <a:srgbClr val="000000"/>
                </a:solidFill>
                <a:ea typeface="宋体" pitchFamily="2" charset="-122"/>
              </a:rPr>
              <a:t>: We designed 6 modules. The Farm and Crop module to store their information, the </a:t>
            </a:r>
            <a:r>
              <a:rPr lang="en-US" altLang="zh-CN" sz="3600" b="1" dirty="0">
                <a:solidFill>
                  <a:srgbClr val="000000"/>
                </a:solidFill>
                <a:latin typeface="Arial Bold" panose="020B0604020202090204" charset="0"/>
                <a:ea typeface="宋体" pitchFamily="2" charset="-122"/>
                <a:cs typeface="Arial Bold" panose="020B0604020202090204" charset="0"/>
              </a:rPr>
              <a:t>Soilsample </a:t>
            </a:r>
            <a:r>
              <a:rPr lang="en-US" altLang="zh-CN" sz="3600" dirty="0">
                <a:solidFill>
                  <a:srgbClr val="000000"/>
                </a:solidFill>
                <a:ea typeface="宋体" pitchFamily="2" charset="-122"/>
              </a:rPr>
              <a:t>and Watersample module to store soil and water information, and the PestDiseaseReport module to store pest and disease report information.</a:t>
            </a:r>
            <a:endParaRPr lang="en-US" altLang="zh-CN" sz="3600" dirty="0">
              <a:solidFill>
                <a:srgbClr val="000000"/>
              </a:solidFill>
              <a:ea typeface="宋体" pitchFamily="2" charset="-122"/>
            </a:endParaRPr>
          </a:p>
          <a:p>
            <a:pPr marL="0" lvl="0" indent="0" eaLnBrk="1" hangingPunct="1">
              <a:spcBef>
                <a:spcPct val="50000"/>
              </a:spcBef>
              <a:buNone/>
            </a:pPr>
            <a:r>
              <a:rPr lang="en-US" altLang="zh-CN" sz="3600" b="1" dirty="0">
                <a:solidFill>
                  <a:srgbClr val="000000"/>
                </a:solidFill>
                <a:latin typeface="Arial Bold" panose="020B0604020202090204" charset="0"/>
                <a:ea typeface="宋体" pitchFamily="2" charset="-122"/>
                <a:cs typeface="Arial Bold" panose="020B0604020202090204" charset="0"/>
              </a:rPr>
              <a:t>View</a:t>
            </a:r>
            <a:r>
              <a:rPr lang="en-US" altLang="zh-CN" sz="3600" dirty="0">
                <a:solidFill>
                  <a:srgbClr val="000000"/>
                </a:solidFill>
                <a:ea typeface="宋体" pitchFamily="2" charset="-122"/>
              </a:rPr>
              <a:t>:</a:t>
            </a:r>
            <a:r>
              <a:rPr lang="en-US" altLang="zh-CN" sz="3600" dirty="0">
                <a:solidFill>
                  <a:srgbClr val="000000"/>
                </a:solidFill>
                <a:ea typeface="宋体" pitchFamily="2" charset="-122"/>
              </a:rPr>
              <a:t> We</a:t>
            </a:r>
            <a:r>
              <a:rPr lang="en-US" altLang="zh-CN" sz="3600" dirty="0">
                <a:solidFill>
                  <a:srgbClr val="000000"/>
                </a:solidFill>
                <a:ea typeface="宋体" pitchFamily="2" charset="-122"/>
              </a:rPr>
              <a:t> use HTML, CSS, and JavaScript to provide a responsive, interactive user experience.</a:t>
            </a:r>
            <a:endParaRPr lang="en-US" altLang="zh-CN" sz="3600" dirty="0">
              <a:solidFill>
                <a:srgbClr val="000000"/>
              </a:solidFill>
              <a:ea typeface="宋体" pitchFamily="2" charset="-122"/>
            </a:endParaRPr>
          </a:p>
          <a:p>
            <a:pPr marL="0" lvl="0" indent="0" eaLnBrk="1" hangingPunct="1">
              <a:spcBef>
                <a:spcPct val="50000"/>
              </a:spcBef>
              <a:buNone/>
            </a:pPr>
            <a:r>
              <a:rPr lang="en-US" altLang="zh-CN" sz="3600" b="1" dirty="0">
                <a:solidFill>
                  <a:srgbClr val="000000"/>
                </a:solidFill>
                <a:latin typeface="Arial Bold" panose="020B0604020202090204" charset="0"/>
                <a:ea typeface="宋体" pitchFamily="2" charset="-122"/>
                <a:cs typeface="Arial Bold" panose="020B0604020202090204" charset="0"/>
              </a:rPr>
              <a:t>Controller</a:t>
            </a:r>
            <a:r>
              <a:rPr lang="en-US" altLang="zh-CN" sz="3600" dirty="0">
                <a:solidFill>
                  <a:srgbClr val="000000"/>
                </a:solidFill>
                <a:ea typeface="宋体" pitchFamily="2" charset="-122"/>
              </a:rPr>
              <a:t>: Process user requests, obtain data from the model, and pass it to the view for display.</a:t>
            </a:r>
            <a:endParaRPr lang="en-US" altLang="zh-CN" sz="3600" dirty="0">
              <a:solidFill>
                <a:srgbClr val="000000"/>
              </a:solidFill>
              <a:ea typeface="宋体" pitchFamily="2" charset="-122"/>
            </a:endParaRPr>
          </a:p>
        </p:txBody>
      </p:sp>
      <p:grpSp>
        <p:nvGrpSpPr>
          <p:cNvPr id="13328" name="Group 78"/>
          <p:cNvGrpSpPr/>
          <p:nvPr/>
        </p:nvGrpSpPr>
        <p:grpSpPr>
          <a:xfrm>
            <a:off x="37109400" y="7034213"/>
            <a:ext cx="5562600" cy="3375025"/>
            <a:chOff x="22128" y="4575"/>
            <a:chExt cx="3504" cy="2126"/>
          </a:xfrm>
        </p:grpSpPr>
        <p:pic>
          <p:nvPicPr>
            <p:cNvPr id="13339" name="Picture 70"/>
            <p:cNvPicPr>
              <a:picLocks noChangeAspect="1"/>
            </p:cNvPicPr>
            <p:nvPr/>
          </p:nvPicPr>
          <p:blipFill>
            <a:blip r:embed="rId2"/>
            <a:stretch>
              <a:fillRect/>
            </a:stretch>
          </p:blipFill>
          <p:spPr>
            <a:xfrm>
              <a:off x="22128" y="4575"/>
              <a:ext cx="3504" cy="2126"/>
            </a:xfrm>
            <a:prstGeom prst="rect">
              <a:avLst/>
            </a:prstGeom>
            <a:noFill/>
            <a:ln w="9525">
              <a:noFill/>
            </a:ln>
          </p:spPr>
        </p:pic>
        <p:sp>
          <p:nvSpPr>
            <p:cNvPr id="13340" name="AutoShape 71"/>
            <p:cNvSpPr/>
            <p:nvPr/>
          </p:nvSpPr>
          <p:spPr>
            <a:xfrm>
              <a:off x="22128" y="4608"/>
              <a:ext cx="3478" cy="2079"/>
            </a:xfrm>
            <a:prstGeom prst="roundRect">
              <a:avLst>
                <a:gd name="adj" fmla="val 16667"/>
              </a:avLst>
            </a:prstGeom>
            <a:noFill/>
            <a:ln w="38100" cap="flat" cmpd="sng">
              <a:solidFill>
                <a:srgbClr val="006666"/>
              </a:solidFill>
              <a:prstDash val="solid"/>
              <a:headEnd type="none" w="med" len="med"/>
              <a:tailEnd type="none" w="med" len="med"/>
            </a:ln>
          </p:spPr>
          <p:txBody>
            <a:bodyPr wrap="none" anchor="ctr" anchorCtr="0"/>
            <a:p>
              <a:pPr eaLnBrk="1" hangingPunct="1"/>
              <a:endParaRPr lang="zh-CN" altLang="en-US" dirty="0">
                <a:latin typeface="Arial" panose="020B0604020202090204" pitchFamily="34" charset="0"/>
              </a:endParaRPr>
            </a:p>
          </p:txBody>
        </p:sp>
      </p:grpSp>
      <p:grpSp>
        <p:nvGrpSpPr>
          <p:cNvPr id="13329" name="Group 77"/>
          <p:cNvGrpSpPr/>
          <p:nvPr/>
        </p:nvGrpSpPr>
        <p:grpSpPr>
          <a:xfrm>
            <a:off x="30535563" y="7010400"/>
            <a:ext cx="5202237" cy="3429000"/>
            <a:chOff x="18624" y="4560"/>
            <a:chExt cx="3277" cy="2160"/>
          </a:xfrm>
        </p:grpSpPr>
        <p:pic>
          <p:nvPicPr>
            <p:cNvPr id="13337" name="Picture 72"/>
            <p:cNvPicPr>
              <a:picLocks noChangeAspect="1"/>
            </p:cNvPicPr>
            <p:nvPr/>
          </p:nvPicPr>
          <p:blipFill>
            <a:blip r:embed="rId3"/>
            <a:stretch>
              <a:fillRect/>
            </a:stretch>
          </p:blipFill>
          <p:spPr>
            <a:xfrm>
              <a:off x="18624" y="4571"/>
              <a:ext cx="3277" cy="2149"/>
            </a:xfrm>
            <a:prstGeom prst="rect">
              <a:avLst/>
            </a:prstGeom>
            <a:noFill/>
            <a:ln w="9525">
              <a:noFill/>
            </a:ln>
          </p:spPr>
        </p:pic>
        <p:sp>
          <p:nvSpPr>
            <p:cNvPr id="13338" name="AutoShape 73"/>
            <p:cNvSpPr/>
            <p:nvPr/>
          </p:nvSpPr>
          <p:spPr>
            <a:xfrm>
              <a:off x="18624" y="4560"/>
              <a:ext cx="3264" cy="2160"/>
            </a:xfrm>
            <a:prstGeom prst="roundRect">
              <a:avLst>
                <a:gd name="adj" fmla="val 16667"/>
              </a:avLst>
            </a:prstGeom>
            <a:noFill/>
            <a:ln w="38100" cap="flat" cmpd="sng">
              <a:solidFill>
                <a:srgbClr val="006666"/>
              </a:solidFill>
              <a:prstDash val="solid"/>
              <a:headEnd type="none" w="med" len="med"/>
              <a:tailEnd type="none" w="med" len="med"/>
            </a:ln>
          </p:spPr>
          <p:txBody>
            <a:bodyPr wrap="none" anchor="ctr" anchorCtr="0"/>
            <a:p>
              <a:pPr eaLnBrk="1" hangingPunct="1"/>
              <a:endParaRPr lang="zh-CN" altLang="en-US" dirty="0">
                <a:latin typeface="Arial" panose="020B0604020202090204" pitchFamily="34" charset="0"/>
              </a:endParaRPr>
            </a:p>
          </p:txBody>
        </p:sp>
      </p:grpSp>
      <p:grpSp>
        <p:nvGrpSpPr>
          <p:cNvPr id="13330" name="Group 76"/>
          <p:cNvGrpSpPr/>
          <p:nvPr/>
        </p:nvGrpSpPr>
        <p:grpSpPr>
          <a:xfrm>
            <a:off x="23850600" y="7010400"/>
            <a:ext cx="5181600" cy="3454400"/>
            <a:chOff x="14880" y="4560"/>
            <a:chExt cx="3264" cy="2176"/>
          </a:xfrm>
        </p:grpSpPr>
        <p:pic>
          <p:nvPicPr>
            <p:cNvPr id="13335" name="Picture 74"/>
            <p:cNvPicPr>
              <a:picLocks noChangeAspect="1"/>
            </p:cNvPicPr>
            <p:nvPr/>
          </p:nvPicPr>
          <p:blipFill>
            <a:blip r:embed="rId4"/>
            <a:stretch>
              <a:fillRect/>
            </a:stretch>
          </p:blipFill>
          <p:spPr>
            <a:xfrm>
              <a:off x="14880" y="4560"/>
              <a:ext cx="3264" cy="2176"/>
            </a:xfrm>
            <a:prstGeom prst="rect">
              <a:avLst/>
            </a:prstGeom>
            <a:noFill/>
            <a:ln w="9525">
              <a:noFill/>
            </a:ln>
          </p:spPr>
        </p:pic>
        <p:sp>
          <p:nvSpPr>
            <p:cNvPr id="13336" name="AutoShape 75"/>
            <p:cNvSpPr/>
            <p:nvPr/>
          </p:nvSpPr>
          <p:spPr>
            <a:xfrm>
              <a:off x="14880" y="4560"/>
              <a:ext cx="3264" cy="2160"/>
            </a:xfrm>
            <a:prstGeom prst="roundRect">
              <a:avLst>
                <a:gd name="adj" fmla="val 16667"/>
              </a:avLst>
            </a:prstGeom>
            <a:noFill/>
            <a:ln w="38100" cap="flat" cmpd="sng">
              <a:solidFill>
                <a:srgbClr val="006666"/>
              </a:solidFill>
              <a:prstDash val="solid"/>
              <a:headEnd type="none" w="med" len="med"/>
              <a:tailEnd type="none" w="med" len="med"/>
            </a:ln>
          </p:spPr>
          <p:txBody>
            <a:bodyPr wrap="none" anchor="ctr" anchorCtr="0"/>
            <a:p>
              <a:pPr eaLnBrk="1" hangingPunct="1"/>
              <a:endParaRPr lang="zh-CN" altLang="en-US" dirty="0">
                <a:latin typeface="Arial" panose="020B0604020202090204" pitchFamily="34" charset="0"/>
              </a:endParaRPr>
            </a:p>
          </p:txBody>
        </p:sp>
      </p:grpSp>
      <p:grpSp>
        <p:nvGrpSpPr>
          <p:cNvPr id="2" name="Group 30"/>
          <p:cNvGrpSpPr/>
          <p:nvPr/>
        </p:nvGrpSpPr>
        <p:grpSpPr>
          <a:xfrm>
            <a:off x="-2514600" y="-1146175"/>
            <a:ext cx="13662025" cy="12576175"/>
            <a:chOff x="-1488" y="-722"/>
            <a:chExt cx="8606" cy="8072"/>
          </a:xfrm>
        </p:grpSpPr>
        <p:grpSp>
          <p:nvGrpSpPr>
            <p:cNvPr id="3" name="Group 11"/>
            <p:cNvGrpSpPr/>
            <p:nvPr/>
          </p:nvGrpSpPr>
          <p:grpSpPr>
            <a:xfrm>
              <a:off x="-1488" y="-722"/>
              <a:ext cx="8606" cy="8072"/>
              <a:chOff x="-1488" y="-722"/>
              <a:chExt cx="8606" cy="8072"/>
            </a:xfrm>
          </p:grpSpPr>
          <p:pic>
            <p:nvPicPr>
              <p:cNvPr id="4" name="Picture 9"/>
              <p:cNvPicPr>
                <a:picLocks noChangeAspect="1"/>
              </p:cNvPicPr>
              <p:nvPr/>
            </p:nvPicPr>
            <p:blipFill>
              <a:blip r:embed="rId5"/>
              <a:stretch>
                <a:fillRect/>
              </a:stretch>
            </p:blipFill>
            <p:spPr>
              <a:xfrm>
                <a:off x="-1488" y="-722"/>
                <a:ext cx="8210" cy="7634"/>
              </a:xfrm>
              <a:prstGeom prst="rect">
                <a:avLst/>
              </a:prstGeom>
              <a:noFill/>
              <a:ln w="9525">
                <a:noFill/>
              </a:ln>
            </p:spPr>
          </p:pic>
          <p:sp>
            <p:nvSpPr>
              <p:cNvPr id="5" name="AutoShape 10"/>
              <p:cNvSpPr/>
              <p:nvPr/>
            </p:nvSpPr>
            <p:spPr>
              <a:xfrm rot="-8639491">
                <a:off x="6118" y="5640"/>
                <a:ext cx="1000" cy="1710"/>
              </a:xfrm>
              <a:prstGeom prst="moon">
                <a:avLst>
                  <a:gd name="adj" fmla="val 71407"/>
                </a:avLst>
              </a:prstGeom>
              <a:solidFill>
                <a:schemeClr val="bg1"/>
              </a:solidFill>
              <a:ln w="9525">
                <a:noFill/>
              </a:ln>
            </p:spPr>
            <p:txBody>
              <a:bodyPr wrap="none" anchor="ctr" anchorCtr="0"/>
              <a:p>
                <a:pPr eaLnBrk="1" hangingPunct="1"/>
                <a:endParaRPr lang="zh-CN" altLang="en-US" dirty="0">
                  <a:latin typeface="Arial" panose="020B0604020202090204" pitchFamily="34" charset="0"/>
                </a:endParaRPr>
              </a:p>
            </p:txBody>
          </p:sp>
        </p:grpSp>
        <p:sp>
          <p:nvSpPr>
            <p:cNvPr id="6" name="Line 13"/>
            <p:cNvSpPr/>
            <p:nvPr/>
          </p:nvSpPr>
          <p:spPr>
            <a:xfrm>
              <a:off x="0" y="6960"/>
              <a:ext cx="5856" cy="0"/>
            </a:xfrm>
            <a:prstGeom prst="line">
              <a:avLst/>
            </a:prstGeom>
            <a:ln w="152400" cap="flat" cmpd="sng">
              <a:solidFill>
                <a:schemeClr val="bg1"/>
              </a:solidFill>
              <a:prstDash val="solid"/>
              <a:headEnd type="none" w="med" len="med"/>
              <a:tailEnd type="none" w="med" len="med"/>
            </a:ln>
          </p:spPr>
        </p:sp>
        <p:sp>
          <p:nvSpPr>
            <p:cNvPr id="7" name="Line 14"/>
            <p:cNvSpPr/>
            <p:nvPr/>
          </p:nvSpPr>
          <p:spPr>
            <a:xfrm>
              <a:off x="6768" y="0"/>
              <a:ext cx="0" cy="4320"/>
            </a:xfrm>
            <a:prstGeom prst="line">
              <a:avLst/>
            </a:prstGeom>
            <a:ln w="152400" cap="flat" cmpd="sng">
              <a:solidFill>
                <a:schemeClr val="bg1"/>
              </a:solidFill>
              <a:prstDash val="solid"/>
              <a:headEnd type="none" w="med" len="med"/>
              <a:tailEnd type="none" w="med" len="med"/>
            </a:ln>
          </p:spPr>
        </p:sp>
      </p:grpSp>
      <p:sp>
        <p:nvSpPr>
          <p:cNvPr id="8" name="Text Box 33"/>
          <p:cNvSpPr txBox="1"/>
          <p:nvPr/>
        </p:nvSpPr>
        <p:spPr>
          <a:xfrm>
            <a:off x="3419475" y="-1947862"/>
            <a:ext cx="6797675" cy="9324975"/>
          </a:xfrm>
          <a:prstGeom prst="rect">
            <a:avLst/>
          </a:prstGeom>
          <a:noFill/>
          <a:ln w="9525">
            <a:noFill/>
          </a:ln>
        </p:spPr>
        <p:txBody>
          <a:bodyPr>
            <a:spAutoFit/>
          </a:bodyPr>
          <a:lstStyle>
            <a:lvl1pPr marL="1411605" indent="-1411605" algn="l" defTabSz="3762375" rtl="0" fontAlgn="base">
              <a:spcBef>
                <a:spcPct val="20000"/>
              </a:spcBef>
              <a:spcAft>
                <a:spcPct val="0"/>
              </a:spcAft>
              <a:buChar char="•"/>
              <a:defRPr sz="13200" kern="1200">
                <a:solidFill>
                  <a:schemeClr val="tx1"/>
                </a:solidFill>
                <a:latin typeface="+mn-lt"/>
                <a:ea typeface="+mn-ea"/>
                <a:cs typeface="+mn-cs"/>
              </a:defRPr>
            </a:lvl1pPr>
            <a:lvl2pPr marL="3056255" indent="-1174750" algn="l" defTabSz="3762375" rtl="0" fontAlgn="base">
              <a:spcBef>
                <a:spcPct val="20000"/>
              </a:spcBef>
              <a:spcAft>
                <a:spcPct val="0"/>
              </a:spcAft>
              <a:buChar char="–"/>
              <a:defRPr sz="11500" kern="1200">
                <a:solidFill>
                  <a:schemeClr val="tx1"/>
                </a:solidFill>
                <a:latin typeface="+mn-lt"/>
                <a:ea typeface="+mn-ea"/>
                <a:cs typeface="+mn-cs"/>
              </a:defRPr>
            </a:lvl2pPr>
            <a:lvl3pPr marL="4702175" indent="-939800" algn="l" defTabSz="3762375" rtl="0" fontAlgn="base">
              <a:spcBef>
                <a:spcPct val="20000"/>
              </a:spcBef>
              <a:spcAft>
                <a:spcPct val="0"/>
              </a:spcAft>
              <a:buChar char="•"/>
              <a:defRPr sz="9900" kern="1200">
                <a:solidFill>
                  <a:schemeClr val="tx1"/>
                </a:solidFill>
                <a:latin typeface="+mn-lt"/>
                <a:ea typeface="+mn-ea"/>
                <a:cs typeface="+mn-cs"/>
              </a:defRPr>
            </a:lvl3pPr>
            <a:lvl4pPr marL="6583680" indent="-939800" algn="l" defTabSz="3762375" rtl="0" fontAlgn="base">
              <a:spcBef>
                <a:spcPct val="20000"/>
              </a:spcBef>
              <a:spcAft>
                <a:spcPct val="0"/>
              </a:spcAft>
              <a:buChar char="–"/>
              <a:defRPr sz="8200" kern="1200">
                <a:solidFill>
                  <a:schemeClr val="tx1"/>
                </a:solidFill>
                <a:latin typeface="+mn-lt"/>
                <a:ea typeface="+mn-ea"/>
                <a:cs typeface="+mn-cs"/>
              </a:defRPr>
            </a:lvl4pPr>
            <a:lvl5pPr marL="8464550" indent="-939800" algn="l" defTabSz="3762375" rtl="0" fontAlgn="base">
              <a:spcBef>
                <a:spcPct val="20000"/>
              </a:spcBef>
              <a:spcAft>
                <a:spcPct val="0"/>
              </a:spcAft>
              <a:buChar char="»"/>
              <a:defRPr sz="8200" kern="1200">
                <a:solidFill>
                  <a:schemeClr val="tx1"/>
                </a:solidFill>
                <a:latin typeface="+mn-lt"/>
                <a:ea typeface="+mn-ea"/>
                <a:cs typeface="+mn-cs"/>
              </a:defRPr>
            </a:lvl5pPr>
          </a:lstStyle>
          <a:p>
            <a:pPr marL="0" lvl="0" indent="0" eaLnBrk="1" hangingPunct="1">
              <a:spcBef>
                <a:spcPct val="0"/>
              </a:spcBef>
              <a:buNone/>
            </a:pPr>
            <a:r>
              <a:rPr lang="en-US" altLang="zh-CN" sz="50000" dirty="0">
                <a:solidFill>
                  <a:srgbClr val="C77511"/>
                </a:solidFill>
                <a:latin typeface="Monotype Corsiva" pitchFamily="66" charset="0"/>
                <a:ea typeface="宋体" pitchFamily="2" charset="-122"/>
              </a:rPr>
              <a:t> </a:t>
            </a:r>
            <a:r>
              <a:rPr lang="en-US" altLang="zh-CN" sz="60000" dirty="0">
                <a:solidFill>
                  <a:srgbClr val="C77511"/>
                </a:solidFill>
                <a:latin typeface="Monotype Corsiva" pitchFamily="66" charset="0"/>
                <a:ea typeface="宋体" pitchFamily="2" charset="-122"/>
              </a:rPr>
              <a:t>A</a:t>
            </a:r>
            <a:endParaRPr lang="en-US" altLang="zh-CN" sz="50000" dirty="0">
              <a:solidFill>
                <a:srgbClr val="C77511"/>
              </a:solidFill>
              <a:latin typeface="Monotype Corsiva" pitchFamily="66" charset="0"/>
              <a:ea typeface="宋体" pitchFamily="2" charset="-122"/>
            </a:endParaRPr>
          </a:p>
        </p:txBody>
      </p:sp>
      <p:sp>
        <p:nvSpPr>
          <p:cNvPr id="9" name="Line 48"/>
          <p:cNvSpPr/>
          <p:nvPr/>
        </p:nvSpPr>
        <p:spPr>
          <a:xfrm flipV="1">
            <a:off x="21907500" y="7162800"/>
            <a:ext cx="635" cy="7628890"/>
          </a:xfrm>
          <a:prstGeom prst="line">
            <a:avLst/>
          </a:prstGeom>
          <a:ln w="12700" cap="flat" cmpd="sng">
            <a:solidFill>
              <a:srgbClr val="008080"/>
            </a:solidFill>
            <a:prstDash val="solid"/>
            <a:headEnd type="none" w="med" len="med"/>
            <a:tailEnd type="none" w="med" len="me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3314" name="AutoShape 5"/>
          <p:cNvSpPr/>
          <p:nvPr/>
        </p:nvSpPr>
        <p:spPr>
          <a:xfrm>
            <a:off x="2819400" y="6019800"/>
            <a:ext cx="44043600" cy="14782800"/>
          </a:xfrm>
          <a:prstGeom prst="roundRect">
            <a:avLst>
              <a:gd name="adj" fmla="val 16667"/>
            </a:avLst>
          </a:prstGeom>
          <a:solidFill>
            <a:schemeClr val="bg1"/>
          </a:solidFill>
          <a:ln w="9525" cap="flat" cmpd="sng">
            <a:solidFill>
              <a:srgbClr val="006666"/>
            </a:solidFill>
            <a:prstDash val="solid"/>
            <a:headEnd type="none" w="med" len="med"/>
            <a:tailEnd type="none" w="med" len="med"/>
          </a:ln>
        </p:spPr>
        <p:txBody>
          <a:bodyPr wrap="none" anchor="ctr" anchorCtr="0"/>
          <a:lstStyle>
            <a:lvl1pPr marL="1411605" indent="-1411605" algn="l" defTabSz="3762375" rtl="0" fontAlgn="base">
              <a:spcBef>
                <a:spcPct val="20000"/>
              </a:spcBef>
              <a:spcAft>
                <a:spcPct val="0"/>
              </a:spcAft>
              <a:buChar char="•"/>
              <a:defRPr sz="13200" kern="1200">
                <a:solidFill>
                  <a:schemeClr val="tx1"/>
                </a:solidFill>
                <a:latin typeface="+mn-lt"/>
                <a:ea typeface="+mn-ea"/>
                <a:cs typeface="+mn-cs"/>
              </a:defRPr>
            </a:lvl1pPr>
            <a:lvl2pPr marL="3056255" indent="-1174750" algn="l" defTabSz="3762375" rtl="0" fontAlgn="base">
              <a:spcBef>
                <a:spcPct val="20000"/>
              </a:spcBef>
              <a:spcAft>
                <a:spcPct val="0"/>
              </a:spcAft>
              <a:buChar char="–"/>
              <a:defRPr sz="11500" kern="1200">
                <a:solidFill>
                  <a:schemeClr val="tx1"/>
                </a:solidFill>
                <a:latin typeface="+mn-lt"/>
                <a:ea typeface="+mn-ea"/>
                <a:cs typeface="+mn-cs"/>
              </a:defRPr>
            </a:lvl2pPr>
            <a:lvl3pPr marL="4702175" indent="-939800" algn="l" defTabSz="3762375" rtl="0" fontAlgn="base">
              <a:spcBef>
                <a:spcPct val="20000"/>
              </a:spcBef>
              <a:spcAft>
                <a:spcPct val="0"/>
              </a:spcAft>
              <a:buChar char="•"/>
              <a:defRPr sz="9900" kern="1200">
                <a:solidFill>
                  <a:schemeClr val="tx1"/>
                </a:solidFill>
                <a:latin typeface="+mn-lt"/>
                <a:ea typeface="+mn-ea"/>
                <a:cs typeface="+mn-cs"/>
              </a:defRPr>
            </a:lvl3pPr>
            <a:lvl4pPr marL="6583680" indent="-939800" algn="l" defTabSz="3762375" rtl="0" fontAlgn="base">
              <a:spcBef>
                <a:spcPct val="20000"/>
              </a:spcBef>
              <a:spcAft>
                <a:spcPct val="0"/>
              </a:spcAft>
              <a:buChar char="–"/>
              <a:defRPr sz="8200" kern="1200">
                <a:solidFill>
                  <a:schemeClr val="tx1"/>
                </a:solidFill>
                <a:latin typeface="+mn-lt"/>
                <a:ea typeface="+mn-ea"/>
                <a:cs typeface="+mn-cs"/>
              </a:defRPr>
            </a:lvl4pPr>
            <a:lvl5pPr marL="8464550" indent="-939800" algn="l" defTabSz="3762375" rtl="0" fontAlgn="base">
              <a:spcBef>
                <a:spcPct val="20000"/>
              </a:spcBef>
              <a:spcAft>
                <a:spcPct val="0"/>
              </a:spcAft>
              <a:buChar char="»"/>
              <a:defRPr sz="8200" kern="1200">
                <a:solidFill>
                  <a:schemeClr val="tx1"/>
                </a:solidFill>
                <a:latin typeface="+mn-lt"/>
                <a:ea typeface="+mn-ea"/>
                <a:cs typeface="+mn-cs"/>
              </a:defRPr>
            </a:lvl5pPr>
          </a:lstStyle>
          <a:p>
            <a:pPr marL="0" lvl="0" indent="0" algn="ctr" eaLnBrk="1" hangingPunct="1">
              <a:spcBef>
                <a:spcPct val="0"/>
              </a:spcBef>
              <a:buNone/>
            </a:pPr>
            <a:endParaRPr lang="zh-CN" altLang="zh-CN" sz="7400" dirty="0"/>
          </a:p>
        </p:txBody>
      </p:sp>
      <p:grpSp>
        <p:nvGrpSpPr>
          <p:cNvPr id="13315" name="Group 42"/>
          <p:cNvGrpSpPr/>
          <p:nvPr/>
        </p:nvGrpSpPr>
        <p:grpSpPr>
          <a:xfrm>
            <a:off x="-1066800" y="5029200"/>
            <a:ext cx="40843200" cy="1600200"/>
            <a:chOff x="-672" y="3168"/>
            <a:chExt cx="25728" cy="1008"/>
          </a:xfrm>
        </p:grpSpPr>
        <p:sp>
          <p:nvSpPr>
            <p:cNvPr id="13350" name="Oval 7"/>
            <p:cNvSpPr/>
            <p:nvPr/>
          </p:nvSpPr>
          <p:spPr>
            <a:xfrm>
              <a:off x="23952" y="3168"/>
              <a:ext cx="1104" cy="1008"/>
            </a:xfrm>
            <a:prstGeom prst="ellipse">
              <a:avLst/>
            </a:prstGeom>
            <a:solidFill>
              <a:srgbClr val="BBDA62"/>
            </a:solidFill>
            <a:ln w="38100" cap="flat" cmpd="sng">
              <a:solidFill>
                <a:schemeClr val="bg1"/>
              </a:solidFill>
              <a:prstDash val="solid"/>
              <a:headEnd type="none" w="med" len="med"/>
              <a:tailEnd type="none" w="med" len="med"/>
            </a:ln>
          </p:spPr>
          <p:txBody>
            <a:bodyPr wrap="none" anchor="ctr" anchorCtr="0"/>
            <a:p>
              <a:pPr eaLnBrk="1" hangingPunct="1"/>
              <a:endParaRPr lang="zh-CN" altLang="en-US" dirty="0">
                <a:latin typeface="Arial" panose="020B0604020202090204" pitchFamily="34" charset="0"/>
              </a:endParaRPr>
            </a:p>
          </p:txBody>
        </p:sp>
        <p:sp>
          <p:nvSpPr>
            <p:cNvPr id="13351" name="Rectangle 8"/>
            <p:cNvSpPr/>
            <p:nvPr/>
          </p:nvSpPr>
          <p:spPr>
            <a:xfrm>
              <a:off x="-672" y="3168"/>
              <a:ext cx="25152" cy="1008"/>
            </a:xfrm>
            <a:prstGeom prst="rect">
              <a:avLst/>
            </a:prstGeom>
            <a:solidFill>
              <a:srgbClr val="BBDA62"/>
            </a:solidFill>
            <a:ln w="38100" cap="flat" cmpd="sng">
              <a:solidFill>
                <a:schemeClr val="bg1"/>
              </a:solidFill>
              <a:prstDash val="solid"/>
              <a:miter/>
              <a:headEnd type="none" w="med" len="med"/>
              <a:tailEnd type="none" w="med" len="med"/>
            </a:ln>
          </p:spPr>
          <p:txBody>
            <a:bodyPr wrap="none" anchor="ctr" anchorCtr="0"/>
            <a:p>
              <a:pPr eaLnBrk="1" hangingPunct="1"/>
              <a:endParaRPr lang="zh-CN" altLang="en-US" dirty="0">
                <a:latin typeface="Arial" panose="020B0604020202090204" pitchFamily="34" charset="0"/>
              </a:endParaRPr>
            </a:p>
          </p:txBody>
        </p:sp>
        <p:sp>
          <p:nvSpPr>
            <p:cNvPr id="13352" name="Rectangle 41"/>
            <p:cNvSpPr/>
            <p:nvPr/>
          </p:nvSpPr>
          <p:spPr>
            <a:xfrm>
              <a:off x="24432" y="3216"/>
              <a:ext cx="52" cy="912"/>
            </a:xfrm>
            <a:prstGeom prst="rect">
              <a:avLst/>
            </a:prstGeom>
            <a:solidFill>
              <a:srgbClr val="BBDA62"/>
            </a:solidFill>
            <a:ln w="114300" cap="flat" cmpd="sng">
              <a:solidFill>
                <a:srgbClr val="BBDA62"/>
              </a:solidFill>
              <a:prstDash val="solid"/>
              <a:miter/>
              <a:headEnd type="none" w="med" len="med"/>
              <a:tailEnd type="none" w="med" len="med"/>
            </a:ln>
          </p:spPr>
          <p:txBody>
            <a:bodyPr wrap="none" anchor="ctr" anchorCtr="0"/>
            <a:p>
              <a:pPr eaLnBrk="1" hangingPunct="1"/>
              <a:endParaRPr lang="zh-CN" altLang="en-US" dirty="0">
                <a:latin typeface="Arial" panose="020B0604020202090204" pitchFamily="34" charset="0"/>
              </a:endParaRPr>
            </a:p>
          </p:txBody>
        </p:sp>
      </p:grpSp>
      <p:sp>
        <p:nvSpPr>
          <p:cNvPr id="13318" name="Text Box 32"/>
          <p:cNvSpPr txBox="1"/>
          <p:nvPr/>
        </p:nvSpPr>
        <p:spPr>
          <a:xfrm>
            <a:off x="11125200" y="-677862"/>
            <a:ext cx="35113913" cy="5631180"/>
          </a:xfrm>
          <a:prstGeom prst="rect">
            <a:avLst/>
          </a:prstGeom>
          <a:noFill/>
          <a:ln w="9525">
            <a:noFill/>
          </a:ln>
        </p:spPr>
        <p:txBody>
          <a:bodyPr>
            <a:spAutoFit/>
          </a:bodyPr>
          <a:lstStyle>
            <a:lvl1pPr marL="1411605" indent="-1411605" algn="l" defTabSz="3762375" rtl="0" fontAlgn="base">
              <a:spcBef>
                <a:spcPct val="20000"/>
              </a:spcBef>
              <a:spcAft>
                <a:spcPct val="0"/>
              </a:spcAft>
              <a:buChar char="•"/>
              <a:defRPr sz="13200" kern="1200">
                <a:solidFill>
                  <a:schemeClr val="tx1"/>
                </a:solidFill>
                <a:latin typeface="+mn-lt"/>
                <a:ea typeface="+mn-ea"/>
                <a:cs typeface="+mn-cs"/>
              </a:defRPr>
            </a:lvl1pPr>
            <a:lvl2pPr marL="3056255" indent="-1174750" algn="l" defTabSz="3762375" rtl="0" fontAlgn="base">
              <a:spcBef>
                <a:spcPct val="20000"/>
              </a:spcBef>
              <a:spcAft>
                <a:spcPct val="0"/>
              </a:spcAft>
              <a:buChar char="–"/>
              <a:defRPr sz="11500" kern="1200">
                <a:solidFill>
                  <a:schemeClr val="tx1"/>
                </a:solidFill>
                <a:latin typeface="+mn-lt"/>
                <a:ea typeface="+mn-ea"/>
                <a:cs typeface="+mn-cs"/>
              </a:defRPr>
            </a:lvl2pPr>
            <a:lvl3pPr marL="4702175" indent="-939800" algn="l" defTabSz="3762375" rtl="0" fontAlgn="base">
              <a:spcBef>
                <a:spcPct val="20000"/>
              </a:spcBef>
              <a:spcAft>
                <a:spcPct val="0"/>
              </a:spcAft>
              <a:buChar char="•"/>
              <a:defRPr sz="9900" kern="1200">
                <a:solidFill>
                  <a:schemeClr val="tx1"/>
                </a:solidFill>
                <a:latin typeface="+mn-lt"/>
                <a:ea typeface="+mn-ea"/>
                <a:cs typeface="+mn-cs"/>
              </a:defRPr>
            </a:lvl3pPr>
            <a:lvl4pPr marL="6583680" indent="-939800" algn="l" defTabSz="3762375" rtl="0" fontAlgn="base">
              <a:spcBef>
                <a:spcPct val="20000"/>
              </a:spcBef>
              <a:spcAft>
                <a:spcPct val="0"/>
              </a:spcAft>
              <a:buChar char="–"/>
              <a:defRPr sz="8200" kern="1200">
                <a:solidFill>
                  <a:schemeClr val="tx1"/>
                </a:solidFill>
                <a:latin typeface="+mn-lt"/>
                <a:ea typeface="+mn-ea"/>
                <a:cs typeface="+mn-cs"/>
              </a:defRPr>
            </a:lvl4pPr>
            <a:lvl5pPr marL="8464550" indent="-939800" algn="l" defTabSz="3762375" rtl="0" fontAlgn="base">
              <a:spcBef>
                <a:spcPct val="20000"/>
              </a:spcBef>
              <a:spcAft>
                <a:spcPct val="0"/>
              </a:spcAft>
              <a:buChar char="»"/>
              <a:defRPr sz="8200" kern="1200">
                <a:solidFill>
                  <a:schemeClr val="tx1"/>
                </a:solidFill>
                <a:latin typeface="+mn-lt"/>
                <a:ea typeface="+mn-ea"/>
                <a:cs typeface="+mn-cs"/>
              </a:defRPr>
            </a:lvl5pPr>
          </a:lstStyle>
          <a:p>
            <a:pPr marL="0" lvl="0" indent="0" algn="just" eaLnBrk="1" hangingPunct="1">
              <a:spcBef>
                <a:spcPct val="50000"/>
              </a:spcBef>
              <a:buNone/>
            </a:pPr>
            <a:r>
              <a:rPr lang="en-US" altLang="zh-CN" sz="25000" dirty="0">
                <a:solidFill>
                  <a:schemeClr val="bg1"/>
                </a:solidFill>
                <a:latin typeface="Monotype Corsiva" pitchFamily="66" charset="0"/>
                <a:ea typeface="宋体" pitchFamily="2" charset="-122"/>
              </a:rPr>
              <a:t> </a:t>
            </a:r>
            <a:r>
              <a:rPr lang="en-US" altLang="zh-CN" sz="36000" dirty="0">
                <a:solidFill>
                  <a:schemeClr val="bg1"/>
                </a:solidFill>
                <a:latin typeface="Monotype Corsiva" pitchFamily="66" charset="0"/>
                <a:ea typeface="宋体" pitchFamily="2" charset="-122"/>
              </a:rPr>
              <a:t>g r i S u r v e y</a:t>
            </a:r>
            <a:endParaRPr lang="en-US" altLang="zh-CN" sz="25000" dirty="0">
              <a:solidFill>
                <a:schemeClr val="bg1"/>
              </a:solidFill>
              <a:latin typeface="Monotype Corsiva" pitchFamily="66" charset="0"/>
              <a:ea typeface="宋体" pitchFamily="2" charset="-122"/>
            </a:endParaRPr>
          </a:p>
        </p:txBody>
      </p:sp>
      <p:sp>
        <p:nvSpPr>
          <p:cNvPr id="13320" name="Text Box 35"/>
          <p:cNvSpPr txBox="1"/>
          <p:nvPr/>
        </p:nvSpPr>
        <p:spPr>
          <a:xfrm>
            <a:off x="21107400" y="5410200"/>
            <a:ext cx="18135600" cy="914400"/>
          </a:xfrm>
          <a:prstGeom prst="rect">
            <a:avLst/>
          </a:prstGeom>
          <a:noFill/>
          <a:ln w="9525">
            <a:noFill/>
          </a:ln>
        </p:spPr>
        <p:txBody>
          <a:bodyPr>
            <a:spAutoFit/>
          </a:bodyPr>
          <a:lstStyle>
            <a:lvl1pPr marL="1411605" indent="-1411605" algn="l" defTabSz="3762375" rtl="0" fontAlgn="base">
              <a:spcBef>
                <a:spcPct val="20000"/>
              </a:spcBef>
              <a:spcAft>
                <a:spcPct val="0"/>
              </a:spcAft>
              <a:buChar char="•"/>
              <a:defRPr sz="13200" kern="1200">
                <a:solidFill>
                  <a:schemeClr val="tx1"/>
                </a:solidFill>
                <a:latin typeface="+mn-lt"/>
                <a:ea typeface="+mn-ea"/>
                <a:cs typeface="+mn-cs"/>
              </a:defRPr>
            </a:lvl1pPr>
            <a:lvl2pPr marL="3056255" indent="-1174750" algn="l" defTabSz="3762375" rtl="0" fontAlgn="base">
              <a:spcBef>
                <a:spcPct val="20000"/>
              </a:spcBef>
              <a:spcAft>
                <a:spcPct val="0"/>
              </a:spcAft>
              <a:buChar char="–"/>
              <a:defRPr sz="11500" kern="1200">
                <a:solidFill>
                  <a:schemeClr val="tx1"/>
                </a:solidFill>
                <a:latin typeface="+mn-lt"/>
                <a:ea typeface="+mn-ea"/>
                <a:cs typeface="+mn-cs"/>
              </a:defRPr>
            </a:lvl2pPr>
            <a:lvl3pPr marL="4702175" indent="-939800" algn="l" defTabSz="3762375" rtl="0" fontAlgn="base">
              <a:spcBef>
                <a:spcPct val="20000"/>
              </a:spcBef>
              <a:spcAft>
                <a:spcPct val="0"/>
              </a:spcAft>
              <a:buChar char="•"/>
              <a:defRPr sz="9900" kern="1200">
                <a:solidFill>
                  <a:schemeClr val="tx1"/>
                </a:solidFill>
                <a:latin typeface="+mn-lt"/>
                <a:ea typeface="+mn-ea"/>
                <a:cs typeface="+mn-cs"/>
              </a:defRPr>
            </a:lvl3pPr>
            <a:lvl4pPr marL="6583680" indent="-939800" algn="l" defTabSz="3762375" rtl="0" fontAlgn="base">
              <a:spcBef>
                <a:spcPct val="20000"/>
              </a:spcBef>
              <a:spcAft>
                <a:spcPct val="0"/>
              </a:spcAft>
              <a:buChar char="–"/>
              <a:defRPr sz="8200" kern="1200">
                <a:solidFill>
                  <a:schemeClr val="tx1"/>
                </a:solidFill>
                <a:latin typeface="+mn-lt"/>
                <a:ea typeface="+mn-ea"/>
                <a:cs typeface="+mn-cs"/>
              </a:defRPr>
            </a:lvl4pPr>
            <a:lvl5pPr marL="8464550" indent="-939800" algn="l" defTabSz="3762375" rtl="0" fontAlgn="base">
              <a:spcBef>
                <a:spcPct val="20000"/>
              </a:spcBef>
              <a:spcAft>
                <a:spcPct val="0"/>
              </a:spcAft>
              <a:buChar char="»"/>
              <a:defRPr sz="8200" kern="1200">
                <a:solidFill>
                  <a:schemeClr val="tx1"/>
                </a:solidFill>
                <a:latin typeface="+mn-lt"/>
                <a:ea typeface="+mn-ea"/>
                <a:cs typeface="+mn-cs"/>
              </a:defRPr>
            </a:lvl5pPr>
          </a:lstStyle>
          <a:p>
            <a:pPr marL="0" lvl="0" indent="0" algn="r" eaLnBrk="1" hangingPunct="1">
              <a:spcBef>
                <a:spcPct val="50000"/>
              </a:spcBef>
              <a:buNone/>
            </a:pPr>
            <a:r>
              <a:rPr lang="en-US" altLang="zh-CN" sz="5400" dirty="0">
                <a:solidFill>
                  <a:srgbClr val="006666"/>
                </a:solidFill>
                <a:latin typeface="Arial Black" panose="020B0A04020102020204" pitchFamily="34" charset="0"/>
                <a:ea typeface="宋体" pitchFamily="2" charset="-122"/>
              </a:rPr>
              <a:t>A Lightweight Web Application          Group H</a:t>
            </a:r>
            <a:endParaRPr lang="en-US" altLang="zh-CN" sz="5400" dirty="0">
              <a:solidFill>
                <a:srgbClr val="006666"/>
              </a:solidFill>
              <a:latin typeface="Arial Black" panose="020B0A04020102020204" pitchFamily="34" charset="0"/>
              <a:ea typeface="宋体" pitchFamily="2" charset="-122"/>
            </a:endParaRPr>
          </a:p>
        </p:txBody>
      </p:sp>
      <p:sp>
        <p:nvSpPr>
          <p:cNvPr id="13324" name="Text Box 47"/>
          <p:cNvSpPr txBox="1"/>
          <p:nvPr/>
        </p:nvSpPr>
        <p:spPr>
          <a:xfrm>
            <a:off x="16687483" y="18769330"/>
            <a:ext cx="6672262" cy="768350"/>
          </a:xfrm>
          <a:prstGeom prst="rect">
            <a:avLst/>
          </a:prstGeom>
          <a:noFill/>
          <a:ln w="9525">
            <a:noFill/>
          </a:ln>
        </p:spPr>
        <p:txBody>
          <a:bodyPr>
            <a:spAutoFit/>
          </a:bodyPr>
          <a:lstStyle>
            <a:lvl1pPr marL="1411605" indent="-1411605" algn="l" defTabSz="3762375" rtl="0" fontAlgn="base">
              <a:spcBef>
                <a:spcPct val="20000"/>
              </a:spcBef>
              <a:spcAft>
                <a:spcPct val="0"/>
              </a:spcAft>
              <a:buChar char="•"/>
              <a:defRPr sz="13200" kern="1200">
                <a:solidFill>
                  <a:schemeClr val="tx1"/>
                </a:solidFill>
                <a:latin typeface="+mn-lt"/>
                <a:ea typeface="+mn-ea"/>
                <a:cs typeface="+mn-cs"/>
              </a:defRPr>
            </a:lvl1pPr>
            <a:lvl2pPr marL="3056255" indent="-1174750" algn="l" defTabSz="3762375" rtl="0" fontAlgn="base">
              <a:spcBef>
                <a:spcPct val="20000"/>
              </a:spcBef>
              <a:spcAft>
                <a:spcPct val="0"/>
              </a:spcAft>
              <a:buChar char="–"/>
              <a:defRPr sz="11500" kern="1200">
                <a:solidFill>
                  <a:schemeClr val="tx1"/>
                </a:solidFill>
                <a:latin typeface="+mn-lt"/>
                <a:ea typeface="+mn-ea"/>
                <a:cs typeface="+mn-cs"/>
              </a:defRPr>
            </a:lvl2pPr>
            <a:lvl3pPr marL="4702175" indent="-939800" algn="l" defTabSz="3762375" rtl="0" fontAlgn="base">
              <a:spcBef>
                <a:spcPct val="20000"/>
              </a:spcBef>
              <a:spcAft>
                <a:spcPct val="0"/>
              </a:spcAft>
              <a:buChar char="•"/>
              <a:defRPr sz="9900" kern="1200">
                <a:solidFill>
                  <a:schemeClr val="tx1"/>
                </a:solidFill>
                <a:latin typeface="+mn-lt"/>
                <a:ea typeface="+mn-ea"/>
                <a:cs typeface="+mn-cs"/>
              </a:defRPr>
            </a:lvl3pPr>
            <a:lvl4pPr marL="6583680" indent="-939800" algn="l" defTabSz="3762375" rtl="0" fontAlgn="base">
              <a:spcBef>
                <a:spcPct val="20000"/>
              </a:spcBef>
              <a:spcAft>
                <a:spcPct val="0"/>
              </a:spcAft>
              <a:buChar char="–"/>
              <a:defRPr sz="8200" kern="1200">
                <a:solidFill>
                  <a:schemeClr val="tx1"/>
                </a:solidFill>
                <a:latin typeface="+mn-lt"/>
                <a:ea typeface="+mn-ea"/>
                <a:cs typeface="+mn-cs"/>
              </a:defRPr>
            </a:lvl4pPr>
            <a:lvl5pPr marL="8464550" indent="-939800" algn="l" defTabSz="3762375" rtl="0" fontAlgn="base">
              <a:spcBef>
                <a:spcPct val="20000"/>
              </a:spcBef>
              <a:spcAft>
                <a:spcPct val="0"/>
              </a:spcAft>
              <a:buChar char="»"/>
              <a:defRPr sz="8200" kern="1200">
                <a:solidFill>
                  <a:schemeClr val="tx1"/>
                </a:solidFill>
                <a:latin typeface="+mn-lt"/>
                <a:ea typeface="+mn-ea"/>
                <a:cs typeface="+mn-cs"/>
              </a:defRPr>
            </a:lvl5pPr>
          </a:lstStyle>
          <a:p>
            <a:pPr marL="0" lvl="0" indent="0" eaLnBrk="1" hangingPunct="1">
              <a:spcBef>
                <a:spcPct val="50000"/>
              </a:spcBef>
              <a:buNone/>
            </a:pPr>
            <a:r>
              <a:rPr lang="en-US" altLang="zh-CN" sz="4400" b="1" i="1" dirty="0">
                <a:solidFill>
                  <a:srgbClr val="000000"/>
                </a:solidFill>
                <a:ea typeface="宋体" pitchFamily="2" charset="-122"/>
              </a:rPr>
              <a:t>Screenshots(Dashboard)</a:t>
            </a:r>
            <a:endParaRPr lang="en-US" altLang="zh-CN" sz="4400" b="1" i="1" dirty="0">
              <a:solidFill>
                <a:srgbClr val="000000"/>
              </a:solidFill>
              <a:ea typeface="宋体" pitchFamily="2" charset="-122"/>
            </a:endParaRPr>
          </a:p>
        </p:txBody>
      </p:sp>
      <p:sp>
        <p:nvSpPr>
          <p:cNvPr id="13332" name="Text Box 47"/>
          <p:cNvSpPr txBox="1"/>
          <p:nvPr/>
        </p:nvSpPr>
        <p:spPr>
          <a:xfrm>
            <a:off x="33410843" y="18669000"/>
            <a:ext cx="7223125" cy="768350"/>
          </a:xfrm>
          <a:prstGeom prst="rect">
            <a:avLst/>
          </a:prstGeom>
          <a:noFill/>
          <a:ln w="9525">
            <a:noFill/>
          </a:ln>
        </p:spPr>
        <p:txBody>
          <a:bodyPr>
            <a:spAutoFit/>
          </a:bodyPr>
          <a:lstStyle>
            <a:lvl1pPr marL="1411605" indent="-1411605" algn="l" defTabSz="3762375" rtl="0" fontAlgn="base">
              <a:spcBef>
                <a:spcPct val="20000"/>
              </a:spcBef>
              <a:spcAft>
                <a:spcPct val="0"/>
              </a:spcAft>
              <a:buChar char="•"/>
              <a:defRPr sz="13200" kern="1200">
                <a:solidFill>
                  <a:schemeClr val="tx1"/>
                </a:solidFill>
                <a:latin typeface="+mn-lt"/>
                <a:ea typeface="+mn-ea"/>
                <a:cs typeface="+mn-cs"/>
              </a:defRPr>
            </a:lvl1pPr>
            <a:lvl2pPr marL="3056255" indent="-1174750" algn="l" defTabSz="3762375" rtl="0" fontAlgn="base">
              <a:spcBef>
                <a:spcPct val="20000"/>
              </a:spcBef>
              <a:spcAft>
                <a:spcPct val="0"/>
              </a:spcAft>
              <a:buChar char="–"/>
              <a:defRPr sz="11500" kern="1200">
                <a:solidFill>
                  <a:schemeClr val="tx1"/>
                </a:solidFill>
                <a:latin typeface="+mn-lt"/>
                <a:ea typeface="+mn-ea"/>
                <a:cs typeface="+mn-cs"/>
              </a:defRPr>
            </a:lvl2pPr>
            <a:lvl3pPr marL="4702175" indent="-939800" algn="l" defTabSz="3762375" rtl="0" fontAlgn="base">
              <a:spcBef>
                <a:spcPct val="20000"/>
              </a:spcBef>
              <a:spcAft>
                <a:spcPct val="0"/>
              </a:spcAft>
              <a:buChar char="•"/>
              <a:defRPr sz="9900" kern="1200">
                <a:solidFill>
                  <a:schemeClr val="tx1"/>
                </a:solidFill>
                <a:latin typeface="+mn-lt"/>
                <a:ea typeface="+mn-ea"/>
                <a:cs typeface="+mn-cs"/>
              </a:defRPr>
            </a:lvl3pPr>
            <a:lvl4pPr marL="6583680" indent="-939800" algn="l" defTabSz="3762375" rtl="0" fontAlgn="base">
              <a:spcBef>
                <a:spcPct val="20000"/>
              </a:spcBef>
              <a:spcAft>
                <a:spcPct val="0"/>
              </a:spcAft>
              <a:buChar char="–"/>
              <a:defRPr sz="8200" kern="1200">
                <a:solidFill>
                  <a:schemeClr val="tx1"/>
                </a:solidFill>
                <a:latin typeface="+mn-lt"/>
                <a:ea typeface="+mn-ea"/>
                <a:cs typeface="+mn-cs"/>
              </a:defRPr>
            </a:lvl4pPr>
            <a:lvl5pPr marL="8464550" indent="-939800" algn="l" defTabSz="3762375" rtl="0" fontAlgn="base">
              <a:spcBef>
                <a:spcPct val="20000"/>
              </a:spcBef>
              <a:spcAft>
                <a:spcPct val="0"/>
              </a:spcAft>
              <a:buChar char="»"/>
              <a:defRPr sz="8200" kern="1200">
                <a:solidFill>
                  <a:schemeClr val="tx1"/>
                </a:solidFill>
                <a:latin typeface="+mn-lt"/>
                <a:ea typeface="+mn-ea"/>
                <a:cs typeface="+mn-cs"/>
              </a:defRPr>
            </a:lvl5pPr>
          </a:lstStyle>
          <a:p>
            <a:pPr marL="0" lvl="0" indent="0" eaLnBrk="1" hangingPunct="1">
              <a:spcBef>
                <a:spcPct val="50000"/>
              </a:spcBef>
              <a:buNone/>
            </a:pPr>
            <a:r>
              <a:rPr lang="en-US" altLang="zh-CN" sz="4400" b="1" i="1" dirty="0">
                <a:solidFill>
                  <a:srgbClr val="000000"/>
                </a:solidFill>
                <a:ea typeface="宋体" pitchFamily="2" charset="-122"/>
              </a:rPr>
              <a:t>Navigation Chart / UI Flow</a:t>
            </a:r>
            <a:endParaRPr lang="en-US" altLang="zh-CN" sz="4400" b="1" i="1" dirty="0">
              <a:solidFill>
                <a:srgbClr val="000000"/>
              </a:solidFill>
              <a:ea typeface="宋体" pitchFamily="2" charset="-122"/>
            </a:endParaRPr>
          </a:p>
        </p:txBody>
      </p:sp>
      <p:pic>
        <p:nvPicPr>
          <p:cNvPr id="13333" name="图片 12"/>
          <p:cNvPicPr>
            <a:picLocks noChangeAspect="1"/>
          </p:cNvPicPr>
          <p:nvPr/>
        </p:nvPicPr>
        <p:blipFill>
          <a:blip r:embed="rId2"/>
          <a:stretch>
            <a:fillRect/>
          </a:stretch>
        </p:blipFill>
        <p:spPr>
          <a:xfrm>
            <a:off x="29489400" y="6781800"/>
            <a:ext cx="15066645" cy="11581765"/>
          </a:xfrm>
          <a:prstGeom prst="rect">
            <a:avLst/>
          </a:prstGeom>
          <a:noFill/>
          <a:ln w="9525">
            <a:noFill/>
          </a:ln>
        </p:spPr>
      </p:pic>
      <p:grpSp>
        <p:nvGrpSpPr>
          <p:cNvPr id="2" name="Group 30"/>
          <p:cNvGrpSpPr/>
          <p:nvPr/>
        </p:nvGrpSpPr>
        <p:grpSpPr>
          <a:xfrm>
            <a:off x="-2514600" y="-1146175"/>
            <a:ext cx="13662025" cy="12576175"/>
            <a:chOff x="-1488" y="-722"/>
            <a:chExt cx="8606" cy="8072"/>
          </a:xfrm>
        </p:grpSpPr>
        <p:grpSp>
          <p:nvGrpSpPr>
            <p:cNvPr id="3" name="Group 11"/>
            <p:cNvGrpSpPr/>
            <p:nvPr/>
          </p:nvGrpSpPr>
          <p:grpSpPr>
            <a:xfrm>
              <a:off x="-1488" y="-722"/>
              <a:ext cx="8606" cy="8072"/>
              <a:chOff x="-1488" y="-722"/>
              <a:chExt cx="8606" cy="8072"/>
            </a:xfrm>
          </p:grpSpPr>
          <p:pic>
            <p:nvPicPr>
              <p:cNvPr id="4" name="Picture 9"/>
              <p:cNvPicPr>
                <a:picLocks noChangeAspect="1"/>
              </p:cNvPicPr>
              <p:nvPr/>
            </p:nvPicPr>
            <p:blipFill>
              <a:blip r:embed="rId3"/>
              <a:stretch>
                <a:fillRect/>
              </a:stretch>
            </p:blipFill>
            <p:spPr>
              <a:xfrm>
                <a:off x="-1488" y="-722"/>
                <a:ext cx="8210" cy="7634"/>
              </a:xfrm>
              <a:prstGeom prst="rect">
                <a:avLst/>
              </a:prstGeom>
              <a:noFill/>
              <a:ln w="9525">
                <a:noFill/>
              </a:ln>
            </p:spPr>
          </p:pic>
          <p:sp>
            <p:nvSpPr>
              <p:cNvPr id="5" name="AutoShape 10"/>
              <p:cNvSpPr/>
              <p:nvPr/>
            </p:nvSpPr>
            <p:spPr>
              <a:xfrm rot="-8639491">
                <a:off x="6118" y="5640"/>
                <a:ext cx="1000" cy="1710"/>
              </a:xfrm>
              <a:prstGeom prst="moon">
                <a:avLst>
                  <a:gd name="adj" fmla="val 71407"/>
                </a:avLst>
              </a:prstGeom>
              <a:solidFill>
                <a:schemeClr val="bg1"/>
              </a:solidFill>
              <a:ln w="9525">
                <a:noFill/>
              </a:ln>
            </p:spPr>
            <p:txBody>
              <a:bodyPr wrap="none" anchor="ctr" anchorCtr="0"/>
              <a:p>
                <a:pPr eaLnBrk="1" hangingPunct="1"/>
                <a:endParaRPr lang="zh-CN" altLang="en-US" dirty="0">
                  <a:latin typeface="Arial" panose="020B0604020202090204" pitchFamily="34" charset="0"/>
                </a:endParaRPr>
              </a:p>
            </p:txBody>
          </p:sp>
        </p:grpSp>
        <p:sp>
          <p:nvSpPr>
            <p:cNvPr id="6" name="Line 13"/>
            <p:cNvSpPr/>
            <p:nvPr/>
          </p:nvSpPr>
          <p:spPr>
            <a:xfrm>
              <a:off x="0" y="6960"/>
              <a:ext cx="5856" cy="0"/>
            </a:xfrm>
            <a:prstGeom prst="line">
              <a:avLst/>
            </a:prstGeom>
            <a:ln w="152400" cap="flat" cmpd="sng">
              <a:solidFill>
                <a:schemeClr val="bg1"/>
              </a:solidFill>
              <a:prstDash val="solid"/>
              <a:headEnd type="none" w="med" len="med"/>
              <a:tailEnd type="none" w="med" len="med"/>
            </a:ln>
          </p:spPr>
        </p:sp>
        <p:sp>
          <p:nvSpPr>
            <p:cNvPr id="7" name="Line 14"/>
            <p:cNvSpPr/>
            <p:nvPr/>
          </p:nvSpPr>
          <p:spPr>
            <a:xfrm>
              <a:off x="6768" y="0"/>
              <a:ext cx="0" cy="4320"/>
            </a:xfrm>
            <a:prstGeom prst="line">
              <a:avLst/>
            </a:prstGeom>
            <a:ln w="152400" cap="flat" cmpd="sng">
              <a:solidFill>
                <a:schemeClr val="bg1"/>
              </a:solidFill>
              <a:prstDash val="solid"/>
              <a:headEnd type="none" w="med" len="med"/>
              <a:tailEnd type="none" w="med" len="med"/>
            </a:ln>
          </p:spPr>
        </p:sp>
      </p:grpSp>
      <p:sp>
        <p:nvSpPr>
          <p:cNvPr id="8" name="Text Box 33"/>
          <p:cNvSpPr txBox="1"/>
          <p:nvPr/>
        </p:nvSpPr>
        <p:spPr>
          <a:xfrm>
            <a:off x="3419475" y="-1947862"/>
            <a:ext cx="6797675" cy="9324975"/>
          </a:xfrm>
          <a:prstGeom prst="rect">
            <a:avLst/>
          </a:prstGeom>
          <a:noFill/>
          <a:ln w="9525">
            <a:noFill/>
          </a:ln>
        </p:spPr>
        <p:txBody>
          <a:bodyPr>
            <a:spAutoFit/>
          </a:bodyPr>
          <a:lstStyle>
            <a:lvl1pPr marL="1411605" indent="-1411605" algn="l" defTabSz="3762375" rtl="0" fontAlgn="base">
              <a:spcBef>
                <a:spcPct val="20000"/>
              </a:spcBef>
              <a:spcAft>
                <a:spcPct val="0"/>
              </a:spcAft>
              <a:buChar char="•"/>
              <a:defRPr sz="13200" kern="1200">
                <a:solidFill>
                  <a:schemeClr val="tx1"/>
                </a:solidFill>
                <a:latin typeface="+mn-lt"/>
                <a:ea typeface="+mn-ea"/>
                <a:cs typeface="+mn-cs"/>
              </a:defRPr>
            </a:lvl1pPr>
            <a:lvl2pPr marL="3056255" indent="-1174750" algn="l" defTabSz="3762375" rtl="0" fontAlgn="base">
              <a:spcBef>
                <a:spcPct val="20000"/>
              </a:spcBef>
              <a:spcAft>
                <a:spcPct val="0"/>
              </a:spcAft>
              <a:buChar char="–"/>
              <a:defRPr sz="11500" kern="1200">
                <a:solidFill>
                  <a:schemeClr val="tx1"/>
                </a:solidFill>
                <a:latin typeface="+mn-lt"/>
                <a:ea typeface="+mn-ea"/>
                <a:cs typeface="+mn-cs"/>
              </a:defRPr>
            </a:lvl2pPr>
            <a:lvl3pPr marL="4702175" indent="-939800" algn="l" defTabSz="3762375" rtl="0" fontAlgn="base">
              <a:spcBef>
                <a:spcPct val="20000"/>
              </a:spcBef>
              <a:spcAft>
                <a:spcPct val="0"/>
              </a:spcAft>
              <a:buChar char="•"/>
              <a:defRPr sz="9900" kern="1200">
                <a:solidFill>
                  <a:schemeClr val="tx1"/>
                </a:solidFill>
                <a:latin typeface="+mn-lt"/>
                <a:ea typeface="+mn-ea"/>
                <a:cs typeface="+mn-cs"/>
              </a:defRPr>
            </a:lvl3pPr>
            <a:lvl4pPr marL="6583680" indent="-939800" algn="l" defTabSz="3762375" rtl="0" fontAlgn="base">
              <a:spcBef>
                <a:spcPct val="20000"/>
              </a:spcBef>
              <a:spcAft>
                <a:spcPct val="0"/>
              </a:spcAft>
              <a:buChar char="–"/>
              <a:defRPr sz="8200" kern="1200">
                <a:solidFill>
                  <a:schemeClr val="tx1"/>
                </a:solidFill>
                <a:latin typeface="+mn-lt"/>
                <a:ea typeface="+mn-ea"/>
                <a:cs typeface="+mn-cs"/>
              </a:defRPr>
            </a:lvl4pPr>
            <a:lvl5pPr marL="8464550" indent="-939800" algn="l" defTabSz="3762375" rtl="0" fontAlgn="base">
              <a:spcBef>
                <a:spcPct val="20000"/>
              </a:spcBef>
              <a:spcAft>
                <a:spcPct val="0"/>
              </a:spcAft>
              <a:buChar char="»"/>
              <a:defRPr sz="8200" kern="1200">
                <a:solidFill>
                  <a:schemeClr val="tx1"/>
                </a:solidFill>
                <a:latin typeface="+mn-lt"/>
                <a:ea typeface="+mn-ea"/>
                <a:cs typeface="+mn-cs"/>
              </a:defRPr>
            </a:lvl5pPr>
          </a:lstStyle>
          <a:p>
            <a:pPr marL="0" lvl="0" indent="0" eaLnBrk="1" hangingPunct="1">
              <a:spcBef>
                <a:spcPct val="0"/>
              </a:spcBef>
              <a:buNone/>
            </a:pPr>
            <a:r>
              <a:rPr lang="en-US" altLang="zh-CN" sz="50000" dirty="0">
                <a:solidFill>
                  <a:srgbClr val="C77511"/>
                </a:solidFill>
                <a:latin typeface="Monotype Corsiva" pitchFamily="66" charset="0"/>
                <a:ea typeface="宋体" pitchFamily="2" charset="-122"/>
              </a:rPr>
              <a:t> </a:t>
            </a:r>
            <a:r>
              <a:rPr lang="en-US" altLang="zh-CN" sz="60000" dirty="0">
                <a:solidFill>
                  <a:srgbClr val="C77511"/>
                </a:solidFill>
                <a:latin typeface="Monotype Corsiva" pitchFamily="66" charset="0"/>
                <a:ea typeface="宋体" pitchFamily="2" charset="-122"/>
              </a:rPr>
              <a:t>A</a:t>
            </a:r>
            <a:endParaRPr lang="en-US" altLang="zh-CN" sz="50000" dirty="0">
              <a:solidFill>
                <a:srgbClr val="C77511"/>
              </a:solidFill>
              <a:latin typeface="Monotype Corsiva" pitchFamily="66" charset="0"/>
              <a:ea typeface="宋体" pitchFamily="2" charset="-122"/>
            </a:endParaRPr>
          </a:p>
        </p:txBody>
      </p:sp>
      <p:pic>
        <p:nvPicPr>
          <p:cNvPr id="13331" name="图片 6"/>
          <p:cNvPicPr>
            <a:picLocks noChangeAspect="1"/>
          </p:cNvPicPr>
          <p:nvPr/>
        </p:nvPicPr>
        <p:blipFill>
          <a:blip r:embed="rId4"/>
          <a:stretch>
            <a:fillRect/>
          </a:stretch>
        </p:blipFill>
        <p:spPr>
          <a:xfrm>
            <a:off x="8458200" y="7696200"/>
            <a:ext cx="20586700" cy="10193655"/>
          </a:xfrm>
          <a:prstGeom prst="rect">
            <a:avLst/>
          </a:prstGeom>
          <a:noFill/>
          <a:ln w="9525">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762375" rtl="0" eaLnBrk="1" fontAlgn="base" latinLnBrk="0" hangingPunct="1">
          <a:lnSpc>
            <a:spcPct val="100000"/>
          </a:lnSpc>
          <a:spcBef>
            <a:spcPct val="0"/>
          </a:spcBef>
          <a:spcAft>
            <a:spcPct val="0"/>
          </a:spcAft>
          <a:buClrTx/>
          <a:buSzTx/>
          <a:buFontTx/>
          <a:buNone/>
          <a:defRPr kumimoji="0" lang="en-US" altLang="zh-CN" sz="7400" b="0" i="0" u="none" strike="noStrike" cap="none" normalizeH="0" baseline="0" smtClean="0">
            <a:ln>
              <a:noFill/>
            </a:ln>
            <a:solidFill>
              <a:schemeClr val="tx1"/>
            </a:solidFill>
            <a:effectLst/>
            <a:latin typeface="Arial" panose="020B060402020209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762375" rtl="0" eaLnBrk="1" fontAlgn="base" latinLnBrk="0" hangingPunct="1">
          <a:lnSpc>
            <a:spcPct val="100000"/>
          </a:lnSpc>
          <a:spcBef>
            <a:spcPct val="0"/>
          </a:spcBef>
          <a:spcAft>
            <a:spcPct val="0"/>
          </a:spcAft>
          <a:buClrTx/>
          <a:buSzTx/>
          <a:buFontTx/>
          <a:buNone/>
          <a:defRPr kumimoji="0" lang="en-US" altLang="zh-CN" sz="7400" b="0" i="0" u="none" strike="noStrike" cap="none" normalizeH="0" baseline="0" smtClean="0">
            <a:ln>
              <a:noFill/>
            </a:ln>
            <a:solidFill>
              <a:schemeClr val="tx1"/>
            </a:solidFill>
            <a:effectLst/>
            <a:latin typeface="Arial" panose="020B060402020209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762375" rtl="0" eaLnBrk="1" fontAlgn="base" latinLnBrk="0" hangingPunct="1">
          <a:lnSpc>
            <a:spcPct val="100000"/>
          </a:lnSpc>
          <a:spcBef>
            <a:spcPct val="0"/>
          </a:spcBef>
          <a:spcAft>
            <a:spcPct val="0"/>
          </a:spcAft>
          <a:buClrTx/>
          <a:buSzTx/>
          <a:buFontTx/>
          <a:buNone/>
          <a:defRPr kumimoji="0" lang="en-US" altLang="zh-CN" sz="7400" b="0" i="0" u="none" strike="noStrike" cap="none" normalizeH="0" baseline="0" smtClean="0">
            <a:ln>
              <a:noFill/>
            </a:ln>
            <a:solidFill>
              <a:schemeClr val="tx1"/>
            </a:solidFill>
            <a:effectLst/>
            <a:latin typeface="Arial" panose="020B060402020209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762375" rtl="0" eaLnBrk="1" fontAlgn="base" latinLnBrk="0" hangingPunct="1">
          <a:lnSpc>
            <a:spcPct val="100000"/>
          </a:lnSpc>
          <a:spcBef>
            <a:spcPct val="0"/>
          </a:spcBef>
          <a:spcAft>
            <a:spcPct val="0"/>
          </a:spcAft>
          <a:buClrTx/>
          <a:buSzTx/>
          <a:buFontTx/>
          <a:buNone/>
          <a:defRPr kumimoji="0" lang="en-US" altLang="zh-CN" sz="7400" b="0" i="0" u="none" strike="noStrike" cap="none" normalizeH="0" baseline="0" smtClean="0">
            <a:ln>
              <a:noFill/>
            </a:ln>
            <a:solidFill>
              <a:schemeClr val="tx1"/>
            </a:solidFill>
            <a:effectLst/>
            <a:latin typeface="Arial" panose="020B060402020209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1803</Words>
  <Application>WPS 演示</Application>
  <PresentationFormat>自定义</PresentationFormat>
  <Paragraphs>32</Paragraphs>
  <Slides>2</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vt:i4>
      </vt:variant>
    </vt:vector>
  </HeadingPairs>
  <TitlesOfParts>
    <vt:vector size="20" baseType="lpstr">
      <vt:lpstr>Arial</vt:lpstr>
      <vt:lpstr>宋体</vt:lpstr>
      <vt:lpstr>Wingdings</vt:lpstr>
      <vt:lpstr>等线</vt:lpstr>
      <vt:lpstr>汉仪中等线KW</vt:lpstr>
      <vt:lpstr>汉仪书宋二KW</vt:lpstr>
      <vt:lpstr>Monotype Corsiva</vt:lpstr>
      <vt:lpstr>苹方-简</vt:lpstr>
      <vt:lpstr>Arial Black</vt:lpstr>
      <vt:lpstr>微软雅黑</vt:lpstr>
      <vt:lpstr>汉仪旗黑</vt:lpstr>
      <vt:lpstr>宋体</vt:lpstr>
      <vt:lpstr>Arial Unicode MS</vt:lpstr>
      <vt:lpstr>Calibri</vt:lpstr>
      <vt:lpstr>Helvetica Neue</vt:lpstr>
      <vt:lpstr>Arial Bold</vt:lpstr>
      <vt:lpstr>Default Design</vt:lpstr>
      <vt:lpstr>1_Default Design</vt:lpstr>
      <vt:lpstr>PowerPoint 演示文稿</vt:lpstr>
      <vt:lpstr>PowerPoint 演示文稿</vt:lpstr>
    </vt:vector>
  </TitlesOfParts>
  <Company>ANR Comm Serv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Chet Fukushima</dc:creator>
  <cp:lastModifiedBy>Ricky</cp:lastModifiedBy>
  <cp:revision>31</cp:revision>
  <dcterms:created xsi:type="dcterms:W3CDTF">2025-04-28T06:51:09Z</dcterms:created>
  <dcterms:modified xsi:type="dcterms:W3CDTF">2025-04-28T06:51:09Z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5CFBB7DF6398A88DA3220F680F7EA5EA_43</vt:lpwstr>
  </property>
  <property fmtid="{D5CDD505-2E9C-101B-9397-08002B2CF9AE}" pid="3" name="KSOProductBuildVer">
    <vt:lpwstr>2052-7.3.1.8967</vt:lpwstr>
  </property>
</Properties>
</file>