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5" r:id="rId3"/>
    <p:sldId id="257" r:id="rId4"/>
    <p:sldId id="258" r:id="rId5"/>
    <p:sldId id="259" r:id="rId6"/>
    <p:sldId id="288" r:id="rId7"/>
    <p:sldId id="276" r:id="rId8"/>
    <p:sldId id="261" r:id="rId9"/>
    <p:sldId id="260" r:id="rId10"/>
    <p:sldId id="262" r:id="rId11"/>
    <p:sldId id="263" r:id="rId12"/>
    <p:sldId id="283" r:id="rId13"/>
    <p:sldId id="266" r:id="rId14"/>
    <p:sldId id="265" r:id="rId15"/>
    <p:sldId id="284" r:id="rId16"/>
    <p:sldId id="264" r:id="rId17"/>
    <p:sldId id="277" r:id="rId18"/>
    <p:sldId id="278" r:id="rId19"/>
    <p:sldId id="279" r:id="rId20"/>
    <p:sldId id="287" r:id="rId21"/>
    <p:sldId id="281" r:id="rId22"/>
    <p:sldId id="282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6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12" autoAdjust="0"/>
  </p:normalViewPr>
  <p:slideViewPr>
    <p:cSldViewPr snapToGrid="0">
      <p:cViewPr>
        <p:scale>
          <a:sx n="75" d="100"/>
          <a:sy n="75" d="100"/>
        </p:scale>
        <p:origin x="-540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6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9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0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8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3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botframework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0"/>
            <a:ext cx="12192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858809" y="2422525"/>
            <a:ext cx="6494397" cy="1470025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Century Gothic" panose="020B0502020202020204" pitchFamily="34" charset="0"/>
              </a:rPr>
              <a:t>TECH TUESDAY</a:t>
            </a:r>
            <a:endParaRPr lang="en-US" sz="7200" dirty="0">
              <a:latin typeface="Century Gothic" panose="020B0502020202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827403" y="4490955"/>
            <a:ext cx="6400800" cy="1555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Getting Started with </a:t>
            </a:r>
          </a:p>
          <a:p>
            <a:pPr algn="r"/>
            <a:r>
              <a:rPr lang="en-US" dirty="0" smtClean="0"/>
              <a:t>Microsoft Bot Framework</a:t>
            </a:r>
            <a:endParaRPr lang="en-US" dirty="0"/>
          </a:p>
        </p:txBody>
      </p:sp>
      <p:pic>
        <p:nvPicPr>
          <p:cNvPr id="10" name="Picture 4" descr="Image result for schoo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27239" y="833735"/>
            <a:ext cx="4400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Century Gothic" panose="020B0502020202020204" pitchFamily="34" charset="0"/>
              </a:rPr>
              <a:t>SGP IS: School of Excellence</a:t>
            </a:r>
            <a:endParaRPr lang="en-US" sz="2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206" y="4416370"/>
            <a:ext cx="1705030" cy="17050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900" y="6425168"/>
            <a:ext cx="246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Si Thu 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dialogs?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54140"/>
          </a:xfrm>
        </p:spPr>
        <p:txBody>
          <a:bodyPr/>
          <a:lstStyle/>
          <a:p>
            <a:r>
              <a:rPr lang="en-US" dirty="0" smtClean="0"/>
              <a:t>Breaks up conversations into smaller pieces</a:t>
            </a:r>
          </a:p>
          <a:p>
            <a:r>
              <a:rPr lang="en-US" dirty="0" smtClean="0"/>
              <a:t>Portable and adhere to Single Responsibility Principle (SRP)</a:t>
            </a:r>
          </a:p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94" y="3745261"/>
            <a:ext cx="1306156" cy="130615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47" y="3384482"/>
            <a:ext cx="1136583" cy="169252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181599" y="3162562"/>
            <a:ext cx="2743200" cy="737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Hi, I’m NB Bot. What is your name?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67869" y="4068075"/>
            <a:ext cx="2286000" cy="6530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Hi, I’m Jane.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81599" y="5051417"/>
            <a:ext cx="2743200" cy="737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 Jane, How can I help you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4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Chain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2319" y="1961785"/>
            <a:ext cx="2101515" cy="1090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 </a:t>
            </a:r>
          </a:p>
          <a:p>
            <a:pPr algn="ctr"/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8971" y="1961785"/>
            <a:ext cx="2101515" cy="1090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</a:t>
            </a:r>
          </a:p>
          <a:p>
            <a:pPr algn="ctr"/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5623" y="1961784"/>
            <a:ext cx="2101515" cy="1090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Farewell</a:t>
            </a:r>
          </a:p>
          <a:p>
            <a:pPr algn="ctr"/>
            <a:r>
              <a:rPr lang="en-US" dirty="0" smtClean="0"/>
              <a:t>Dialog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94427" y="2507215"/>
            <a:ext cx="773951" cy="219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91079" y="2507215"/>
            <a:ext cx="773951" cy="219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65" y="3126808"/>
            <a:ext cx="7051339" cy="311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5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72" y="2603156"/>
            <a:ext cx="4050421" cy="296824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511114" y="1845734"/>
            <a:ext cx="5644566" cy="40233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Form 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74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More options with Less Effort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Provides clear guidance and help</a:t>
            </a:r>
          </a:p>
          <a:p>
            <a:pPr lvl="1"/>
            <a:r>
              <a:rPr lang="en-US" dirty="0" smtClean="0"/>
              <a:t>Understands both numbers and textual entries</a:t>
            </a:r>
          </a:p>
          <a:p>
            <a:pPr lvl="1"/>
            <a:r>
              <a:rPr lang="en-US" dirty="0" smtClean="0"/>
              <a:t>Gives feedback on what is understood and not</a:t>
            </a:r>
          </a:p>
          <a:p>
            <a:pPr lvl="1"/>
            <a:r>
              <a:rPr lang="en-US" dirty="0" smtClean="0"/>
              <a:t>Asks clarifying questions when needed</a:t>
            </a:r>
          </a:p>
          <a:p>
            <a:pPr lvl="1"/>
            <a:r>
              <a:rPr lang="en-US" dirty="0" smtClean="0"/>
              <a:t>Allows navigation between steps</a:t>
            </a:r>
          </a:p>
          <a:p>
            <a:pPr lvl="1"/>
            <a:r>
              <a:rPr lang="en-US" dirty="0" smtClean="0"/>
              <a:t>Messages during the process of filling in a form</a:t>
            </a:r>
          </a:p>
          <a:p>
            <a:pPr lvl="1"/>
            <a:r>
              <a:rPr lang="en-US" dirty="0" smtClean="0"/>
              <a:t>Custom prompts per field</a:t>
            </a:r>
          </a:p>
          <a:p>
            <a:pPr lvl="1"/>
            <a:r>
              <a:rPr lang="en-US" dirty="0" smtClean="0"/>
              <a:t>Templates to use when automatically generation prompts or help</a:t>
            </a:r>
          </a:p>
          <a:p>
            <a:pPr lvl="1"/>
            <a:r>
              <a:rPr lang="en-US" dirty="0" smtClean="0"/>
              <a:t>Terms to match on</a:t>
            </a:r>
          </a:p>
          <a:p>
            <a:pPr lvl="1"/>
            <a:r>
              <a:rPr lang="en-US" dirty="0" smtClean="0"/>
              <a:t>Whether to show choices and numbers or not</a:t>
            </a:r>
          </a:p>
          <a:p>
            <a:pPr lvl="1"/>
            <a:r>
              <a:rPr lang="en-US" dirty="0" smtClean="0"/>
              <a:t>Fields that are optional</a:t>
            </a:r>
          </a:p>
          <a:p>
            <a:pPr lvl="1"/>
            <a:r>
              <a:rPr lang="en-US" dirty="0" smtClean="0"/>
              <a:t>Conditional fields</a:t>
            </a:r>
          </a:p>
          <a:p>
            <a:pPr lvl="1"/>
            <a:r>
              <a:rPr lang="en-US" dirty="0" smtClean="0"/>
              <a:t>Value validation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611" y="1845733"/>
            <a:ext cx="3190233" cy="403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Flow (Booking a Hotel Room…)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96" y="3372692"/>
            <a:ext cx="1306156" cy="130615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964" y="2986328"/>
            <a:ext cx="1136583" cy="169252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342019" y="1879194"/>
            <a:ext cx="3288633" cy="62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many rooms do you need?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28290" y="2688454"/>
            <a:ext cx="2286000" cy="5039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42020" y="3323369"/>
            <a:ext cx="3288632" cy="46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many guests?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28290" y="3981481"/>
            <a:ext cx="2286000" cy="5103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42018" y="4616535"/>
            <a:ext cx="3288633" cy="532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is your check in date?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428290" y="5306347"/>
            <a:ext cx="2286000" cy="5103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09/21/2018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3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61" y="2652583"/>
            <a:ext cx="4050421" cy="2968247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11114" y="1845734"/>
            <a:ext cx="5644566" cy="40233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01919" y="3143385"/>
            <a:ext cx="2807368" cy="118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Created SQL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5900" y="3143385"/>
            <a:ext cx="2807368" cy="118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 State Service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3916" y="1842824"/>
            <a:ext cx="218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Saving </a:t>
            </a:r>
            <a:r>
              <a:rPr lang="en-US" dirty="0" smtClean="0"/>
              <a:t>User Data into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1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LUIS?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nderstanding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ntelligent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ervice</a:t>
            </a:r>
          </a:p>
          <a:p>
            <a:r>
              <a:rPr lang="en-US" dirty="0" smtClean="0"/>
              <a:t>Designed to enhance your bot’s understanding of natural language through the technology of interactive machine learning.</a:t>
            </a:r>
          </a:p>
          <a:p>
            <a:r>
              <a:rPr lang="en-US" dirty="0" smtClean="0"/>
              <a:t>Play the role of a translator for your bot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61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LUIS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5242" y="2511129"/>
            <a:ext cx="883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“Hi”</a:t>
            </a:r>
            <a:endParaRPr lang="en-US" sz="32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674" y="1885265"/>
            <a:ext cx="1233273" cy="183650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673" y="4187307"/>
            <a:ext cx="1233273" cy="183650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11915" y="2169853"/>
            <a:ext cx="1876927" cy="1267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Greeting Dialog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>
            <a:off x="2118432" y="2803517"/>
            <a:ext cx="3043242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  <a:endCxn id="7" idx="1"/>
          </p:cNvCxnSpPr>
          <p:nvPr/>
        </p:nvCxnSpPr>
        <p:spPr>
          <a:xfrm flipV="1">
            <a:off x="6394947" y="2803516"/>
            <a:ext cx="2716968" cy="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80172" y="481317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“Hello”</a:t>
            </a:r>
            <a:endParaRPr lang="en-US" sz="3200" dirty="0"/>
          </a:p>
        </p:txBody>
      </p:sp>
      <p:cxnSp>
        <p:nvCxnSpPr>
          <p:cNvPr id="18" name="Straight Connector 17"/>
          <p:cNvCxnSpPr>
            <a:stCxn id="17" idx="3"/>
            <a:endCxn id="6" idx="1"/>
          </p:cNvCxnSpPr>
          <p:nvPr/>
        </p:nvCxnSpPr>
        <p:spPr>
          <a:xfrm>
            <a:off x="2373502" y="5105559"/>
            <a:ext cx="278817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238283" y="4520021"/>
            <a:ext cx="1187116" cy="11710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?</a:t>
            </a:r>
            <a:endParaRPr lang="en-US" sz="4000" dirty="0"/>
          </a:p>
        </p:txBody>
      </p:sp>
      <p:cxnSp>
        <p:nvCxnSpPr>
          <p:cNvPr id="23" name="Straight Connector 22"/>
          <p:cNvCxnSpPr>
            <a:stCxn id="6" idx="3"/>
            <a:endCxn id="22" idx="2"/>
          </p:cNvCxnSpPr>
          <p:nvPr/>
        </p:nvCxnSpPr>
        <p:spPr>
          <a:xfrm flipV="1">
            <a:off x="6394946" y="5105558"/>
            <a:ext cx="2843337" cy="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6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Intents (Verb)</a:t>
            </a:r>
          </a:p>
          <a:p>
            <a:pPr lvl="1"/>
            <a:r>
              <a:rPr lang="en-US" dirty="0" smtClean="0"/>
              <a:t>Identifies what actions you want your bot to take</a:t>
            </a:r>
          </a:p>
          <a:p>
            <a:pPr lvl="1"/>
            <a:r>
              <a:rPr lang="en-US" dirty="0" smtClean="0"/>
              <a:t>Utilize Active Learning to improve over time</a:t>
            </a:r>
          </a:p>
          <a:p>
            <a:r>
              <a:rPr lang="en-US" dirty="0" smtClean="0"/>
              <a:t>Entities (Noun)</a:t>
            </a:r>
          </a:p>
          <a:p>
            <a:pPr lvl="1"/>
            <a:r>
              <a:rPr lang="en-US" dirty="0" smtClean="0"/>
              <a:t>Identifies what things your bot is taking action on</a:t>
            </a:r>
          </a:p>
          <a:p>
            <a:pPr lvl="1"/>
            <a:r>
              <a:rPr lang="en-US" dirty="0" smtClean="0"/>
              <a:t>Helps to enhance your Intents</a:t>
            </a:r>
          </a:p>
          <a:p>
            <a:pPr lvl="1"/>
            <a:r>
              <a:rPr lang="en-US" dirty="0" smtClean="0"/>
              <a:t>Can be Hierarchical or Composite</a:t>
            </a:r>
          </a:p>
          <a:p>
            <a:r>
              <a:rPr lang="en-US" dirty="0" smtClean="0"/>
              <a:t>Utterances</a:t>
            </a:r>
          </a:p>
          <a:p>
            <a:pPr lvl="1"/>
            <a:r>
              <a:rPr lang="en-US" dirty="0" smtClean="0"/>
              <a:t>Identifies phrases to link to intents and entities</a:t>
            </a:r>
          </a:p>
          <a:p>
            <a:pPr lvl="1"/>
            <a:r>
              <a:rPr lang="en-US" dirty="0" smtClean="0"/>
              <a:t>Used to help LUIS learn</a:t>
            </a:r>
          </a:p>
          <a:p>
            <a:pPr lvl="1"/>
            <a:endParaRPr lang="en-US" dirty="0" smtClean="0"/>
          </a:p>
          <a:p>
            <a:r>
              <a:rPr lang="en-US" dirty="0"/>
              <a:t>https://www.luis.ai/applications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51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feature of Bot Framework</a:t>
            </a:r>
          </a:p>
          <a:p>
            <a:r>
              <a:rPr lang="en-US" dirty="0" smtClean="0"/>
              <a:t>Using Dialog and Form Flow</a:t>
            </a:r>
          </a:p>
          <a:p>
            <a:r>
              <a:rPr lang="en-US" dirty="0" smtClean="0"/>
              <a:t>How to use Bot Emulator</a:t>
            </a:r>
          </a:p>
          <a:p>
            <a:r>
              <a:rPr lang="en-US" dirty="0" smtClean="0"/>
              <a:t>Integration with Natural language Processing Framework (LUIS)</a:t>
            </a:r>
          </a:p>
          <a:p>
            <a:r>
              <a:rPr lang="en-US" dirty="0" smtClean="0"/>
              <a:t>Deploy the bot to Azure and Facebook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2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72" y="2504301"/>
            <a:ext cx="4050421" cy="2968247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11114" y="2603156"/>
            <a:ext cx="5644566" cy="3265938"/>
          </a:xfrm>
        </p:spPr>
        <p:txBody>
          <a:bodyPr/>
          <a:lstStyle/>
          <a:p>
            <a:r>
              <a:rPr lang="en-US" dirty="0" smtClean="0"/>
              <a:t>- Create Microsoft Account</a:t>
            </a:r>
          </a:p>
          <a:p>
            <a:r>
              <a:rPr lang="en-US" dirty="0"/>
              <a:t>- https://www.luis.ai/</a:t>
            </a:r>
            <a:endParaRPr lang="en-US" dirty="0" smtClean="0"/>
          </a:p>
          <a:p>
            <a:r>
              <a:rPr lang="en-US" dirty="0" smtClean="0"/>
              <a:t>- Create New App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to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Account</a:t>
            </a:r>
          </a:p>
          <a:p>
            <a:r>
              <a:rPr lang="en-US" dirty="0" smtClean="0"/>
              <a:t>Publish to Azure</a:t>
            </a:r>
          </a:p>
          <a:p>
            <a:r>
              <a:rPr lang="en-US" dirty="0" smtClean="0"/>
              <a:t>Create Bot Service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://dev.botframework.com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72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7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Design:</a:t>
            </a:r>
          </a:p>
          <a:p>
            <a:r>
              <a:rPr lang="en-US" dirty="0"/>
              <a:t>https://docs.microsoft.com/en-us/azure/bot-service/bot-service-design-principles?view=azure-bot-service-3.0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github.com/Microsoft/BotBuilder-Samples/tree/master/CSharp</a:t>
            </a:r>
          </a:p>
        </p:txBody>
      </p:sp>
    </p:spTree>
    <p:extLst>
      <p:ext uri="{BB962C8B-B14F-4D97-AF65-F5344CB8AC3E}">
        <p14:creationId xmlns:p14="http://schemas.microsoft.com/office/powerpoint/2010/main" val="303076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32" y="2918790"/>
            <a:ext cx="1752600" cy="260985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106778" y="2181725"/>
            <a:ext cx="7247021" cy="3995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Application that performs an automated task</a:t>
            </a:r>
          </a:p>
          <a:p>
            <a:pPr lvl="1"/>
            <a:r>
              <a:rPr lang="en-US" dirty="0"/>
              <a:t>Chat Bot</a:t>
            </a:r>
          </a:p>
          <a:p>
            <a:pPr lvl="1"/>
            <a:r>
              <a:rPr lang="en-US" dirty="0"/>
              <a:t>Cortana or Siri</a:t>
            </a:r>
          </a:p>
          <a:p>
            <a:r>
              <a:rPr lang="en-US" dirty="0" smtClean="0"/>
              <a:t>Bots are the wave for the future</a:t>
            </a:r>
          </a:p>
          <a:p>
            <a:pPr lvl="1"/>
            <a:r>
              <a:rPr lang="en-US" dirty="0" smtClean="0"/>
              <a:t>People want instant gratification</a:t>
            </a:r>
          </a:p>
          <a:p>
            <a:pPr marL="457200" lvl="1" indent="0">
              <a:buNone/>
            </a:pPr>
            <a:r>
              <a:rPr lang="en-US" dirty="0" smtClean="0"/>
              <a:t>    (chats, text, tweets)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 Communication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84" y="2897115"/>
            <a:ext cx="1306156" cy="1306156"/>
          </a:xfrm>
        </p:spPr>
      </p:pic>
      <p:sp>
        <p:nvSpPr>
          <p:cNvPr id="6" name="Rectangle 5"/>
          <p:cNvSpPr/>
          <p:nvPr/>
        </p:nvSpPr>
        <p:spPr>
          <a:xfrm>
            <a:off x="3314074" y="2223586"/>
            <a:ext cx="4668392" cy="2653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Bot Channels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92" y="3566629"/>
            <a:ext cx="4153310" cy="1203433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114440" y="3550193"/>
            <a:ext cx="1199634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0" y="2266950"/>
            <a:ext cx="1752600" cy="260985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6" idx="3"/>
            <a:endCxn id="11" idx="1"/>
          </p:cNvCxnSpPr>
          <p:nvPr/>
        </p:nvCxnSpPr>
        <p:spPr>
          <a:xfrm>
            <a:off x="7982466" y="3550193"/>
            <a:ext cx="1199634" cy="2168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79828" y="4993694"/>
            <a:ext cx="453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medium in which your bot communicates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376" y="2847147"/>
            <a:ext cx="724728" cy="7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Bot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SDK For Building Bots</a:t>
            </a:r>
          </a:p>
          <a:p>
            <a:r>
              <a:rPr lang="en-US" dirty="0" smtClean="0"/>
              <a:t>Introduced at Build 2016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Node.js or .NET</a:t>
            </a:r>
          </a:p>
          <a:p>
            <a:r>
              <a:rPr lang="en-US" dirty="0" smtClean="0"/>
              <a:t>Multiple Channels</a:t>
            </a:r>
          </a:p>
          <a:p>
            <a:r>
              <a:rPr lang="en-US" dirty="0" smtClean="0"/>
              <a:t>Rich Attachment Support </a:t>
            </a:r>
            <a:endParaRPr lang="en-US" dirty="0"/>
          </a:p>
          <a:p>
            <a:r>
              <a:rPr lang="en-US" dirty="0" smtClean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14304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72" y="2603156"/>
            <a:ext cx="4050421" cy="296824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511114" y="2603156"/>
            <a:ext cx="5644566" cy="3265938"/>
          </a:xfrm>
        </p:spPr>
        <p:txBody>
          <a:bodyPr/>
          <a:lstStyle/>
          <a:p>
            <a:r>
              <a:rPr lang="en-US" dirty="0" smtClean="0"/>
              <a:t>- Visual Studio 2017</a:t>
            </a:r>
          </a:p>
          <a:p>
            <a:r>
              <a:rPr lang="en-US" dirty="0" smtClean="0"/>
              <a:t>- Bot Template</a:t>
            </a:r>
          </a:p>
          <a:p>
            <a:r>
              <a:rPr lang="en-US" dirty="0" smtClean="0"/>
              <a:t>- Bot Emulator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the Bot Builder 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Connector</a:t>
            </a:r>
          </a:p>
          <a:p>
            <a:pPr lvl="1"/>
            <a:r>
              <a:rPr lang="en-US" dirty="0"/>
              <a:t>REST API that enables a bot to communicate across multiple channels</a:t>
            </a:r>
            <a:endParaRPr lang="en-US" dirty="0" smtClean="0"/>
          </a:p>
          <a:p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Object </a:t>
            </a:r>
            <a:r>
              <a:rPr lang="en-US" dirty="0"/>
              <a:t>to pass information back and forth between bot and </a:t>
            </a:r>
            <a:r>
              <a:rPr lang="en-US" dirty="0" smtClean="0"/>
              <a:t>channel (Message)</a:t>
            </a:r>
          </a:p>
          <a:p>
            <a:r>
              <a:rPr lang="en-US" dirty="0" smtClean="0"/>
              <a:t>Dialog</a:t>
            </a:r>
          </a:p>
          <a:p>
            <a:pPr lvl="1"/>
            <a:r>
              <a:rPr lang="en-US" dirty="0" smtClean="0"/>
              <a:t>Conversation Flow </a:t>
            </a:r>
          </a:p>
          <a:p>
            <a:r>
              <a:rPr lang="en-US" dirty="0" smtClean="0"/>
              <a:t>Form Flow</a:t>
            </a:r>
          </a:p>
          <a:p>
            <a:pPr lvl="1"/>
            <a:r>
              <a:rPr lang="en-US" dirty="0" smtClean="0"/>
              <a:t>Collects information from user</a:t>
            </a:r>
          </a:p>
          <a:p>
            <a:r>
              <a:rPr lang="en-US" dirty="0" smtClean="0"/>
              <a:t>State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Store </a:t>
            </a:r>
            <a:r>
              <a:rPr lang="en-US" dirty="0"/>
              <a:t>and retrieve state data </a:t>
            </a:r>
          </a:p>
        </p:txBody>
      </p:sp>
    </p:spTree>
    <p:extLst>
      <p:ext uri="{BB962C8B-B14F-4D97-AF65-F5344CB8AC3E}">
        <p14:creationId xmlns:p14="http://schemas.microsoft.com/office/powerpoint/2010/main" val="310943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 Connector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61019" y="3187316"/>
            <a:ext cx="2061932" cy="87823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Connector 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8812" y="3187316"/>
            <a:ext cx="2061932" cy="87823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 Web Service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37385" y="3187316"/>
            <a:ext cx="2061932" cy="87823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98376" y="1737361"/>
            <a:ext cx="10058400" cy="13188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connector sits between your bot and the channels, and passes the messages between them</a:t>
            </a:r>
          </a:p>
          <a:p>
            <a:pPr marL="0" indent="0">
              <a:buNone/>
            </a:pPr>
            <a:r>
              <a:rPr lang="en-US" dirty="0" smtClean="0"/>
              <a:t>Facilitates communication between bot and user by relaying messages from bot to channel and from channel to bot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38906" y="3640286"/>
            <a:ext cx="773951" cy="219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17100" y="3640286"/>
            <a:ext cx="773951" cy="219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9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Service and Activities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312988" y="2386328"/>
            <a:ext cx="2117557" cy="2473995"/>
            <a:chOff x="1443789" y="2040340"/>
            <a:chExt cx="2117557" cy="2473995"/>
          </a:xfrm>
        </p:grpSpPr>
        <p:sp>
          <p:nvSpPr>
            <p:cNvPr id="6" name="Rectangle 5"/>
            <p:cNvSpPr/>
            <p:nvPr/>
          </p:nvSpPr>
          <p:spPr>
            <a:xfrm>
              <a:off x="1443789" y="2040340"/>
              <a:ext cx="2117557" cy="247399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582" y="2466326"/>
              <a:ext cx="1827970" cy="1827970"/>
            </a:xfrm>
            <a:prstGeom prst="rect">
              <a:avLst/>
            </a:prstGeom>
          </p:spPr>
        </p:pic>
      </p:grpSp>
      <p:sp>
        <p:nvSpPr>
          <p:cNvPr id="9" name="Rounded Rectangle 8"/>
          <p:cNvSpPr/>
          <p:nvPr/>
        </p:nvSpPr>
        <p:spPr>
          <a:xfrm>
            <a:off x="5265511" y="3184208"/>
            <a:ext cx="2061932" cy="87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Connector Service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05543" y="3623326"/>
            <a:ext cx="1304208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2177" y="320896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{Channel}</a:t>
            </a:r>
            <a:endParaRPr lang="en-US" dirty="0"/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3" y="2133735"/>
            <a:ext cx="1752600" cy="26098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7702378" y="3623326"/>
            <a:ext cx="1235676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1870" y="325575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{Activity}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457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5870</TotalTime>
  <Words>557</Words>
  <Application>Microsoft Office PowerPoint</Application>
  <PresentationFormat>Custom</PresentationFormat>
  <Paragraphs>134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TECH TUESDAY</vt:lpstr>
      <vt:lpstr>Agenda</vt:lpstr>
      <vt:lpstr>What is bot</vt:lpstr>
      <vt:lpstr>Bot Communication</vt:lpstr>
      <vt:lpstr>Microsoft Bot Framework</vt:lpstr>
      <vt:lpstr>Bot</vt:lpstr>
      <vt:lpstr>Key Concepts in the Bot Builder SDK</vt:lpstr>
      <vt:lpstr>Bot Connector</vt:lpstr>
      <vt:lpstr>Connector Service and Activities</vt:lpstr>
      <vt:lpstr>What are dialogs?</vt:lpstr>
      <vt:lpstr>Dialog Chain</vt:lpstr>
      <vt:lpstr>Dialog</vt:lpstr>
      <vt:lpstr>What is Form Flow?</vt:lpstr>
      <vt:lpstr>Form Flow (Booking a Hotel Room…)</vt:lpstr>
      <vt:lpstr>Form Flow</vt:lpstr>
      <vt:lpstr>State</vt:lpstr>
      <vt:lpstr>What is LUIS?</vt:lpstr>
      <vt:lpstr>Without LUIS</vt:lpstr>
      <vt:lpstr>LUIS</vt:lpstr>
      <vt:lpstr>LUIS</vt:lpstr>
      <vt:lpstr>Deploy to Azure</vt:lpstr>
      <vt:lpstr>PowerPoint Presentation</vt:lpstr>
      <vt:lpstr>Useful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Thu Win</dc:creator>
  <cp:lastModifiedBy>Si Thu Win</cp:lastModifiedBy>
  <cp:revision>55</cp:revision>
  <dcterms:created xsi:type="dcterms:W3CDTF">2018-05-28T05:15:48Z</dcterms:created>
  <dcterms:modified xsi:type="dcterms:W3CDTF">2018-06-05T09:21:16Z</dcterms:modified>
</cp:coreProperties>
</file>